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17" r:id="rId4"/>
    <p:sldId id="319" r:id="rId5"/>
    <p:sldId id="321" r:id="rId6"/>
    <p:sldId id="322" r:id="rId7"/>
    <p:sldId id="323" r:id="rId8"/>
    <p:sldId id="324" r:id="rId9"/>
    <p:sldId id="325" r:id="rId10"/>
    <p:sldId id="286" r:id="rId11"/>
    <p:sldId id="326" r:id="rId12"/>
    <p:sldId id="293" r:id="rId13"/>
  </p:sldIdLst>
  <p:sldSz cx="12192000" cy="6858000"/>
  <p:notesSz cx="7019925" cy="9305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FE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73786" autoAdjust="0"/>
  </p:normalViewPr>
  <p:slideViewPr>
    <p:cSldViewPr snapToGrid="0">
      <p:cViewPr varScale="1">
        <p:scale>
          <a:sx n="67" d="100"/>
          <a:sy n="67" d="100"/>
        </p:scale>
        <p:origin x="79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6C74602A-FC02-4FF8-B8B4-4B2214C56E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DACA005-7098-44E7-9D9B-6670FD9D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2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7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https://docs.microsoft.com/en-us/azure/app-service-mobile/app-service-mobile-xamarin-forms-get-started-offline-data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2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3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9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5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353-B7BE-495B-AAB8-EB162CF7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D8A8B-43A8-4956-9757-DF3CA189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DCB3-AB0B-45A2-80ED-2C39A833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DE35-5F9A-4A6C-9F5C-46AD71E0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C53-B8A9-42F9-AA5B-7EE13D00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884-25CC-495F-A209-EE18D34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94D4C-6E3A-47D2-A7DD-679D6906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4623-BBF5-461F-9E6C-1FA836A0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EF07-E3C0-4B19-B86C-F26EA2E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B10E-3241-4A5F-AD50-3A7D8131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7B65-E087-4A51-B15D-96CCD02B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DF71-987F-4699-9A11-6ED8F677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DDFD-6018-422B-BB60-D0AEB13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BE9E-1A40-41AE-91E8-8AA1288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FCA-C22E-4EA0-8BC3-D792EC9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0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19948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930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7883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33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57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832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62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47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C62A-084A-40D8-BF19-D54AF10E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6845-7006-48D8-965D-E52A338F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EF6A-B9CE-44B3-B718-B3FC3315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404A-ADB5-4041-8C02-FCCBE27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863D-1178-42B6-83E5-5D5000A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7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5262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8833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797646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3095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7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95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FEA9-2B8F-4654-97A6-66A183B3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BFCE-A066-4469-A9FA-3A91C41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7A1F-8918-4548-A87F-82169EA3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E123-70C6-4F3E-BFF0-B1E63FE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2808-9596-4FA7-AA6C-6472609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4AC-D09B-44CE-BBBD-289D1CF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0BBB-1048-4EF6-89CF-B6180A423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19FD-CD4B-4760-902C-01896A24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452-5348-4558-AD87-C30969F4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5A89-F975-4F1C-86D7-FDE89E26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48A2-F670-40DD-ADBA-FA49207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7EDD-3C64-4D9E-ADFF-254A6447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3B1B-5A26-44EF-BBCE-78A3E1CC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3299A-A47E-4B71-BC0C-A4FB97DBB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C867A-0F31-47A3-A681-0C753ED4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D587C-894F-4C85-9096-BCCF0D5FA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65B9-2C61-46DF-9AC2-E5EE09E8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2819-F019-477C-9D4A-002A4F9B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869C-3EBF-4858-A0B1-053A0F72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0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5330-F114-44BB-8F0A-DCD512CC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A9043-A976-4E72-8F41-E246128A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71EA-8186-4FE2-B7C9-6CCCDB71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29B2B-0A26-4A30-8F52-468A3DA2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A283D-8552-4D6C-A4F3-04B240F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A6703-A411-4B9E-AEB4-EE896824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B6-5E81-48F2-8CEB-2DB14C0C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5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8846-AB64-43D8-94EB-3126613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BBF6-6890-4D58-A874-AA977CCC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B02D-C22F-4A1F-A2AD-6C819003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72EA-D82E-43EE-AAC4-723C4275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7407-C203-425E-94F3-910251A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CAD7-6601-4075-8DA3-FE63736B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6A44-AD21-4841-B980-A7DC165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1FE46-7A46-4795-A41D-99B7CF1BA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3D23D-EC20-4D90-8610-990E198A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C833-19B3-4B99-AA80-09CE0CF1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4FF8-06ED-4355-B255-38ACA35C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734A-AF47-48A6-AA88-0D9A7483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89A5E-474A-402E-AC37-E1FF1990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A243-C7E4-4E3A-904C-98966AE3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1779-80AC-4763-A876-1704072F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FF3-E7CF-4C73-A72E-D91F87A82788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F686-A9CA-4D9F-A56D-B3A1670B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F9DE-46C7-489E-9FCB-1F41DE691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Azure Mobile App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만들어보기  </a:t>
            </a:r>
          </a:p>
        </p:txBody>
      </p:sp>
    </p:spTree>
    <p:extLst>
      <p:ext uri="{BB962C8B-B14F-4D97-AF65-F5344CB8AC3E}">
        <p14:creationId xmlns:p14="http://schemas.microsoft.com/office/powerpoint/2010/main" val="229237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878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pic>
        <p:nvPicPr>
          <p:cNvPr id="3074" name="Picture 2" descr="Mobile Apps">
            <a:extLst>
              <a:ext uri="{FF2B5EF4-FFF2-40B4-BE49-F238E27FC236}">
                <a16:creationId xmlns:a16="http://schemas.microsoft.com/office/drawing/2014/main" id="{1F48B46D-4761-4864-AD3D-1515C22C8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819756" cy="46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234E-541E-42A2-97C2-94165003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네이티브 및 크로스 플랫폼 앱 개발시에 유용한 서비스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기업 시스템과 연계하여 통합 계정 관리등의 시나리오 구성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오프라인 데이터 싱크 기능을 쉽게 구축 가능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푸쉬 알림 기능을 쉽게 구현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7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A56-CB51-405C-8108-D64DC89B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및 허가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6EE0-771C-4204-A63B-92152516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Azure Active Directory</a:t>
            </a:r>
            <a:r>
              <a:rPr lang="ko-KR" altLang="en-US" dirty="0"/>
              <a:t>를 비롯하여 </a:t>
            </a:r>
            <a:r>
              <a:rPr lang="en-US" altLang="ko-KR" dirty="0"/>
              <a:t>Facebook, Google, Twitter </a:t>
            </a:r>
            <a:r>
              <a:rPr lang="ko-KR" altLang="en-US" dirty="0"/>
              <a:t>및 </a:t>
            </a:r>
            <a:r>
              <a:rPr lang="en-US" altLang="ko-KR" dirty="0"/>
              <a:t>Microsoft Account</a:t>
            </a:r>
            <a:r>
              <a:rPr lang="ko-KR" altLang="en-US" dirty="0"/>
              <a:t>와 같은 </a:t>
            </a:r>
            <a:r>
              <a:rPr lang="en-US" altLang="ko-KR" dirty="0"/>
              <a:t>ID </a:t>
            </a:r>
            <a:r>
              <a:rPr lang="ko-KR" altLang="en-US" dirty="0"/>
              <a:t>공급자 목록 중에서 선택가능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OAuth 2.0 </a:t>
            </a:r>
            <a:r>
              <a:rPr lang="ko-KR" altLang="en-US" dirty="0"/>
              <a:t>서비스를 제공</a:t>
            </a:r>
          </a:p>
        </p:txBody>
      </p:sp>
    </p:spTree>
    <p:extLst>
      <p:ext uri="{BB962C8B-B14F-4D97-AF65-F5344CB8AC3E}">
        <p14:creationId xmlns:p14="http://schemas.microsoft.com/office/powerpoint/2010/main" val="224061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2E2-7ED1-4E80-B09F-90797C8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접근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5C67-95E6-4219-9EBF-220C947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SQL Azure </a:t>
            </a:r>
            <a:r>
              <a:rPr lang="ko-KR" altLang="en-US" dirty="0"/>
              <a:t>또는 </a:t>
            </a:r>
            <a:r>
              <a:rPr lang="en-US" altLang="ko-KR" dirty="0"/>
              <a:t>SQL Server</a:t>
            </a:r>
            <a:r>
              <a:rPr lang="ko-KR" altLang="en-US" dirty="0"/>
              <a:t>에 연결된 모바일에 적합한 </a:t>
            </a:r>
            <a:r>
              <a:rPr lang="en-US" altLang="ko-KR" dirty="0"/>
              <a:t>OData v3 </a:t>
            </a:r>
            <a:r>
              <a:rPr lang="ko-KR" altLang="en-US" dirty="0"/>
              <a:t>데이터 소스를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Azure </a:t>
            </a:r>
            <a:r>
              <a:rPr lang="ko-KR" altLang="en-US" dirty="0"/>
              <a:t>테이블 저장소</a:t>
            </a:r>
            <a:r>
              <a:rPr lang="en-US" altLang="ko-KR" dirty="0"/>
              <a:t>, MongoDB, DocumentDB </a:t>
            </a:r>
            <a:r>
              <a:rPr lang="ko-KR" altLang="en-US" dirty="0"/>
              <a:t>및 다른 </a:t>
            </a:r>
            <a:r>
              <a:rPr lang="en-US" altLang="ko-KR" dirty="0"/>
              <a:t>NoSQL,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데이터와 쉽게 통합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1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64BB-6F30-4B87-9566-78A6D33C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오프라인 싱크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A60F-0E0D-4789-AD4A-A16EE19D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애플리케이션이 오프라인 일 때에도 데이터를 조회하고 입력할 수 있게 하는 기능인 오프라인 싱크 기능을 쉽고 빠르게 구축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클라이언트 </a:t>
            </a:r>
            <a:r>
              <a:rPr lang="en-US" altLang="ko-KR" dirty="0"/>
              <a:t>SDK</a:t>
            </a:r>
            <a:r>
              <a:rPr lang="ko-KR" altLang="en-US" dirty="0"/>
              <a:t>에 구성되어 있는 메소드를 이용하여 쉽게 구축</a:t>
            </a:r>
          </a:p>
        </p:txBody>
      </p:sp>
    </p:spTree>
    <p:extLst>
      <p:ext uri="{BB962C8B-B14F-4D97-AF65-F5344CB8AC3E}">
        <p14:creationId xmlns:p14="http://schemas.microsoft.com/office/powerpoint/2010/main" val="17963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6CD-FE86-4083-8B59-2031AE5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푸쉬 알림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59FA-9239-4FA6-8FCF-4E39B26A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90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Azure Notification Hubs</a:t>
            </a:r>
            <a:r>
              <a:rPr lang="ko-KR" altLang="en-US" dirty="0"/>
              <a:t>를 이용하여 수백만 사용자에게 동시에 푸시 알림을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docs.microsoft.com/en-us/azure/notification-hubs/media/notification-hubs-overview/registration-diagram.png">
            <a:extLst>
              <a:ext uri="{FF2B5EF4-FFF2-40B4-BE49-F238E27FC236}">
                <a16:creationId xmlns:a16="http://schemas.microsoft.com/office/drawing/2014/main" id="{36036A27-958D-400C-9CE0-50DAABD7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539010"/>
            <a:ext cx="5033963" cy="2403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 descr="https://docs.microsoft.com/en-us/azure/notification-hubs/media/notification-hubs-overview/notification-hub-diagram.png">
            <a:extLst>
              <a:ext uri="{FF2B5EF4-FFF2-40B4-BE49-F238E27FC236}">
                <a16:creationId xmlns:a16="http://schemas.microsoft.com/office/drawing/2014/main" id="{47AA321D-175B-4513-A881-014EBA33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3652043"/>
            <a:ext cx="5233988" cy="24122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3B77A17-CB05-47D1-891D-F5091A1646C9}"/>
              </a:ext>
            </a:extLst>
          </p:cNvPr>
          <p:cNvSpPr/>
          <p:nvPr/>
        </p:nvSpPr>
        <p:spPr>
          <a:xfrm>
            <a:off x="8798718" y="3039242"/>
            <a:ext cx="411956" cy="515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3317C2-D336-42DB-A00B-28488EB7BDC0}"/>
              </a:ext>
            </a:extLst>
          </p:cNvPr>
          <p:cNvSpPr/>
          <p:nvPr/>
        </p:nvSpPr>
        <p:spPr>
          <a:xfrm>
            <a:off x="8723707" y="4373539"/>
            <a:ext cx="1034656" cy="10485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3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8937-44CF-4627-8AD1-D0A5797B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SDK </a:t>
            </a:r>
            <a:r>
              <a:rPr lang="ko-KR" altLang="en-US" dirty="0"/>
              <a:t>제공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7FD4-F6AC-4457-9AAF-B1207C9C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제공 언어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네이티브 개발</a:t>
            </a:r>
            <a:r>
              <a:rPr lang="en-US" altLang="ko-KR" dirty="0"/>
              <a:t>: iOS, Android,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크로스 플랫폼 개발</a:t>
            </a:r>
            <a:r>
              <a:rPr lang="en-US" altLang="ko-KR" dirty="0"/>
              <a:t>: iOS </a:t>
            </a:r>
            <a:r>
              <a:rPr lang="ko-KR" altLang="en-US" dirty="0"/>
              <a:t>및 </a:t>
            </a:r>
            <a:r>
              <a:rPr lang="en-US" altLang="ko-KR" dirty="0"/>
              <a:t>Android </a:t>
            </a:r>
            <a:r>
              <a:rPr lang="ko-KR" altLang="en-US" dirty="0"/>
              <a:t>용 </a:t>
            </a:r>
            <a:r>
              <a:rPr lang="en-US" altLang="ko-KR" dirty="0"/>
              <a:t>Xamarin, Xamarin Forms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하이브리드 애플리케이션 개발 </a:t>
            </a:r>
            <a:r>
              <a:rPr lang="en-US" altLang="ko-KR" dirty="0"/>
              <a:t>: Apache Cordova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클라이언트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MIT </a:t>
            </a:r>
            <a:r>
              <a:rPr lang="ko-KR" altLang="en-US" dirty="0"/>
              <a:t>라이선스로</a:t>
            </a:r>
            <a:r>
              <a:rPr lang="en-US" altLang="ko-KR" dirty="0"/>
              <a:t>, </a:t>
            </a:r>
            <a:r>
              <a:rPr lang="ko-KR" altLang="en-US" dirty="0"/>
              <a:t>오픈 소스입니다</a:t>
            </a:r>
          </a:p>
        </p:txBody>
      </p:sp>
    </p:spTree>
    <p:extLst>
      <p:ext uri="{BB962C8B-B14F-4D97-AF65-F5344CB8AC3E}">
        <p14:creationId xmlns:p14="http://schemas.microsoft.com/office/powerpoint/2010/main" val="12090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Portal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설명   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274</Words>
  <Application>Microsoft Office PowerPoint</Application>
  <PresentationFormat>Widescreen</PresentationFormat>
  <Paragraphs>44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Azure Mobile App 소개 </vt:lpstr>
      <vt:lpstr>Azure Mobile App</vt:lpstr>
      <vt:lpstr>Azure Mobile App</vt:lpstr>
      <vt:lpstr>인증 및 허가 </vt:lpstr>
      <vt:lpstr>데이터 접근</vt:lpstr>
      <vt:lpstr>오프라인 싱크</vt:lpstr>
      <vt:lpstr>푸쉬 알림</vt:lpstr>
      <vt:lpstr>클라이언트 SDK 제공 </vt:lpstr>
      <vt:lpstr>Demo #1</vt:lpstr>
      <vt:lpstr>실습 #1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101 - Setup</dc:title>
  <dc:creator>Eunji Kim (DX)</dc:creator>
  <cp:lastModifiedBy>Eunji Kim (DX)</cp:lastModifiedBy>
  <cp:revision>58</cp:revision>
  <cp:lastPrinted>2017-03-26T08:05:46Z</cp:lastPrinted>
  <dcterms:created xsi:type="dcterms:W3CDTF">2017-03-17T10:38:40Z</dcterms:created>
  <dcterms:modified xsi:type="dcterms:W3CDTF">2017-03-27T22:03:33Z</dcterms:modified>
</cp:coreProperties>
</file>