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9" r:id="rId3"/>
  </p:sldMasterIdLst>
  <p:notesMasterIdLst>
    <p:notesMasterId r:id="rId16"/>
  </p:notesMasterIdLst>
  <p:sldIdLst>
    <p:sldId id="256" r:id="rId4"/>
    <p:sldId id="294" r:id="rId5"/>
    <p:sldId id="316" r:id="rId6"/>
    <p:sldId id="324" r:id="rId7"/>
    <p:sldId id="325" r:id="rId8"/>
    <p:sldId id="327" r:id="rId9"/>
    <p:sldId id="322" r:id="rId10"/>
    <p:sldId id="323" r:id="rId11"/>
    <p:sldId id="296" r:id="rId12"/>
    <p:sldId id="321" r:id="rId13"/>
    <p:sldId id="286" r:id="rId14"/>
    <p:sldId id="293" r:id="rId15"/>
  </p:sldIdLst>
  <p:sldSz cx="12192000" cy="6858000"/>
  <p:notesSz cx="7019925" cy="93059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FE7"/>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0" autoAdjust="0"/>
    <p:restoredTop sz="73786" autoAdjust="0"/>
  </p:normalViewPr>
  <p:slideViewPr>
    <p:cSldViewPr snapToGrid="0">
      <p:cViewPr varScale="1">
        <p:scale>
          <a:sx n="67" d="100"/>
          <a:sy n="67" d="100"/>
        </p:scale>
        <p:origin x="79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ko-KR" altLang="en-US"/>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a:lvl1pPr>
          </a:lstStyle>
          <a:p>
            <a:fld id="{6C74602A-FC02-4FF8-B8B4-4B2214C56E99}" type="datetimeFigureOut">
              <a:rPr lang="ko-KR" altLang="en-US" smtClean="0"/>
              <a:t>2017-03-28</a:t>
            </a:fld>
            <a:endParaRPr lang="ko-KR" altLang="en-US"/>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ko-KR" altLang="en-US"/>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a:lvl1pPr>
          </a:lstStyle>
          <a:p>
            <a:fld id="{0DACA005-7098-44E7-9D9B-6670FD9D69A5}" type="slidenum">
              <a:rPr lang="ko-KR" altLang="en-US" smtClean="0"/>
              <a:t>‹#›</a:t>
            </a:fld>
            <a:endParaRPr lang="ko-KR" altLang="en-US"/>
          </a:p>
        </p:txBody>
      </p:sp>
    </p:spTree>
    <p:extLst>
      <p:ext uri="{BB962C8B-B14F-4D97-AF65-F5344CB8AC3E}">
        <p14:creationId xmlns:p14="http://schemas.microsoft.com/office/powerpoint/2010/main" val="18929624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1</a:t>
            </a:fld>
            <a:endParaRPr lang="ko-KR" altLang="en-US"/>
          </a:p>
        </p:txBody>
      </p:sp>
    </p:spTree>
    <p:extLst>
      <p:ext uri="{BB962C8B-B14F-4D97-AF65-F5344CB8AC3E}">
        <p14:creationId xmlns:p14="http://schemas.microsoft.com/office/powerpoint/2010/main" val="304152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청소년서체" panose="02020603020101020101" pitchFamily="18" charset="-127"/>
              <a:ea typeface="청소년서체" panose="02020603020101020101" pitchFamily="18" charset="-127"/>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3/28/2017 7:05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1998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ko-KR" altLang="en-US" dirty="0"/>
              <a:t>알파고</a:t>
            </a:r>
            <a:endParaRPr lang="en-US" altLang="ko-KR" dirty="0"/>
          </a:p>
          <a:p>
            <a:pPr marL="228600" indent="-228600">
              <a:buAutoNum type="arabicPeriod"/>
            </a:pPr>
            <a:r>
              <a:rPr lang="ko-KR" altLang="en-US" dirty="0"/>
              <a:t>지진 재해복구</a:t>
            </a:r>
            <a:endParaRPr lang="en-US" altLang="ko-KR" dirty="0"/>
          </a:p>
          <a:p>
            <a:pPr marL="228600" indent="-228600">
              <a:buAutoNum type="arabicPeriod"/>
            </a:pPr>
            <a:r>
              <a:rPr lang="ko-KR" altLang="en-US" dirty="0"/>
              <a:t>수강신청</a:t>
            </a:r>
            <a:endParaRPr lang="en-US" altLang="ko-KR" dirty="0"/>
          </a:p>
          <a:p>
            <a:pPr marL="0" indent="0">
              <a:buNone/>
            </a:pPr>
            <a:endParaRPr lang="ko-KR" altLang="en-US" dirty="0"/>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6</a:t>
            </a:fld>
            <a:endParaRPr lang="ko-KR" altLang="en-US"/>
          </a:p>
        </p:txBody>
      </p:sp>
    </p:spTree>
    <p:extLst>
      <p:ext uri="{BB962C8B-B14F-4D97-AF65-F5344CB8AC3E}">
        <p14:creationId xmlns:p14="http://schemas.microsoft.com/office/powerpoint/2010/main" val="185151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normAutofit/>
          </a:bodyPr>
          <a:lstStyle/>
          <a:p>
            <a:r>
              <a:rPr lang="ko-KR" altLang="en-US" dirty="0"/>
              <a:t>클라우드는 크게 </a:t>
            </a:r>
            <a:r>
              <a:rPr lang="en-US" altLang="ko-KR" dirty="0"/>
              <a:t>3</a:t>
            </a:r>
            <a:r>
              <a:rPr lang="ko-KR" altLang="en-US" dirty="0"/>
              <a:t>가지 형태의 서비스 모델을 가지는데요</a:t>
            </a:r>
            <a:r>
              <a:rPr lang="en-US" altLang="ko-KR" dirty="0"/>
              <a:t>, </a:t>
            </a:r>
            <a:r>
              <a:rPr lang="ko-KR" altLang="en-US" dirty="0"/>
              <a:t>이건 많이 </a:t>
            </a:r>
            <a:r>
              <a:rPr lang="ko-KR" altLang="en-US" dirty="0" err="1"/>
              <a:t>들어보셨을</a:t>
            </a:r>
            <a:r>
              <a:rPr lang="ko-KR" altLang="en-US" dirty="0"/>
              <a:t> 것 같아요</a:t>
            </a:r>
            <a:r>
              <a:rPr lang="en-US" altLang="ko-KR" dirty="0"/>
              <a:t>!</a:t>
            </a:r>
          </a:p>
          <a:p>
            <a:r>
              <a:rPr lang="ko-KR" altLang="en-US" dirty="0"/>
              <a:t>쉽게 이야기하자면 컴퓨터의 </a:t>
            </a:r>
            <a:r>
              <a:rPr lang="ko-KR" altLang="en-US" dirty="0" err="1"/>
              <a:t>어느부분까지를</a:t>
            </a:r>
            <a:r>
              <a:rPr lang="ko-KR" altLang="en-US" dirty="0"/>
              <a:t> 서비스 형태로 제공할까 이런 의미입니다</a:t>
            </a:r>
            <a:r>
              <a:rPr lang="en-US" altLang="ko-KR" dirty="0"/>
              <a:t>.</a:t>
            </a:r>
          </a:p>
          <a:p>
            <a:r>
              <a:rPr lang="ko-KR" altLang="en-US" dirty="0"/>
              <a:t>진짜 컴퓨팅을 위한 장비를 처음부터 끝까지 사서 제공할 수 도 있고</a:t>
            </a:r>
            <a:r>
              <a:rPr lang="en-US" altLang="ko-KR" dirty="0"/>
              <a:t>, </a:t>
            </a:r>
            <a:r>
              <a:rPr lang="ko-KR" altLang="en-US" dirty="0"/>
              <a:t>아님 소프트웨어만 사서 쓸 수도 </a:t>
            </a:r>
            <a:r>
              <a:rPr lang="ko-KR" altLang="en-US" dirty="0" err="1"/>
              <a:t>있는거잖아요</a:t>
            </a:r>
            <a:r>
              <a:rPr lang="en-US" altLang="ko-KR" dirty="0"/>
              <a:t>!</a:t>
            </a:r>
          </a:p>
          <a:p>
            <a:r>
              <a:rPr lang="ko-KR" altLang="en-US" dirty="0"/>
              <a:t>이거 두개는 </a:t>
            </a:r>
            <a:r>
              <a:rPr lang="ko-KR" altLang="en-US" dirty="0" err="1"/>
              <a:t>쉬운데</a:t>
            </a:r>
            <a:r>
              <a:rPr lang="ko-KR" altLang="en-US" dirty="0"/>
              <a:t> </a:t>
            </a:r>
            <a:r>
              <a:rPr lang="en-US" altLang="ko-KR" dirty="0"/>
              <a:t>IaaS PaaS </a:t>
            </a:r>
            <a:r>
              <a:rPr lang="ko-KR" altLang="en-US" dirty="0"/>
              <a:t>가 </a:t>
            </a:r>
            <a:r>
              <a:rPr lang="ko-KR" altLang="en-US" dirty="0" err="1"/>
              <a:t>헷깔려요</a:t>
            </a:r>
            <a:r>
              <a:rPr lang="en-US" altLang="ko-KR" dirty="0"/>
              <a:t>!</a:t>
            </a:r>
          </a:p>
          <a:p>
            <a:r>
              <a:rPr lang="ko-KR" altLang="en-US" dirty="0"/>
              <a:t>쉽게 딱 정리해드리면</a:t>
            </a:r>
            <a:r>
              <a:rPr lang="en-US" altLang="ko-KR" dirty="0"/>
              <a:t>, </a:t>
            </a:r>
            <a:r>
              <a:rPr lang="ko-KR" altLang="en-US" dirty="0"/>
              <a:t>내가 설치를 </a:t>
            </a:r>
            <a:r>
              <a:rPr lang="ko-KR" altLang="en-US" dirty="0" err="1"/>
              <a:t>할때</a:t>
            </a:r>
            <a:r>
              <a:rPr lang="ko-KR" altLang="en-US" dirty="0"/>
              <a:t> 운영체제를 선택할 수 있으면 </a:t>
            </a:r>
            <a:r>
              <a:rPr lang="en-US" altLang="ko-KR" dirty="0"/>
              <a:t>IaaS, </a:t>
            </a:r>
            <a:r>
              <a:rPr lang="ko-KR" altLang="en-US" dirty="0"/>
              <a:t>없으면 </a:t>
            </a:r>
            <a:r>
              <a:rPr lang="en-US" altLang="ko-KR" dirty="0"/>
              <a:t>PaaS </a:t>
            </a:r>
            <a:r>
              <a:rPr lang="ko-KR" altLang="en-US" dirty="0"/>
              <a:t>이렇게 구분하시면 편합니다</a:t>
            </a:r>
            <a:r>
              <a:rPr lang="en-US" altLang="ko-KR" dirty="0"/>
              <a:t>.</a:t>
            </a:r>
          </a:p>
          <a:p>
            <a:r>
              <a:rPr lang="ko-KR" altLang="en-US" dirty="0"/>
              <a:t>딱 감이 잡히는 예를 </a:t>
            </a:r>
            <a:r>
              <a:rPr lang="ko-KR" altLang="en-US" dirty="0" err="1"/>
              <a:t>들어들이면</a:t>
            </a:r>
            <a:r>
              <a:rPr lang="ko-KR" altLang="en-US" dirty="0"/>
              <a:t> 내가 </a:t>
            </a:r>
            <a:r>
              <a:rPr lang="ko-KR" altLang="en-US" dirty="0" err="1"/>
              <a:t>브라우니를</a:t>
            </a:r>
            <a:r>
              <a:rPr lang="ko-KR" altLang="en-US" dirty="0"/>
              <a:t> 먹고 싶은데</a:t>
            </a:r>
            <a:r>
              <a:rPr lang="en-US" altLang="ko-KR" dirty="0"/>
              <a:t>, </a:t>
            </a:r>
            <a:r>
              <a:rPr lang="ko-KR" altLang="en-US" dirty="0"/>
              <a:t>이걸 편하게 </a:t>
            </a:r>
            <a:r>
              <a:rPr lang="ko-KR" altLang="en-US" dirty="0" err="1"/>
              <a:t>제과점가서</a:t>
            </a:r>
            <a:r>
              <a:rPr lang="ko-KR" altLang="en-US" dirty="0"/>
              <a:t> </a:t>
            </a:r>
            <a:r>
              <a:rPr lang="ko-KR" altLang="en-US" dirty="0" err="1"/>
              <a:t>사먹을</a:t>
            </a:r>
            <a:r>
              <a:rPr lang="ko-KR" altLang="en-US" dirty="0"/>
              <a:t> 수도 있고</a:t>
            </a:r>
            <a:r>
              <a:rPr lang="en-US" altLang="ko-KR" dirty="0"/>
              <a:t>, </a:t>
            </a:r>
            <a:r>
              <a:rPr lang="ko-KR" altLang="en-US" dirty="0"/>
              <a:t>직접 초콜릿 부터 버터 </a:t>
            </a:r>
            <a:r>
              <a:rPr lang="ko-KR" altLang="en-US" dirty="0" err="1"/>
              <a:t>녹여가지고</a:t>
            </a:r>
            <a:r>
              <a:rPr lang="ko-KR" altLang="en-US" dirty="0"/>
              <a:t> </a:t>
            </a:r>
            <a:r>
              <a:rPr lang="ko-KR" altLang="en-US" dirty="0" err="1"/>
              <a:t>만들어가지고</a:t>
            </a:r>
            <a:r>
              <a:rPr lang="ko-KR" altLang="en-US" dirty="0"/>
              <a:t> </a:t>
            </a:r>
            <a:r>
              <a:rPr lang="ko-KR" altLang="en-US" dirty="0" err="1"/>
              <a:t>먹을수도</a:t>
            </a:r>
            <a:r>
              <a:rPr lang="ko-KR" altLang="en-US" dirty="0"/>
              <a:t> </a:t>
            </a:r>
            <a:r>
              <a:rPr lang="ko-KR" altLang="en-US" dirty="0" err="1"/>
              <a:t>있자나요</a:t>
            </a:r>
            <a:r>
              <a:rPr lang="en-US" altLang="ko-KR" dirty="0"/>
              <a:t>! </a:t>
            </a:r>
            <a:r>
              <a:rPr lang="ko-KR" altLang="en-US" dirty="0"/>
              <a:t>근데 내가 약간 </a:t>
            </a:r>
            <a:r>
              <a:rPr lang="en-US" altLang="ko-KR" dirty="0"/>
              <a:t>Customize</a:t>
            </a:r>
            <a:r>
              <a:rPr lang="ko-KR" altLang="en-US" dirty="0"/>
              <a:t>를 하고 </a:t>
            </a:r>
            <a:r>
              <a:rPr lang="ko-KR" altLang="en-US" dirty="0" err="1"/>
              <a:t>싶을때가</a:t>
            </a:r>
            <a:r>
              <a:rPr lang="ko-KR" altLang="en-US" dirty="0"/>
              <a:t> 있잖아요</a:t>
            </a:r>
            <a:r>
              <a:rPr lang="en-US" altLang="ko-KR" dirty="0"/>
              <a:t>! </a:t>
            </a:r>
            <a:r>
              <a:rPr lang="ko-KR" altLang="en-US" dirty="0" err="1"/>
              <a:t>그런게</a:t>
            </a:r>
            <a:r>
              <a:rPr lang="ko-KR" altLang="en-US" dirty="0"/>
              <a:t> 바로 </a:t>
            </a:r>
            <a:r>
              <a:rPr lang="en-US" altLang="ko-KR" dirty="0"/>
              <a:t>PaaS</a:t>
            </a:r>
            <a:r>
              <a:rPr lang="ko-KR" altLang="en-US" dirty="0"/>
              <a:t>같은 것입니다</a:t>
            </a:r>
            <a:r>
              <a:rPr lang="en-US" altLang="ko-KR" dirty="0"/>
              <a:t>. </a:t>
            </a:r>
            <a:r>
              <a:rPr lang="ko-KR" altLang="en-US" dirty="0" err="1"/>
              <a:t>좀이따</a:t>
            </a:r>
            <a:r>
              <a:rPr lang="ko-KR" altLang="en-US" dirty="0"/>
              <a:t> </a:t>
            </a:r>
            <a:r>
              <a:rPr lang="ko-KR" altLang="en-US" dirty="0" err="1"/>
              <a:t>함꼐</a:t>
            </a:r>
            <a:r>
              <a:rPr lang="ko-KR" altLang="en-US" dirty="0"/>
              <a:t> 만들어볼 </a:t>
            </a:r>
            <a:r>
              <a:rPr lang="en-US" altLang="ko-KR" dirty="0"/>
              <a:t>Azure Web App </a:t>
            </a:r>
            <a:r>
              <a:rPr lang="ko-KR" altLang="en-US" dirty="0"/>
              <a:t>이 바로 </a:t>
            </a:r>
            <a:r>
              <a:rPr lang="en-US" altLang="ko-KR" dirty="0"/>
              <a:t>PaaS </a:t>
            </a:r>
            <a:r>
              <a:rPr lang="ko-KR" altLang="en-US" dirty="0"/>
              <a:t>입니다</a:t>
            </a:r>
            <a:r>
              <a:rPr lang="en-US" altLang="ko-KR" dirty="0"/>
              <a:t>.</a:t>
            </a:r>
          </a:p>
          <a:p>
            <a:r>
              <a:rPr lang="ko-KR" altLang="en-US" dirty="0"/>
              <a:t>뭐 딱히 구분하고 외울 필요는 없죠</a:t>
            </a:r>
            <a:r>
              <a:rPr lang="en-US" altLang="ko-KR" dirty="0"/>
              <a:t>. </a:t>
            </a:r>
            <a:r>
              <a:rPr lang="ko-KR" altLang="en-US" dirty="0"/>
              <a:t>결국 내가 만들고 </a:t>
            </a:r>
            <a:r>
              <a:rPr lang="ko-KR" altLang="en-US" dirty="0" err="1"/>
              <a:t>싶었던거</a:t>
            </a:r>
            <a:r>
              <a:rPr lang="ko-KR" altLang="en-US" dirty="0"/>
              <a:t> 편하게 빠르게 </a:t>
            </a:r>
            <a:r>
              <a:rPr lang="ko-KR" altLang="en-US" dirty="0" err="1"/>
              <a:t>만들수</a:t>
            </a:r>
            <a:r>
              <a:rPr lang="ko-KR" altLang="en-US" dirty="0"/>
              <a:t> 있는 서비스 이용하면 </a:t>
            </a:r>
            <a:r>
              <a:rPr lang="ko-KR" altLang="en-US" dirty="0" err="1"/>
              <a:t>되는거니까요</a:t>
            </a:r>
            <a:endParaRPr lang="ko-KR" altLang="en-US" dirty="0"/>
          </a:p>
          <a:p>
            <a:r>
              <a:rPr lang="ko-KR" altLang="en-US" dirty="0"/>
              <a:t>다만 말씀드린 이유가</a:t>
            </a:r>
            <a:r>
              <a:rPr lang="en-US" altLang="ko-KR" dirty="0"/>
              <a:t>, Azure</a:t>
            </a:r>
            <a:r>
              <a:rPr lang="ko-KR" altLang="en-US" dirty="0"/>
              <a:t>의 강점이기도 하기 </a:t>
            </a:r>
            <a:r>
              <a:rPr lang="ko-KR" altLang="en-US" dirty="0" err="1"/>
              <a:t>때문입니다ㅏ</a:t>
            </a:r>
            <a:r>
              <a:rPr lang="en-US" altLang="ko-KR" dirty="0"/>
              <a:t>. </a:t>
            </a:r>
          </a:p>
          <a:p>
            <a:endParaRPr lang="en-US" dirty="0"/>
          </a:p>
        </p:txBody>
      </p:sp>
      <p:sp>
        <p:nvSpPr>
          <p:cNvPr id="4" name="Slide Number Placeholder 3"/>
          <p:cNvSpPr>
            <a:spLocks noGrp="1"/>
          </p:cNvSpPr>
          <p:nvPr>
            <p:ph type="sldNum" sz="quarter" idx="10"/>
          </p:nvPr>
        </p:nvSpPr>
        <p:spPr/>
        <p:txBody>
          <a:bodyPr/>
          <a:lstStyle/>
          <a:p>
            <a:pPr marL="0" marR="0" lvl="0" indent="0" algn="r" defTabSz="93250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맑은 고딕"/>
                <a:ea typeface="+mn-ea"/>
                <a:cs typeface="+mn-cs"/>
              </a:rPr>
              <a:pPr marL="0" marR="0" lvl="0" indent="0" algn="r" defTabSz="93250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맑은 고딕"/>
              <a:ea typeface="+mn-ea"/>
              <a:cs typeface="+mn-cs"/>
            </a:endParaRPr>
          </a:p>
        </p:txBody>
      </p:sp>
    </p:spTree>
    <p:extLst>
      <p:ext uri="{BB962C8B-B14F-4D97-AF65-F5344CB8AC3E}">
        <p14:creationId xmlns:p14="http://schemas.microsoft.com/office/powerpoint/2010/main" val="1223173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a:t>
            </a:r>
            <a:r>
              <a:rPr lang="en-US" baseline="0" dirty="0"/>
              <a:t> a Web app on a single server and you'll hit a wall when the demand on that server reaches a certain level. Deploy it in Azure, however, and you can handle bursts through auto-scaling or steady growth through manual scaling.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68774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3/28/2017 7:05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0745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kern="1200" dirty="0">
                <a:solidFill>
                  <a:schemeClr val="tx1"/>
                </a:solidFill>
                <a:effectLst/>
                <a:latin typeface="Segoe UI Light" pitchFamily="34" charset="0"/>
                <a:ea typeface="ＭＳ Ｐゴシック" charset="0"/>
                <a:cs typeface="ＭＳ Ｐゴシック" charset="0"/>
              </a:rPr>
              <a:t>Why this Slide:</a:t>
            </a:r>
          </a:p>
          <a:p>
            <a:pPr marL="0" marR="0" lvl="0" indent="0" algn="l" defTabSz="932425" rtl="0" eaLnBrk="1" fontAlgn="auto" latinLnBrk="0" hangingPunct="1">
              <a:lnSpc>
                <a:spcPct val="100000"/>
              </a:lnSpc>
              <a:spcBef>
                <a:spcPts val="0"/>
              </a:spcBef>
              <a:spcAft>
                <a:spcPts val="0"/>
              </a:spcAft>
              <a:buClrTx/>
              <a:buSzTx/>
              <a:buFontTx/>
              <a:buNone/>
              <a:tabLst/>
              <a:defRPr/>
            </a:pPr>
            <a:r>
              <a:rPr lang="en-US" sz="1400" kern="1200" baseline="0" dirty="0">
                <a:solidFill>
                  <a:schemeClr val="tx1"/>
                </a:solidFill>
                <a:effectLst/>
                <a:latin typeface="Segoe UI Light" pitchFamily="34" charset="0"/>
                <a:ea typeface="ＭＳ Ｐゴシック" charset="0"/>
                <a:cs typeface="ＭＳ Ｐゴシック" charset="0"/>
              </a:rPr>
              <a:t>It shows we have a very broad platform.  It about BOTH IaaS and PaaS, that these work together.  It shows that we continue to lead in world class IT capabilities and that there’s really nothing missing.</a:t>
            </a:r>
          </a:p>
          <a:p>
            <a:pPr lvl="0"/>
            <a:endParaRPr lang="en-US" sz="1400" b="1" kern="1200" dirty="0">
              <a:solidFill>
                <a:schemeClr val="tx1"/>
              </a:solidFill>
              <a:effectLst/>
              <a:latin typeface="Segoe UI Light" pitchFamily="34" charset="0"/>
              <a:ea typeface="ＭＳ Ｐゴシック" charset="0"/>
              <a:cs typeface="ＭＳ Ｐゴシック" charset="0"/>
            </a:endParaRPr>
          </a:p>
          <a:p>
            <a:pPr lvl="0"/>
            <a:r>
              <a:rPr lang="en-US" sz="1400" b="1" kern="1200" dirty="0">
                <a:solidFill>
                  <a:schemeClr val="tx1"/>
                </a:solidFill>
                <a:effectLst/>
                <a:latin typeface="Segoe UI Light" pitchFamily="34" charset="0"/>
                <a:ea typeface="ＭＳ Ｐゴシック" charset="0"/>
                <a:cs typeface="ＭＳ Ｐゴシック" charset="0"/>
              </a:rPr>
              <a:t>Key</a:t>
            </a:r>
            <a:r>
              <a:rPr lang="en-US" sz="1400" b="1" kern="1200" baseline="0" dirty="0">
                <a:solidFill>
                  <a:schemeClr val="tx1"/>
                </a:solidFill>
                <a:effectLst/>
                <a:latin typeface="Segoe UI Light" pitchFamily="34" charset="0"/>
                <a:ea typeface="ＭＳ Ｐゴシック" charset="0"/>
                <a:cs typeface="ＭＳ Ｐゴシック" charset="0"/>
              </a:rPr>
              <a:t> Points:</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We have already seen how the Azure Platform is IaaS + Pass – but I want you to understand that this is a huge number of capabilities – IT building blocks if you will.</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Every one of these blocks you provision anytime, self-service anywhere in the world 24x7.  You pay for what you use, you can get more or less anytime and you can fully automate everything…</a:t>
            </a:r>
          </a:p>
          <a:p>
            <a:pPr marL="171450" lvl="0" indent="-171450">
              <a:buFont typeface="Arial" panose="020B0604020202020204" pitchFamily="34" charset="0"/>
              <a:buChar char="•"/>
            </a:pPr>
            <a:r>
              <a:rPr lang="en-US" sz="1400" kern="1200" baseline="0" dirty="0">
                <a:solidFill>
                  <a:schemeClr val="tx1"/>
                </a:solidFill>
                <a:effectLst/>
                <a:latin typeface="Segoe UI Light" pitchFamily="34" charset="0"/>
                <a:ea typeface="ＭＳ Ｐゴシック" charset="0"/>
                <a:cs typeface="ＭＳ Ｐゴシック" charset="0"/>
              </a:rPr>
              <a:t>DON’T spent too much time on this slide – you are going to DEMO (aren’t you!!!)…  DON’T go through each block…</a:t>
            </a:r>
          </a:p>
          <a:p>
            <a:pPr marL="0" marR="0">
              <a:lnSpc>
                <a:spcPct val="107000"/>
              </a:lnSpc>
              <a:spcBef>
                <a:spcPts val="0"/>
              </a:spcBef>
              <a:spcAft>
                <a:spcPts val="800"/>
              </a:spcAft>
            </a:pPr>
            <a:endParaRPr lang="en-US" sz="1400" baseline="0" dirty="0"/>
          </a:p>
          <a:p>
            <a:pPr marL="0" marR="0">
              <a:lnSpc>
                <a:spcPct val="107000"/>
              </a:lnSpc>
              <a:spcBef>
                <a:spcPts val="0"/>
              </a:spcBef>
              <a:spcAft>
                <a:spcPts val="800"/>
              </a:spcAft>
            </a:pPr>
            <a:r>
              <a:rPr lang="en-US" sz="1400" b="1" baseline="0" dirty="0"/>
              <a:t>Transition to NEXT Slide:</a:t>
            </a:r>
            <a:r>
              <a:rPr lang="en-US" sz="1400" baseline="0" dirty="0"/>
              <a:t>  Make the build go backwards to show JUST IaaS and then you will go to the demo to show it.</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425"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425"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39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11</a:t>
            </a:fld>
            <a:endParaRPr lang="ko-KR" altLang="en-US"/>
          </a:p>
        </p:txBody>
      </p:sp>
    </p:spTree>
    <p:extLst>
      <p:ext uri="{BB962C8B-B14F-4D97-AF65-F5344CB8AC3E}">
        <p14:creationId xmlns:p14="http://schemas.microsoft.com/office/powerpoint/2010/main" val="2106097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0DACA005-7098-44E7-9D9B-6670FD9D69A5}" type="slidenum">
              <a:rPr lang="ko-KR" altLang="en-US" smtClean="0"/>
              <a:t>12</a:t>
            </a:fld>
            <a:endParaRPr lang="ko-KR" altLang="en-US"/>
          </a:p>
        </p:txBody>
      </p:sp>
    </p:spTree>
    <p:extLst>
      <p:ext uri="{BB962C8B-B14F-4D97-AF65-F5344CB8AC3E}">
        <p14:creationId xmlns:p14="http://schemas.microsoft.com/office/powerpoint/2010/main" val="207364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8353-B7BE-495B-AAB8-EB162CF7D0DB}"/>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9B5D8A8B-43A8-4956-9757-DF3CA1891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F82ADCB3-AB0B-45A2-80ED-2C39A8337FDA}"/>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5" name="Footer Placeholder 4">
            <a:extLst>
              <a:ext uri="{FF2B5EF4-FFF2-40B4-BE49-F238E27FC236}">
                <a16:creationId xmlns:a16="http://schemas.microsoft.com/office/drawing/2014/main" id="{BFDDDE35-5F9A-4A6C-9F5C-46AD71E0A407}"/>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3AE9FC53-B8A9-42F9-AA5B-7EE13D00BEBD}"/>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41867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2884-25CC-495F-A209-EE18D345932B}"/>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B694D4C-6E3A-47D2-A7DD-679D6906BF2B}"/>
              </a:ext>
            </a:extLst>
          </p:cNvPr>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0C324623-BBF5-461F-9E6C-1FA836A0EEBA}"/>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5" name="Footer Placeholder 4">
            <a:extLst>
              <a:ext uri="{FF2B5EF4-FFF2-40B4-BE49-F238E27FC236}">
                <a16:creationId xmlns:a16="http://schemas.microsoft.com/office/drawing/2014/main" id="{F89EEF07-E3C0-4B19-B86C-F26EA2E5DF88}"/>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6162B10E-3241-4A5F-AD50-3A7D8131FED7}"/>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846594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87B65-E087-4A51-B15D-96CCD02B09A7}"/>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5770DF71-987F-4699-9A11-6ED8F6774BCF}"/>
              </a:ext>
            </a:extLst>
          </p:cNvPr>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7255DDFD-6018-422B-BB60-D0AEB1317AE7}"/>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5" name="Footer Placeholder 4">
            <a:extLst>
              <a:ext uri="{FF2B5EF4-FFF2-40B4-BE49-F238E27FC236}">
                <a16:creationId xmlns:a16="http://schemas.microsoft.com/office/drawing/2014/main" id="{5E96BE9E-1A40-41AE-91E8-8AA1288E6133}"/>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5915FCA-C22E-4EA0-8BC3-D792EC92C5BF}"/>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977708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dirty="0"/>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dirty="0"/>
              <a:t>Optional (City, State or venue)</a:t>
            </a:r>
          </a:p>
        </p:txBody>
      </p:sp>
      <p:pic>
        <p:nvPicPr>
          <p:cNvPr id="2" name="Picture 1"/>
          <p:cNvPicPr>
            <a:picLocks noChangeAspect="1"/>
          </p:cNvPicPr>
          <p:nvPr userDrawn="1"/>
        </p:nvPicPr>
        <p:blipFill>
          <a:blip r:embed="rId2"/>
          <a:stretch>
            <a:fillRect/>
          </a:stretch>
        </p:blipFill>
        <p:spPr bwMode="black">
          <a:xfrm>
            <a:off x="448212" y="471692"/>
            <a:ext cx="1454257" cy="304828"/>
          </a:xfrm>
          <a:prstGeom prst="rect">
            <a:avLst/>
          </a:prstGeom>
        </p:spPr>
      </p:pic>
      <p:grpSp>
        <p:nvGrpSpPr>
          <p:cNvPr id="272" name="Group 271"/>
          <p:cNvGrpSpPr/>
          <p:nvPr userDrawn="1"/>
        </p:nvGrpSpPr>
        <p:grpSpPr>
          <a:xfrm>
            <a:off x="6322572" y="3618014"/>
            <a:ext cx="5421215"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765"/>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3199488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140" name="Picture 139"/>
          <p:cNvPicPr>
            <a:picLocks noChangeAspect="1"/>
          </p:cNvPicPr>
          <p:nvPr userDrawn="1"/>
        </p:nvPicPr>
        <p:blipFill>
          <a:blip r:embed="rId2"/>
          <a:stretch>
            <a:fillRect/>
          </a:stretch>
        </p:blipFill>
        <p:spPr bwMode="black">
          <a:xfrm>
            <a:off x="448212" y="471692"/>
            <a:ext cx="1454257" cy="304828"/>
          </a:xfrm>
          <a:prstGeom prst="rect">
            <a:avLst/>
          </a:prstGeom>
        </p:spPr>
      </p:pic>
      <p:grpSp>
        <p:nvGrpSpPr>
          <p:cNvPr id="272" name="Group 271"/>
          <p:cNvGrpSpPr/>
          <p:nvPr userDrawn="1"/>
        </p:nvGrpSpPr>
        <p:grpSpPr>
          <a:xfrm>
            <a:off x="6322572" y="3618014"/>
            <a:ext cx="5421215" cy="2769919"/>
            <a:chOff x="6218237" y="3671352"/>
            <a:chExt cx="5529922" cy="2825061"/>
          </a:xfrm>
        </p:grpSpPr>
        <p:sp>
          <p:nvSpPr>
            <p:cNvPr id="273"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4"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765"/>
            </a:p>
          </p:txBody>
        </p:sp>
        <p:sp>
          <p:nvSpPr>
            <p:cNvPr id="275"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6"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7"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nvGrpSpPr>
            <p:cNvPr id="278" name="Group 277"/>
            <p:cNvGrpSpPr/>
            <p:nvPr userDrawn="1"/>
          </p:nvGrpSpPr>
          <p:grpSpPr bwMode="gray">
            <a:xfrm>
              <a:off x="10640972" y="5505041"/>
              <a:ext cx="368222" cy="356087"/>
              <a:chOff x="10962040" y="5443286"/>
              <a:chExt cx="391159" cy="378268"/>
            </a:xfrm>
            <a:solidFill>
              <a:srgbClr val="00BCF2"/>
            </a:solidFill>
          </p:grpSpPr>
          <p:sp>
            <p:nvSpPr>
              <p:cNvPr id="298"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9"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0"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1"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2"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3"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279" name="Group 278"/>
            <p:cNvGrpSpPr/>
            <p:nvPr userDrawn="1"/>
          </p:nvGrpSpPr>
          <p:grpSpPr bwMode="gray">
            <a:xfrm>
              <a:off x="9447278" y="4974961"/>
              <a:ext cx="1222019" cy="1209879"/>
              <a:chOff x="9693989" y="4880187"/>
              <a:chExt cx="1298141" cy="1285245"/>
            </a:xfrm>
            <a:solidFill>
              <a:srgbClr val="BAD80A"/>
            </a:solidFill>
          </p:grpSpPr>
          <p:sp>
            <p:nvSpPr>
              <p:cNvPr id="281"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2"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3"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4"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5"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6"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7"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8"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9"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0"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1"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2"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3"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4"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5"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6"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7"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280"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293053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334973" y="0"/>
            <a:ext cx="685702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54013" y="470067"/>
            <a:ext cx="1423303" cy="304828"/>
          </a:xfrm>
          <a:prstGeom prst="rect">
            <a:avLst/>
          </a:prstGeom>
        </p:spPr>
      </p:pic>
      <p:grpSp>
        <p:nvGrpSpPr>
          <p:cNvPr id="274" name="Group 273"/>
          <p:cNvGrpSpPr/>
          <p:nvPr userDrawn="1"/>
        </p:nvGrpSpPr>
        <p:grpSpPr>
          <a:xfrm>
            <a:off x="6322572" y="3618014"/>
            <a:ext cx="5421215" cy="2769919"/>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sz="1765"/>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78833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5635033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a:t>Click to edit Master title style</a:t>
            </a:r>
            <a:endParaRPr lang="en-US" dirty="0"/>
          </a:p>
        </p:txBody>
      </p:sp>
      <p:sp>
        <p:nvSpPr>
          <p:cNvPr id="3" name="Text Placeholder 2"/>
          <p:cNvSpPr>
            <a:spLocks noGrp="1"/>
          </p:cNvSpPr>
          <p:nvPr>
            <p:ph type="body" sz="quarter" idx="10"/>
          </p:nvPr>
        </p:nvSpPr>
        <p:spPr>
          <a:xfrm>
            <a:off x="269303" y="1187644"/>
            <a:ext cx="11655078" cy="2266583"/>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377114579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ltLang="ko-KR"/>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ltLang="ko-KR"/>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ltLang="ko-KR"/>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ltLang="ko-KR"/>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ltLang="ko-KR"/>
              <a:t>Fifth level</a:t>
            </a:r>
            <a:endParaRPr lang="en-US" dirty="0"/>
          </a:p>
        </p:txBody>
      </p:sp>
    </p:spTree>
    <p:extLst>
      <p:ext uri="{BB962C8B-B14F-4D97-AF65-F5344CB8AC3E}">
        <p14:creationId xmlns:p14="http://schemas.microsoft.com/office/powerpoint/2010/main" val="157848323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ltLang="ko-KR"/>
              <a:t>Fifth level</a:t>
            </a:r>
            <a:endParaRPr lang="en-US" dirty="0"/>
          </a:p>
        </p:txBody>
      </p:sp>
    </p:spTree>
    <p:extLst>
      <p:ext uri="{BB962C8B-B14F-4D97-AF65-F5344CB8AC3E}">
        <p14:creationId xmlns:p14="http://schemas.microsoft.com/office/powerpoint/2010/main" val="95295626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Tree>
    <p:extLst>
      <p:ext uri="{BB962C8B-B14F-4D97-AF65-F5344CB8AC3E}">
        <p14:creationId xmlns:p14="http://schemas.microsoft.com/office/powerpoint/2010/main" val="5967479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C62A-084A-40D8-BF19-D54AF10E5C3F}"/>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65E26845-7006-48D8-965D-E52A338F3895}"/>
              </a:ext>
            </a:extLst>
          </p:cNvPr>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48A2EF6A-B9CE-44B3-B718-B3FC33154606}"/>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5" name="Footer Placeholder 4">
            <a:extLst>
              <a:ext uri="{FF2B5EF4-FFF2-40B4-BE49-F238E27FC236}">
                <a16:creationId xmlns:a16="http://schemas.microsoft.com/office/drawing/2014/main" id="{7454404A-ADB5-4041-8C02-FCCBE27DF537}"/>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2A33863D-1178-42B6-83E5-5D5000A3D7EA}"/>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20286751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052624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883344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797646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3095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ltLang="ko-KR"/>
              <a:t>Click icon to add picture</a:t>
            </a:r>
            <a:endParaRPr lang="en-US" dirty="0"/>
          </a:p>
        </p:txBody>
      </p:sp>
    </p:spTree>
    <p:extLst>
      <p:ext uri="{BB962C8B-B14F-4D97-AF65-F5344CB8AC3E}">
        <p14:creationId xmlns:p14="http://schemas.microsoft.com/office/powerpoint/2010/main" val="301947244"/>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75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73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Tree>
    <p:extLst>
      <p:ext uri="{BB962C8B-B14F-4D97-AF65-F5344CB8AC3E}">
        <p14:creationId xmlns:p14="http://schemas.microsoft.com/office/powerpoint/2010/main" val="8421395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1692"/>
            <a:ext cx="1454257" cy="304828"/>
          </a:xfrm>
          <a:prstGeom prst="rect">
            <a:avLst/>
          </a:prstGeom>
        </p:spPr>
      </p:pic>
    </p:spTree>
    <p:extLst>
      <p:ext uri="{BB962C8B-B14F-4D97-AF65-F5344CB8AC3E}">
        <p14:creationId xmlns:p14="http://schemas.microsoft.com/office/powerpoint/2010/main" val="32744160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ltLang="ko-KR"/>
              <a:t>Click to edit Master title style</a:t>
            </a:r>
            <a:endParaRPr lang="en-US" dirty="0"/>
          </a:p>
        </p:txBody>
      </p:sp>
    </p:spTree>
    <p:extLst>
      <p:ext uri="{BB962C8B-B14F-4D97-AF65-F5344CB8AC3E}">
        <p14:creationId xmlns:p14="http://schemas.microsoft.com/office/powerpoint/2010/main" val="23094338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FEA9-2B8F-4654-97A6-66A183B34543}"/>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FB81BFCE-A066-4469-A9FA-3A91C4127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a:extLst>
              <a:ext uri="{FF2B5EF4-FFF2-40B4-BE49-F238E27FC236}">
                <a16:creationId xmlns:a16="http://schemas.microsoft.com/office/drawing/2014/main" id="{ED7D7A1F-8918-4548-A87F-82169EA3529A}"/>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5" name="Footer Placeholder 4">
            <a:extLst>
              <a:ext uri="{FF2B5EF4-FFF2-40B4-BE49-F238E27FC236}">
                <a16:creationId xmlns:a16="http://schemas.microsoft.com/office/drawing/2014/main" id="{15E4E123-70C6-4F3E-BFF0-B1E63FE0CC91}"/>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C6A52808-9596-4FA7-AA6C-6472609F4433}"/>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400496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Light Blank">
    <p:bg>
      <p:bgRef idx="1001">
        <a:schemeClr val="bg1"/>
      </p:bgRef>
    </p:bg>
    <p:spTree>
      <p:nvGrpSpPr>
        <p:cNvPr id="1" name=""/>
        <p:cNvGrpSpPr/>
        <p:nvPr/>
      </p:nvGrpSpPr>
      <p:grpSpPr>
        <a:xfrm>
          <a:off x="0" y="0"/>
          <a:ext cx="0" cy="0"/>
          <a:chOff x="0" y="0"/>
          <a:chExt cx="0" cy="0"/>
        </a:xfrm>
      </p:grpSpPr>
      <p:pic>
        <p:nvPicPr>
          <p:cNvPr id="4" name="Logo Dark" descr="MS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7761" y="6474573"/>
            <a:ext cx="1157499" cy="248097"/>
          </a:xfrm>
          <a:prstGeom prst="rect">
            <a:avLst/>
          </a:prstGeom>
        </p:spPr>
      </p:pic>
      <p:pic>
        <p:nvPicPr>
          <p:cNvPr id="6" name="Azure Dark" descr="MS-Azure_rgb_Blk.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62283" y="151316"/>
            <a:ext cx="1661373" cy="382084"/>
          </a:xfrm>
          <a:prstGeom prst="rect">
            <a:avLst/>
          </a:prstGeom>
        </p:spPr>
      </p:pic>
    </p:spTree>
    <p:extLst>
      <p:ext uri="{BB962C8B-B14F-4D97-AF65-F5344CB8AC3E}">
        <p14:creationId xmlns:p14="http://schemas.microsoft.com/office/powerpoint/2010/main" val="22382014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0" cy="6858000"/>
          </a:xfrm>
          <a:prstGeom prst="rect">
            <a:avLst/>
          </a:prstGeom>
        </p:spPr>
      </p:pic>
      <p:sp>
        <p:nvSpPr>
          <p:cNvPr id="6" name="Rectangle 5"/>
          <p:cNvSpPr/>
          <p:nvPr userDrawn="1"/>
        </p:nvSpPr>
        <p:spPr bwMode="auto">
          <a:xfrm>
            <a:off x="269240" y="291075"/>
            <a:ext cx="6276531" cy="6278977"/>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188" tIns="143350" rIns="179188" bIns="143350"/>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15139" y="552662"/>
            <a:ext cx="1229471" cy="2628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75953" y="1413026"/>
            <a:ext cx="6171371" cy="2488894"/>
          </a:xfrm>
        </p:spPr>
        <p:txBody>
          <a:bodyPr/>
          <a:lstStyle>
            <a:lvl1pPr>
              <a:defRPr sz="5879" baseline="0">
                <a:solidFill>
                  <a:schemeClr val="bg1"/>
                </a:solidFill>
              </a:defRPr>
            </a:lvl1pPr>
          </a:lstStyle>
          <a:p>
            <a:r>
              <a:rPr lang="en-US"/>
              <a:t>Click to edit Master title style</a:t>
            </a:r>
            <a:endParaRPr lang="en-US" dirty="0"/>
          </a:p>
        </p:txBody>
      </p:sp>
      <p:sp>
        <p:nvSpPr>
          <p:cNvPr id="19" name="Subtitle 2"/>
          <p:cNvSpPr>
            <a:spLocks noGrp="1"/>
          </p:cNvSpPr>
          <p:nvPr>
            <p:ph type="subTitle" idx="1"/>
          </p:nvPr>
        </p:nvSpPr>
        <p:spPr>
          <a:xfrm>
            <a:off x="375958" y="5296817"/>
            <a:ext cx="5720047" cy="607067"/>
          </a:xfrm>
        </p:spPr>
        <p:txBody>
          <a:bodyPr anchor="ctr"/>
          <a:lstStyle>
            <a:lvl1pPr marL="0" indent="0" algn="l">
              <a:lnSpc>
                <a:spcPct val="100000"/>
              </a:lnSpc>
              <a:spcBef>
                <a:spcPts val="0"/>
              </a:spcBef>
              <a:buNone/>
              <a:defRPr sz="1567">
                <a:solidFill>
                  <a:schemeClr val="bg1"/>
                </a:solidFill>
                <a:latin typeface="+mj-lt"/>
              </a:defRPr>
            </a:lvl1pPr>
            <a:lvl2pPr marL="447934" indent="0" algn="ctr">
              <a:buNone/>
              <a:defRPr>
                <a:solidFill>
                  <a:schemeClr val="tx1">
                    <a:tint val="75000"/>
                  </a:schemeClr>
                </a:solidFill>
              </a:defRPr>
            </a:lvl2pPr>
            <a:lvl3pPr marL="895870" indent="0" algn="ctr">
              <a:buNone/>
              <a:defRPr>
                <a:solidFill>
                  <a:schemeClr val="tx1">
                    <a:tint val="75000"/>
                  </a:schemeClr>
                </a:solidFill>
              </a:defRPr>
            </a:lvl3pPr>
            <a:lvl4pPr marL="1343804" indent="0" algn="ctr">
              <a:buNone/>
              <a:defRPr>
                <a:solidFill>
                  <a:schemeClr val="tx1">
                    <a:tint val="75000"/>
                  </a:schemeClr>
                </a:solidFill>
              </a:defRPr>
            </a:lvl4pPr>
            <a:lvl5pPr marL="1791739" indent="0" algn="ctr">
              <a:buNone/>
              <a:defRPr>
                <a:solidFill>
                  <a:schemeClr val="tx1">
                    <a:tint val="75000"/>
                  </a:schemeClr>
                </a:solidFill>
              </a:defRPr>
            </a:lvl5pPr>
            <a:lvl6pPr marL="2239676" indent="0" algn="ctr">
              <a:buNone/>
              <a:defRPr>
                <a:solidFill>
                  <a:schemeClr val="tx1">
                    <a:tint val="75000"/>
                  </a:schemeClr>
                </a:solidFill>
              </a:defRPr>
            </a:lvl6pPr>
            <a:lvl7pPr marL="2687610" indent="0" algn="ctr">
              <a:buNone/>
              <a:defRPr>
                <a:solidFill>
                  <a:schemeClr val="tx1">
                    <a:tint val="75000"/>
                  </a:schemeClr>
                </a:solidFill>
              </a:defRPr>
            </a:lvl7pPr>
            <a:lvl8pPr marL="3135544" indent="0" algn="ctr">
              <a:buNone/>
              <a:defRPr>
                <a:solidFill>
                  <a:schemeClr val="tx1">
                    <a:tint val="75000"/>
                  </a:schemeClr>
                </a:solidFill>
              </a:defRPr>
            </a:lvl8pPr>
            <a:lvl9pPr marL="358348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23858172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158" y="1"/>
            <a:ext cx="12206318" cy="6873565"/>
          </a:xfrm>
          <a:prstGeom prst="rect">
            <a:avLst/>
          </a:prstGeom>
        </p:spPr>
      </p:pic>
    </p:spTree>
    <p:extLst>
      <p:ext uri="{BB962C8B-B14F-4D97-AF65-F5344CB8AC3E}">
        <p14:creationId xmlns:p14="http://schemas.microsoft.com/office/powerpoint/2010/main" val="2640182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5" y="1117577"/>
            <a:ext cx="10816237" cy="563458"/>
          </a:xfrm>
          <a:prstGeom prst="rect">
            <a:avLst/>
          </a:prstGeom>
        </p:spPr>
        <p:txBody>
          <a:bodyPr lIns="192024"/>
          <a:lstStyle>
            <a:lvl1pPr marL="0" indent="0">
              <a:buNone/>
              <a:defRPr lang="en-US" sz="2744" kern="1200" smtClean="0">
                <a:solidFill>
                  <a:schemeClr val="tx2"/>
                </a:solidFill>
                <a:latin typeface="+mj-lt"/>
                <a:ea typeface="+mn-ea"/>
                <a:cs typeface="+mn-cs"/>
              </a:defRPr>
            </a:lvl1pPr>
            <a:lvl2pPr marL="0" indent="0">
              <a:buNone/>
              <a:defRPr lang="en-US" sz="3107" kern="1200" smtClean="0">
                <a:solidFill>
                  <a:schemeClr val="bg1"/>
                </a:solidFill>
                <a:latin typeface="+mj-lt"/>
                <a:ea typeface="+mn-ea"/>
                <a:cs typeface="+mn-cs"/>
              </a:defRPr>
            </a:lvl2pPr>
            <a:lvl3pPr marL="0" indent="0">
              <a:buNone/>
              <a:defRPr lang="en-US" sz="3107" kern="1200" smtClean="0">
                <a:solidFill>
                  <a:schemeClr val="bg1"/>
                </a:solidFill>
                <a:latin typeface="+mj-lt"/>
                <a:ea typeface="+mn-ea"/>
                <a:cs typeface="+mn-cs"/>
              </a:defRPr>
            </a:lvl3pPr>
            <a:lvl4pPr marL="0" indent="0">
              <a:buNone/>
              <a:defRPr lang="en-US" sz="3107" kern="1200" smtClean="0">
                <a:solidFill>
                  <a:schemeClr val="bg1"/>
                </a:solidFill>
                <a:latin typeface="+mj-lt"/>
                <a:ea typeface="+mn-ea"/>
                <a:cs typeface="+mn-cs"/>
              </a:defRPr>
            </a:lvl4pPr>
            <a:lvl5pPr marL="0" indent="0">
              <a:buNone/>
              <a:defRPr lang="en-US" sz="3107"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rPr lang="en-US"/>
              <a:t>Microsoft Confidential</a:t>
            </a:r>
          </a:p>
        </p:txBody>
      </p:sp>
      <p:sp>
        <p:nvSpPr>
          <p:cNvPr id="5" name="Slide Number Placeholder 3"/>
          <p:cNvSpPr>
            <a:spLocks noGrp="1"/>
          </p:cNvSpPr>
          <p:nvPr>
            <p:ph type="sldNum" sz="quarter" idx="15"/>
          </p:nvPr>
        </p:nvSpPr>
        <p:spPr/>
        <p:txBody>
          <a:bodyPr/>
          <a:lstStyle>
            <a:lvl1pPr>
              <a:defRPr/>
            </a:lvl1pPr>
          </a:lstStyle>
          <a:p>
            <a:pPr defTabSz="913694">
              <a:defRPr/>
            </a:pPr>
            <a:fld id="{6052FC3A-E1BD-E54F-9A48-71EBDEF00552}" type="slidenum">
              <a:rPr lang="en-US" smtClean="0"/>
              <a:pPr defTabSz="913694">
                <a:defRPr/>
              </a:pPr>
              <a:t>‹#›</a:t>
            </a:fld>
            <a:endParaRPr lang="en-US"/>
          </a:p>
        </p:txBody>
      </p:sp>
    </p:spTree>
    <p:extLst>
      <p:ext uri="{BB962C8B-B14F-4D97-AF65-F5344CB8AC3E}">
        <p14:creationId xmlns:p14="http://schemas.microsoft.com/office/powerpoint/2010/main" val="122797087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rPr lang="en-US"/>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pPr defTabSz="913694">
              <a:defRPr/>
            </a:pPr>
            <a:fld id="{675909FA-3F91-0646-A6A8-60C236B90508}" type="slidenum">
              <a:rPr lang="en-US" smtClean="0"/>
              <a:pPr defTabSz="913694">
                <a:defRPr/>
              </a:pPr>
              <a:t>‹#›</a:t>
            </a:fld>
            <a:endParaRPr lang="en-US"/>
          </a:p>
        </p:txBody>
      </p:sp>
    </p:spTree>
    <p:extLst>
      <p:ext uri="{BB962C8B-B14F-4D97-AF65-F5344CB8AC3E}">
        <p14:creationId xmlns:p14="http://schemas.microsoft.com/office/powerpoint/2010/main" val="66069120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5">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264800564"/>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0261261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45811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4"/>
            <a:ext cx="9859116" cy="995838"/>
          </a:xfrm>
          <a:noFill/>
        </p:spPr>
        <p:txBody>
          <a:bodyPr tIns="91440" bIns="91440" anchor="b" anchorCtr="0">
            <a:spAutoFit/>
          </a:bodyPr>
          <a:lstStyle>
            <a:lvl1pPr>
              <a:defRPr sz="5879"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10" y="3694461"/>
            <a:ext cx="9860674" cy="669927"/>
          </a:xfrm>
          <a:noFill/>
        </p:spPr>
        <p:txBody>
          <a:bodyPr lIns="182880" tIns="146304" rIns="182880" bIns="146304">
            <a:spAutoFit/>
          </a:bodyPr>
          <a:lstStyle>
            <a:lvl1pPr marL="0" indent="0">
              <a:spcBef>
                <a:spcPts val="0"/>
              </a:spcBef>
              <a:buNone/>
              <a:defRPr sz="2744"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1010615" y="3429000"/>
            <a:ext cx="9686369"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10" y="4207042"/>
            <a:ext cx="9860674" cy="615609"/>
          </a:xfrm>
          <a:noFill/>
        </p:spPr>
        <p:txBody>
          <a:bodyPr lIns="182880" tIns="146304" rIns="182880" bIns="146304">
            <a:spAutoFit/>
          </a:bodyPr>
          <a:lstStyle>
            <a:lvl1pPr marL="0" indent="0">
              <a:spcBef>
                <a:spcPts val="0"/>
              </a:spcBef>
              <a:buNone/>
              <a:defRPr sz="2352"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343677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3"/>
              </a:lnSpc>
              <a:defRPr sz="5684"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pPr>
              <a:defRPr/>
            </a:pPr>
            <a:r>
              <a:rPr lang="en-US"/>
              <a:t>Microsoft Confidential</a:t>
            </a:r>
            <a:endParaRPr lang="en-US" dirty="0"/>
          </a:p>
        </p:txBody>
      </p:sp>
      <p:sp>
        <p:nvSpPr>
          <p:cNvPr id="4" name="Slide Number Placeholder 3"/>
          <p:cNvSpPr>
            <a:spLocks noGrp="1"/>
          </p:cNvSpPr>
          <p:nvPr>
            <p:ph type="sldNum" sz="quarter" idx="11"/>
          </p:nvPr>
        </p:nvSpPr>
        <p:spPr/>
        <p:txBody>
          <a:bodyPr/>
          <a:lstStyle/>
          <a:p>
            <a:pPr defTabSz="913694">
              <a:defRPr/>
            </a:pPr>
            <a:fld id="{27258FFF-F925-446B-8502-81C933981705}" type="slidenum">
              <a:rPr lang="en-US" smtClean="0"/>
              <a:pPr defTabSz="913694">
                <a:defRPr/>
              </a:pPr>
              <a:t>‹#›</a:t>
            </a:fld>
            <a:endParaRPr lang="en-US" dirty="0"/>
          </a:p>
        </p:txBody>
      </p:sp>
    </p:spTree>
    <p:extLst>
      <p:ext uri="{BB962C8B-B14F-4D97-AF65-F5344CB8AC3E}">
        <p14:creationId xmlns:p14="http://schemas.microsoft.com/office/powerpoint/2010/main" val="28411783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14AC-D09B-44CE-BBBD-289D1CF8C1F7}"/>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1FA50BBB-1048-4EF6-89CF-B6180A423285}"/>
              </a:ext>
            </a:extLst>
          </p:cNvPr>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42BC19FD-CD4B-4760-902C-01896A240850}"/>
              </a:ext>
            </a:extLst>
          </p:cNvPr>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8683D452-5348-4558-AD87-C30969F446C3}"/>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6" name="Footer Placeholder 5">
            <a:extLst>
              <a:ext uri="{FF2B5EF4-FFF2-40B4-BE49-F238E27FC236}">
                <a16:creationId xmlns:a16="http://schemas.microsoft.com/office/drawing/2014/main" id="{C85B5A89-F975-4F1C-86D7-FDE89E26908C}"/>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A17C48A2-F670-40DD-ADBA-FA49207B05AB}"/>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9641397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Microsoft Confidential</a:t>
            </a:r>
          </a:p>
        </p:txBody>
      </p:sp>
      <p:sp>
        <p:nvSpPr>
          <p:cNvPr id="4" name="Slide Number Placeholder 3"/>
          <p:cNvSpPr>
            <a:spLocks noGrp="1"/>
          </p:cNvSpPr>
          <p:nvPr>
            <p:ph type="sldNum" sz="quarter" idx="11"/>
          </p:nvPr>
        </p:nvSpPr>
        <p:spPr/>
        <p:txBody>
          <a:bodyPr/>
          <a:lstStyle/>
          <a:p>
            <a:pPr defTabSz="912979" fontAlgn="base">
              <a:spcBef>
                <a:spcPct val="0"/>
              </a:spcBef>
              <a:spcAft>
                <a:spcPct val="0"/>
              </a:spcAft>
              <a:defRPr/>
            </a:pPr>
            <a:fld id="{83758903-653A-7442-ACA2-36E6579F0BEB}" type="slidenum">
              <a:rPr lang="en-US" smtClean="0">
                <a:ea typeface="ＭＳ Ｐゴシック" charset="0"/>
              </a:rPr>
              <a:pPr defTabSz="912979" fontAlgn="base">
                <a:spcBef>
                  <a:spcPct val="0"/>
                </a:spcBef>
                <a:spcAft>
                  <a:spcPct val="0"/>
                </a:spcAft>
                <a:defRPr/>
              </a:pPr>
              <a:t>‹#›</a:t>
            </a:fld>
            <a:endParaRPr lang="en-US">
              <a:ea typeface="ＭＳ Ｐゴシック" charset="0"/>
            </a:endParaRPr>
          </a:p>
        </p:txBody>
      </p:sp>
      <p:sp>
        <p:nvSpPr>
          <p:cNvPr id="6" name="Content Placeholder 5"/>
          <p:cNvSpPr>
            <a:spLocks noGrp="1"/>
          </p:cNvSpPr>
          <p:nvPr>
            <p:ph sz="quarter" idx="12"/>
          </p:nvPr>
        </p:nvSpPr>
        <p:spPr>
          <a:xfrm>
            <a:off x="269240" y="1295022"/>
            <a:ext cx="11653523" cy="49574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010963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6" y="3"/>
            <a:ext cx="12191378" cy="6858623"/>
          </a:xfrm>
          <a:prstGeom prst="rect">
            <a:avLst/>
          </a:prstGeom>
        </p:spPr>
      </p:pic>
      <p:sp>
        <p:nvSpPr>
          <p:cNvPr id="6" name="Rectangle 5"/>
          <p:cNvSpPr/>
          <p:nvPr userDrawn="1"/>
        </p:nvSpPr>
        <p:spPr bwMode="gray">
          <a:xfrm>
            <a:off x="1" y="4773828"/>
            <a:ext cx="12192000" cy="208417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marL="0" marR="0" lvl="0" indent="0" algn="ctr" defTabSz="913493" rtl="0" eaLnBrk="1" fontAlgn="base" latinLnBrk="0" hangingPunct="1">
              <a:lnSpc>
                <a:spcPct val="100000"/>
              </a:lnSpc>
              <a:spcBef>
                <a:spcPct val="0"/>
              </a:spcBef>
              <a:spcAft>
                <a:spcPct val="0"/>
              </a:spcAft>
              <a:buClrTx/>
              <a:buSzTx/>
              <a:buFontTx/>
              <a:buNone/>
              <a:tabLst/>
              <a:defRPr/>
            </a:pPr>
            <a:endParaRPr kumimoji="0" lang="en-US" sz="1960" b="0" i="0" u="none" strike="noStrike" kern="120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 name="Text Box 3"/>
          <p:cNvSpPr txBox="1">
            <a:spLocks noChangeArrowheads="1"/>
          </p:cNvSpPr>
          <p:nvPr userDrawn="1"/>
        </p:nvSpPr>
        <p:spPr bwMode="white">
          <a:xfrm>
            <a:off x="7440625" y="6171619"/>
            <a:ext cx="4482123" cy="395317"/>
          </a:xfrm>
          <a:prstGeom prst="rect">
            <a:avLst/>
          </a:prstGeom>
          <a:noFill/>
          <a:ln w="12700">
            <a:noFill/>
            <a:miter lim="800000"/>
            <a:headEnd type="none" w="sm" len="sm"/>
            <a:tailEnd type="none" w="sm" len="sm"/>
          </a:ln>
          <a:effectLst/>
        </p:spPr>
        <p:txBody>
          <a:bodyPr vert="horz" wrap="square" lIns="179188" tIns="143350" rIns="179188" bIns="143350" numCol="1" anchor="t" anchorCtr="0" compatLnSpc="1">
            <a:prstTxWarp prst="textNoShape">
              <a:avLst/>
            </a:prstTxWarp>
            <a:spAutoFit/>
          </a:bodyPr>
          <a:lstStyle/>
          <a:p>
            <a:pPr marL="0" marR="0" lvl="0" indent="0" algn="r" defTabSz="91331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12389">
                      <a:srgbClr val="FFFFFF"/>
                    </a:gs>
                    <a:gs pos="54000">
                      <a:srgbClr val="FFFFFF"/>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0205" y="5471931"/>
            <a:ext cx="3227129" cy="687975"/>
          </a:xfrm>
          <a:prstGeom prst="rect">
            <a:avLst/>
          </a:prstGeom>
        </p:spPr>
      </p:pic>
    </p:spTree>
    <p:extLst>
      <p:ext uri="{BB962C8B-B14F-4D97-AF65-F5344CB8AC3E}">
        <p14:creationId xmlns:p14="http://schemas.microsoft.com/office/powerpoint/2010/main" val="42788624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7EDD-3C64-4D9E-ADFF-254A6447924D}"/>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4A3B3B1B-5A26-44EF-BBCE-78A3E1CCD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a:extLst>
              <a:ext uri="{FF2B5EF4-FFF2-40B4-BE49-F238E27FC236}">
                <a16:creationId xmlns:a16="http://schemas.microsoft.com/office/drawing/2014/main" id="{F263299A-A47E-4B71-BC0C-A4FB97DBB557}"/>
              </a:ext>
            </a:extLst>
          </p:cNvPr>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30FC867A-0F31-47A3-A681-0C753ED40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a:extLst>
              <a:ext uri="{FF2B5EF4-FFF2-40B4-BE49-F238E27FC236}">
                <a16:creationId xmlns:a16="http://schemas.microsoft.com/office/drawing/2014/main" id="{57AD587C-894F-4C85-9096-BCCF0D5FA42D}"/>
              </a:ext>
            </a:extLst>
          </p:cNvPr>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6B5A65B9-2C61-46DF-9AC2-E5EE09E8C684}"/>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8" name="Footer Placeholder 7">
            <a:extLst>
              <a:ext uri="{FF2B5EF4-FFF2-40B4-BE49-F238E27FC236}">
                <a16:creationId xmlns:a16="http://schemas.microsoft.com/office/drawing/2014/main" id="{91B62819-F019-477C-9D4A-002A4F9BC61C}"/>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CBEA869C-3EBF-4858-A0B1-053A0F729F91}"/>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290490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5330-F114-44BB-8F0A-DCD512CC3C88}"/>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AEEA9043-A976-4E72-8F41-E246128A0AAD}"/>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4" name="Footer Placeholder 3">
            <a:extLst>
              <a:ext uri="{FF2B5EF4-FFF2-40B4-BE49-F238E27FC236}">
                <a16:creationId xmlns:a16="http://schemas.microsoft.com/office/drawing/2014/main" id="{AD2B71EA-8186-4FE2-B7C9-6CCCDB71BF63}"/>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07B29B2B-0A26-4A30-8F52-468A3DA238C7}"/>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9804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A283D-8552-4D6C-A4F3-04B240FBF0BE}"/>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3" name="Footer Placeholder 2">
            <a:extLst>
              <a:ext uri="{FF2B5EF4-FFF2-40B4-BE49-F238E27FC236}">
                <a16:creationId xmlns:a16="http://schemas.microsoft.com/office/drawing/2014/main" id="{94AA6703-A411-4B9E-AEB4-EE8968246EE5}"/>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39C46DB6-5E81-48F2-8CEB-2DB14C0C84C5}"/>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315815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8846-AB64-43D8-94EB-31266138E0A4}"/>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CA91BBF6-6890-4D58-A874-AA977CCC9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7901B02D-C22F-4A1F-A2AD-6C8190032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A2D572EA-D82E-43EE-AAC4-723C42752391}"/>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6" name="Footer Placeholder 5">
            <a:extLst>
              <a:ext uri="{FF2B5EF4-FFF2-40B4-BE49-F238E27FC236}">
                <a16:creationId xmlns:a16="http://schemas.microsoft.com/office/drawing/2014/main" id="{E1037407-C203-425E-94F3-910251AE18F0}"/>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5B2ECAD7-6601-4075-8DA3-FE63736B9D8B}"/>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684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86A44-AD21-4841-B980-A7DC165274ED}"/>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2191FE46-7A46-4795-A41D-99B7CF1BA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00B3D23D-EC20-4D90-8610-990E198A3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4F96C833-19B3-4B99-AA80-09CE0CF13E0D}"/>
              </a:ext>
            </a:extLst>
          </p:cNvPr>
          <p:cNvSpPr>
            <a:spLocks noGrp="1"/>
          </p:cNvSpPr>
          <p:nvPr>
            <p:ph type="dt" sz="half" idx="10"/>
          </p:nvPr>
        </p:nvSpPr>
        <p:spPr/>
        <p:txBody>
          <a:bodyPr/>
          <a:lstStyle/>
          <a:p>
            <a:fld id="{52137FF3-E7CF-4C73-A72E-D91F87A82788}" type="datetimeFigureOut">
              <a:rPr lang="ko-KR" altLang="en-US" smtClean="0"/>
              <a:t>2017-03-28</a:t>
            </a:fld>
            <a:endParaRPr lang="ko-KR" altLang="en-US"/>
          </a:p>
        </p:txBody>
      </p:sp>
      <p:sp>
        <p:nvSpPr>
          <p:cNvPr id="6" name="Footer Placeholder 5">
            <a:extLst>
              <a:ext uri="{FF2B5EF4-FFF2-40B4-BE49-F238E27FC236}">
                <a16:creationId xmlns:a16="http://schemas.microsoft.com/office/drawing/2014/main" id="{10D54FF8-06ED-4355-B255-38ACA35CB3C4}"/>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3328734A-AF47-48A6-AA88-0D9A748330C0}"/>
              </a:ext>
            </a:extLst>
          </p:cNvPr>
          <p:cNvSpPr>
            <a:spLocks noGrp="1"/>
          </p:cNvSpPr>
          <p:nvPr>
            <p:ph type="sldNum" sz="quarter" idx="12"/>
          </p:nvPr>
        </p:nvSpPr>
        <p:spPr/>
        <p:txBody>
          <a:body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190352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emf"/><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89A5E-474A-402E-AC37-E1FF19908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D66BA243-C7E4-4E3A-904C-98966AE392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7C6A1779-80AC-4763-A876-1704072FD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37FF3-E7CF-4C73-A72E-D91F87A82788}" type="datetimeFigureOut">
              <a:rPr lang="ko-KR" altLang="en-US" smtClean="0"/>
              <a:t>2017-03-28</a:t>
            </a:fld>
            <a:endParaRPr lang="ko-KR" altLang="en-US"/>
          </a:p>
        </p:txBody>
      </p:sp>
      <p:sp>
        <p:nvSpPr>
          <p:cNvPr id="5" name="Footer Placeholder 4">
            <a:extLst>
              <a:ext uri="{FF2B5EF4-FFF2-40B4-BE49-F238E27FC236}">
                <a16:creationId xmlns:a16="http://schemas.microsoft.com/office/drawing/2014/main" id="{3938F686-A9CA-4D9F-A56D-B3A1670BD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BCA0F9DE-46C7-489E-9FCB-1F41DE691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F806B-FBAB-4F82-B276-1A30C5DD196E}" type="slidenum">
              <a:rPr lang="ko-KR" altLang="en-US" smtClean="0"/>
              <a:t>‹#›</a:t>
            </a:fld>
            <a:endParaRPr lang="ko-KR" altLang="en-US"/>
          </a:p>
        </p:txBody>
      </p:sp>
    </p:spTree>
    <p:extLst>
      <p:ext uri="{BB962C8B-B14F-4D97-AF65-F5344CB8AC3E}">
        <p14:creationId xmlns:p14="http://schemas.microsoft.com/office/powerpoint/2010/main" val="419432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ltLang="ko-KR"/>
              <a:t>Click to edit Master title style</a:t>
            </a:r>
            <a:endParaRPr lang="en-US" dirty="0"/>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127872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91" r:id="rId19"/>
  </p:sldLayoutIdLst>
  <p:transition>
    <p:fade/>
  </p:transition>
  <p:txStyles>
    <p:titleStyle>
      <a:lvl1pPr algn="l" defTabSz="914367" rtl="0" eaLnBrk="1" latinLnBrk="1"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1"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1"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1" hangingPunct="1">
        <a:defRPr sz="1765" kern="1200">
          <a:solidFill>
            <a:schemeClr val="tx1"/>
          </a:solidFill>
          <a:latin typeface="+mn-lt"/>
          <a:ea typeface="+mn-ea"/>
          <a:cs typeface="+mn-cs"/>
        </a:defRPr>
      </a:lvl1pPr>
      <a:lvl2pPr marL="457183" algn="l" defTabSz="914367" rtl="0" eaLnBrk="1" latinLnBrk="1" hangingPunct="1">
        <a:defRPr sz="1765" kern="1200">
          <a:solidFill>
            <a:schemeClr val="tx1"/>
          </a:solidFill>
          <a:latin typeface="+mn-lt"/>
          <a:ea typeface="+mn-ea"/>
          <a:cs typeface="+mn-cs"/>
        </a:defRPr>
      </a:lvl2pPr>
      <a:lvl3pPr marL="914367" algn="l" defTabSz="914367" rtl="0" eaLnBrk="1" latinLnBrk="1" hangingPunct="1">
        <a:defRPr sz="1765" kern="1200">
          <a:solidFill>
            <a:schemeClr val="tx1"/>
          </a:solidFill>
          <a:latin typeface="+mn-lt"/>
          <a:ea typeface="+mn-ea"/>
          <a:cs typeface="+mn-cs"/>
        </a:defRPr>
      </a:lvl3pPr>
      <a:lvl4pPr marL="1371550" algn="l" defTabSz="914367" rtl="0" eaLnBrk="1" latinLnBrk="1" hangingPunct="1">
        <a:defRPr sz="1765" kern="1200">
          <a:solidFill>
            <a:schemeClr val="tx1"/>
          </a:solidFill>
          <a:latin typeface="+mn-lt"/>
          <a:ea typeface="+mn-ea"/>
          <a:cs typeface="+mn-cs"/>
        </a:defRPr>
      </a:lvl4pPr>
      <a:lvl5pPr marL="1828734" algn="l" defTabSz="914367" rtl="0" eaLnBrk="1" latinLnBrk="1" hangingPunct="1">
        <a:defRPr sz="1765" kern="1200">
          <a:solidFill>
            <a:schemeClr val="tx1"/>
          </a:solidFill>
          <a:latin typeface="+mn-lt"/>
          <a:ea typeface="+mn-ea"/>
          <a:cs typeface="+mn-cs"/>
        </a:defRPr>
      </a:lvl5pPr>
      <a:lvl6pPr marL="2285918" algn="l" defTabSz="914367" rtl="0" eaLnBrk="1" latinLnBrk="1" hangingPunct="1">
        <a:defRPr sz="1765" kern="1200">
          <a:solidFill>
            <a:schemeClr val="tx1"/>
          </a:solidFill>
          <a:latin typeface="+mn-lt"/>
          <a:ea typeface="+mn-ea"/>
          <a:cs typeface="+mn-cs"/>
        </a:defRPr>
      </a:lvl6pPr>
      <a:lvl7pPr marL="2743101" algn="l" defTabSz="914367" rtl="0" eaLnBrk="1" latinLnBrk="1" hangingPunct="1">
        <a:defRPr sz="1765" kern="1200">
          <a:solidFill>
            <a:schemeClr val="tx1"/>
          </a:solidFill>
          <a:latin typeface="+mn-lt"/>
          <a:ea typeface="+mn-ea"/>
          <a:cs typeface="+mn-cs"/>
        </a:defRPr>
      </a:lvl7pPr>
      <a:lvl8pPr marL="3200284" algn="l" defTabSz="914367" rtl="0" eaLnBrk="1" latinLnBrk="1" hangingPunct="1">
        <a:defRPr sz="1765" kern="1200">
          <a:solidFill>
            <a:schemeClr val="tx1"/>
          </a:solidFill>
          <a:latin typeface="+mn-lt"/>
          <a:ea typeface="+mn-ea"/>
          <a:cs typeface="+mn-cs"/>
        </a:defRPr>
      </a:lvl8pPr>
      <a:lvl9pPr marL="3657469" algn="l" defTabSz="914367" rtl="0" eaLnBrk="1" latinLnBrk="1"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6" y="289518"/>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69244" y="1189183"/>
            <a:ext cx="11653523" cy="2051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48213" y="6437747"/>
            <a:ext cx="3859607" cy="133860"/>
          </a:xfrm>
          <a:prstGeom prst="rect">
            <a:avLst/>
          </a:prstGeom>
        </p:spPr>
        <p:txBody>
          <a:bodyPr vert="horz" lIns="0" tIns="0" rIns="91440" bIns="0" rtlCol="0" anchor="ctr"/>
          <a:lstStyle>
            <a:lvl1pPr marL="0" algn="l" defTabSz="913841" rtl="0" eaLnBrk="1" fontAlgn="auto" latinLnBrk="0" hangingPunct="1">
              <a:spcBef>
                <a:spcPts val="0"/>
              </a:spcBef>
              <a:spcAft>
                <a:spcPts val="0"/>
              </a:spcAft>
              <a:defRPr lang="en-US" sz="882" kern="1200">
                <a:solidFill>
                  <a:srgbClr val="505050"/>
                </a:solidFill>
                <a:latin typeface="+mn-lt"/>
                <a:ea typeface="+mn-ea"/>
                <a:cs typeface="+mn-cs"/>
              </a:defRPr>
            </a:lvl1pPr>
          </a:lstStyle>
          <a:p>
            <a:pPr>
              <a:defRPr/>
            </a:pPr>
            <a:r>
              <a:rPr lang="en-US"/>
              <a:t>Microsoft Confidential</a:t>
            </a:r>
          </a:p>
        </p:txBody>
      </p:sp>
      <p:sp>
        <p:nvSpPr>
          <p:cNvPr id="5" name="Slide Number Placeholder 4"/>
          <p:cNvSpPr>
            <a:spLocks noGrp="1"/>
          </p:cNvSpPr>
          <p:nvPr>
            <p:ph type="sldNum" sz="quarter" idx="4"/>
          </p:nvPr>
        </p:nvSpPr>
        <p:spPr>
          <a:xfrm>
            <a:off x="11367170" y="6437747"/>
            <a:ext cx="555597" cy="133860"/>
          </a:xfrm>
          <a:prstGeom prst="rect">
            <a:avLst/>
          </a:prstGeom>
        </p:spPr>
        <p:txBody>
          <a:bodyPr vert="horz" wrap="square" lIns="91440" tIns="0" rIns="0" bIns="0" numCol="1" anchor="ctr" anchorCtr="0" compatLnSpc="1">
            <a:prstTxWarp prst="textNoShape">
              <a:avLst/>
            </a:prstTxWarp>
          </a:bodyPr>
          <a:lstStyle>
            <a:lvl1pPr algn="r">
              <a:defRPr sz="882">
                <a:solidFill>
                  <a:srgbClr val="505050"/>
                </a:solidFill>
              </a:defRPr>
            </a:lvl1pPr>
          </a:lstStyle>
          <a:p>
            <a:pPr defTabSz="912979" fontAlgn="base">
              <a:spcBef>
                <a:spcPct val="0"/>
              </a:spcBef>
              <a:spcAft>
                <a:spcPct val="0"/>
              </a:spcAft>
              <a:defRPr/>
            </a:pPr>
            <a:fld id="{83758903-653A-7442-ACA2-36E6579F0BEB}" type="slidenum">
              <a:rPr lang="en-US" smtClean="0">
                <a:ea typeface="ＭＳ Ｐゴシック" charset="0"/>
              </a:rPr>
              <a:pPr defTabSz="912979"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8235840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fade/>
  </p:transition>
  <p:txStyles>
    <p:titleStyle>
      <a:lvl1pPr algn="l" defTabSz="912979" rtl="0" eaLnBrk="0" fontAlgn="base" hangingPunct="0">
        <a:lnSpc>
          <a:spcPct val="90000"/>
        </a:lnSpc>
        <a:spcBef>
          <a:spcPct val="0"/>
        </a:spcBef>
        <a:spcAft>
          <a:spcPct val="0"/>
        </a:spcAft>
        <a:defRPr lang="en-US" sz="5291" kern="1200" spc="-100" dirty="0">
          <a:ln w="3175">
            <a:noFill/>
          </a:ln>
          <a:solidFill>
            <a:schemeClr val="tx2"/>
          </a:solidFill>
          <a:latin typeface="+mj-lt"/>
          <a:ea typeface="ＭＳ Ｐゴシック" charset="0"/>
          <a:cs typeface="Segoe UI" pitchFamily="34" charset="0"/>
        </a:defRPr>
      </a:lvl1pPr>
      <a:lvl2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2pPr>
      <a:lvl3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3pPr>
      <a:lvl4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4pPr>
      <a:lvl5pPr algn="l" defTabSz="912979" rtl="0" eaLnBrk="0" fontAlgn="base" hangingPunct="0">
        <a:lnSpc>
          <a:spcPct val="90000"/>
        </a:lnSpc>
        <a:spcBef>
          <a:spcPct val="0"/>
        </a:spcBef>
        <a:spcAft>
          <a:spcPct val="0"/>
        </a:spcAft>
        <a:defRPr sz="5291">
          <a:solidFill>
            <a:schemeClr val="tx2"/>
          </a:solidFill>
          <a:latin typeface="Segoe UI Light" charset="0"/>
          <a:ea typeface="ＭＳ Ｐゴシック" charset="0"/>
          <a:cs typeface="Segoe UI" charset="0"/>
        </a:defRPr>
      </a:lvl5pPr>
      <a:lvl6pPr marL="447934"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6pPr>
      <a:lvl7pPr marL="895870"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7pPr>
      <a:lvl8pPr marL="1343804"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8pPr>
      <a:lvl9pPr marL="1791739" algn="l" defTabSz="912979" rtl="0" fontAlgn="base">
        <a:lnSpc>
          <a:spcPct val="90000"/>
        </a:lnSpc>
        <a:spcBef>
          <a:spcPct val="0"/>
        </a:spcBef>
        <a:spcAft>
          <a:spcPct val="0"/>
        </a:spcAft>
        <a:defRPr sz="5291">
          <a:solidFill>
            <a:schemeClr val="tx2"/>
          </a:solidFill>
          <a:latin typeface="Segoe UI Light" charset="0"/>
          <a:ea typeface="ＭＳ Ｐゴシック" charset="0"/>
          <a:cs typeface="Segoe UI" charset="0"/>
        </a:defRPr>
      </a:lvl9pPr>
    </p:titleStyle>
    <p:bodyStyle>
      <a:lvl1pPr marL="335952" indent="-335952" algn="l" defTabSz="912979" rtl="0" eaLnBrk="0" fontAlgn="base" hangingPunct="0">
        <a:lnSpc>
          <a:spcPct val="90000"/>
        </a:lnSpc>
        <a:spcBef>
          <a:spcPct val="20000"/>
        </a:spcBef>
        <a:spcAft>
          <a:spcPct val="0"/>
        </a:spcAft>
        <a:buSzPct val="90000"/>
        <a:buFont typeface="Arial" charset="0"/>
        <a:buChar char="•"/>
        <a:defRPr sz="3918" kern="1200">
          <a:solidFill>
            <a:schemeClr val="tx2"/>
          </a:solidFill>
          <a:latin typeface="+mj-lt"/>
          <a:ea typeface="ＭＳ Ｐゴシック" charset="0"/>
          <a:cs typeface="ＭＳ Ｐゴシック" charset="0"/>
        </a:defRPr>
      </a:lvl1pPr>
      <a:lvl2pPr marL="572362" indent="-236409" algn="l" defTabSz="912979" rtl="0" eaLnBrk="0" fontAlgn="base" hangingPunct="0">
        <a:lnSpc>
          <a:spcPct val="90000"/>
        </a:lnSpc>
        <a:spcBef>
          <a:spcPct val="20000"/>
        </a:spcBef>
        <a:spcAft>
          <a:spcPct val="0"/>
        </a:spcAft>
        <a:buSzPct val="90000"/>
        <a:buFont typeface="Arial" charset="0"/>
        <a:buChar char="•"/>
        <a:defRPr sz="2352" kern="1200">
          <a:solidFill>
            <a:schemeClr val="tx2"/>
          </a:solidFill>
          <a:latin typeface="+mn-lt"/>
          <a:ea typeface="ＭＳ Ｐゴシック" charset="0"/>
          <a:cs typeface="+mn-cs"/>
        </a:defRPr>
      </a:lvl2pPr>
      <a:lvl3pPr marL="783886" indent="-223969" algn="l" defTabSz="912979" rtl="0" eaLnBrk="0" fontAlgn="base" hangingPunct="0">
        <a:lnSpc>
          <a:spcPct val="90000"/>
        </a:lnSpc>
        <a:spcBef>
          <a:spcPct val="20000"/>
        </a:spcBef>
        <a:spcAft>
          <a:spcPct val="0"/>
        </a:spcAft>
        <a:buSzPct val="90000"/>
        <a:buFont typeface="Arial" charset="0"/>
        <a:buChar char="•"/>
        <a:defRPr sz="1960" kern="1200">
          <a:solidFill>
            <a:schemeClr val="tx2"/>
          </a:solidFill>
          <a:latin typeface="+mn-lt"/>
          <a:ea typeface="ＭＳ Ｐゴシック" charset="0"/>
          <a:cs typeface="+mn-cs"/>
        </a:defRPr>
      </a:lvl3pPr>
      <a:lvl4pPr marL="1007854" indent="-223969" algn="l" defTabSz="912979"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1820" indent="-223969" algn="l" defTabSz="912979"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3061"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6901"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3824" indent="-228460" algn="l" defTabSz="91384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841" rtl="0" eaLnBrk="1" latinLnBrk="0" hangingPunct="1">
        <a:defRPr sz="1764" kern="1200">
          <a:solidFill>
            <a:schemeClr val="tx1"/>
          </a:solidFill>
          <a:latin typeface="+mn-lt"/>
          <a:ea typeface="+mn-ea"/>
          <a:cs typeface="+mn-cs"/>
        </a:defRPr>
      </a:lvl1pPr>
      <a:lvl2pPr marL="456920" algn="l" defTabSz="913841" rtl="0" eaLnBrk="1" latinLnBrk="0" hangingPunct="1">
        <a:defRPr sz="1764" kern="1200">
          <a:solidFill>
            <a:schemeClr val="tx1"/>
          </a:solidFill>
          <a:latin typeface="+mn-lt"/>
          <a:ea typeface="+mn-ea"/>
          <a:cs typeface="+mn-cs"/>
        </a:defRPr>
      </a:lvl2pPr>
      <a:lvl3pPr marL="913841" algn="l" defTabSz="913841" rtl="0" eaLnBrk="1" latinLnBrk="0" hangingPunct="1">
        <a:defRPr sz="1764" kern="1200">
          <a:solidFill>
            <a:schemeClr val="tx1"/>
          </a:solidFill>
          <a:latin typeface="+mn-lt"/>
          <a:ea typeface="+mn-ea"/>
          <a:cs typeface="+mn-cs"/>
        </a:defRPr>
      </a:lvl3pPr>
      <a:lvl4pPr marL="1370760" algn="l" defTabSz="913841" rtl="0" eaLnBrk="1" latinLnBrk="0" hangingPunct="1">
        <a:defRPr sz="1764" kern="1200">
          <a:solidFill>
            <a:schemeClr val="tx1"/>
          </a:solidFill>
          <a:latin typeface="+mn-lt"/>
          <a:ea typeface="+mn-ea"/>
          <a:cs typeface="+mn-cs"/>
        </a:defRPr>
      </a:lvl4pPr>
      <a:lvl5pPr marL="1827681" algn="l" defTabSz="913841" rtl="0" eaLnBrk="1" latinLnBrk="0" hangingPunct="1">
        <a:defRPr sz="1764" kern="1200">
          <a:solidFill>
            <a:schemeClr val="tx1"/>
          </a:solidFill>
          <a:latin typeface="+mn-lt"/>
          <a:ea typeface="+mn-ea"/>
          <a:cs typeface="+mn-cs"/>
        </a:defRPr>
      </a:lvl5pPr>
      <a:lvl6pPr marL="2284601" algn="l" defTabSz="913841" rtl="0" eaLnBrk="1" latinLnBrk="0" hangingPunct="1">
        <a:defRPr sz="1764" kern="1200">
          <a:solidFill>
            <a:schemeClr val="tx1"/>
          </a:solidFill>
          <a:latin typeface="+mn-lt"/>
          <a:ea typeface="+mn-ea"/>
          <a:cs typeface="+mn-cs"/>
        </a:defRPr>
      </a:lvl6pPr>
      <a:lvl7pPr marL="2741521" algn="l" defTabSz="913841" rtl="0" eaLnBrk="1" latinLnBrk="0" hangingPunct="1">
        <a:defRPr sz="1764" kern="1200">
          <a:solidFill>
            <a:schemeClr val="tx1"/>
          </a:solidFill>
          <a:latin typeface="+mn-lt"/>
          <a:ea typeface="+mn-ea"/>
          <a:cs typeface="+mn-cs"/>
        </a:defRPr>
      </a:lvl7pPr>
      <a:lvl8pPr marL="3198440" algn="l" defTabSz="913841" rtl="0" eaLnBrk="1" latinLnBrk="0" hangingPunct="1">
        <a:defRPr sz="1764" kern="1200">
          <a:solidFill>
            <a:schemeClr val="tx1"/>
          </a:solidFill>
          <a:latin typeface="+mn-lt"/>
          <a:ea typeface="+mn-ea"/>
          <a:cs typeface="+mn-cs"/>
        </a:defRPr>
      </a:lvl8pPr>
      <a:lvl9pPr marL="3655363" algn="l" defTabSz="913841"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50.png"/><Relationship Id="rId21" Type="http://schemas.openxmlformats.org/officeDocument/2006/relationships/image" Target="../media/image32.png"/><Relationship Id="rId34" Type="http://schemas.openxmlformats.org/officeDocument/2006/relationships/image" Target="../media/image45.png"/><Relationship Id="rId42" Type="http://schemas.openxmlformats.org/officeDocument/2006/relationships/image" Target="../media/image53.png"/><Relationship Id="rId47" Type="http://schemas.openxmlformats.org/officeDocument/2006/relationships/image" Target="../media/image58.png"/><Relationship Id="rId50" Type="http://schemas.openxmlformats.org/officeDocument/2006/relationships/image" Target="../media/image61.png"/><Relationship Id="rId55" Type="http://schemas.openxmlformats.org/officeDocument/2006/relationships/image" Target="../media/image66.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38" Type="http://schemas.openxmlformats.org/officeDocument/2006/relationships/image" Target="../media/image49.png"/><Relationship Id="rId46" Type="http://schemas.openxmlformats.org/officeDocument/2006/relationships/image" Target="../media/image57.png"/><Relationship Id="rId2" Type="http://schemas.openxmlformats.org/officeDocument/2006/relationships/slideLayout" Target="../slideLayouts/slideLayout35.xml"/><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41" Type="http://schemas.openxmlformats.org/officeDocument/2006/relationships/image" Target="../media/image52.png"/><Relationship Id="rId54" Type="http://schemas.openxmlformats.org/officeDocument/2006/relationships/image" Target="../media/image65.png"/><Relationship Id="rId1" Type="http://schemas.openxmlformats.org/officeDocument/2006/relationships/tags" Target="../tags/tag1.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45" Type="http://schemas.openxmlformats.org/officeDocument/2006/relationships/image" Target="../media/image56.png"/><Relationship Id="rId53" Type="http://schemas.openxmlformats.org/officeDocument/2006/relationships/image" Target="../media/image64.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36" Type="http://schemas.openxmlformats.org/officeDocument/2006/relationships/image" Target="../media/image47.png"/><Relationship Id="rId49" Type="http://schemas.openxmlformats.org/officeDocument/2006/relationships/image" Target="../media/image60.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4" Type="http://schemas.openxmlformats.org/officeDocument/2006/relationships/image" Target="../media/image55.png"/><Relationship Id="rId52" Type="http://schemas.openxmlformats.org/officeDocument/2006/relationships/image" Target="../media/image63.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 Id="rId48" Type="http://schemas.openxmlformats.org/officeDocument/2006/relationships/image" Target="../media/image59.png"/><Relationship Id="rId8" Type="http://schemas.openxmlformats.org/officeDocument/2006/relationships/image" Target="../media/image19.png"/><Relationship Id="rId51" Type="http://schemas.openxmlformats.org/officeDocument/2006/relationships/image" Target="../media/image62.png"/><Relationship Id="rId3"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543F-29B1-4729-A210-C2BC0C673716}"/>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 소개</a:t>
            </a:r>
          </a:p>
        </p:txBody>
      </p:sp>
      <p:sp>
        <p:nvSpPr>
          <p:cNvPr id="4" name="Text Placeholder 3">
            <a:extLst>
              <a:ext uri="{FF2B5EF4-FFF2-40B4-BE49-F238E27FC236}">
                <a16:creationId xmlns:a16="http://schemas.microsoft.com/office/drawing/2014/main" id="{1A93DB1A-00C0-4E20-A361-DFE514F3CCB6}"/>
              </a:ext>
            </a:extLst>
          </p:cNvPr>
          <p:cNvSpPr>
            <a:spLocks noGrp="1"/>
          </p:cNvSpPr>
          <p:nvPr>
            <p:ph type="body" sz="quarter" idx="12"/>
          </p:nvPr>
        </p:nvSpPr>
        <p:spPr/>
        <p:txBody>
          <a:bodyPr/>
          <a:lstStyle/>
          <a:p>
            <a:r>
              <a:rPr lang="ko-KR" altLang="en-US" dirty="0">
                <a:latin typeface="청소년서체" panose="02020603020101020101" pitchFamily="18" charset="-127"/>
                <a:ea typeface="청소년서체" panose="02020603020101020101" pitchFamily="18" charset="-127"/>
              </a:rPr>
              <a:t>김은지 </a:t>
            </a:r>
            <a:endParaRPr lang="en-US" altLang="ko-KR" dirty="0">
              <a:latin typeface="청소년서체" panose="02020603020101020101" pitchFamily="18" charset="-127"/>
              <a:ea typeface="청소년서체" panose="02020603020101020101" pitchFamily="18" charset="-127"/>
            </a:endParaRPr>
          </a:p>
          <a:p>
            <a:endParaRPr lang="en-US" altLang="ko-KR" sz="1400" dirty="0">
              <a:latin typeface="청소년서체" panose="02020603020101020101" pitchFamily="18" charset="-127"/>
              <a:ea typeface="청소년서체" panose="02020603020101020101" pitchFamily="18" charset="-127"/>
            </a:endParaRPr>
          </a:p>
          <a:p>
            <a:r>
              <a:rPr lang="ko-KR" altLang="en-US" dirty="0">
                <a:latin typeface="청소년서체" panose="02020603020101020101" pitchFamily="18" charset="-127"/>
                <a:ea typeface="청소년서체" panose="02020603020101020101" pitchFamily="18" charset="-127"/>
              </a:rPr>
              <a:t>기술 에반젤리스트</a:t>
            </a:r>
            <a:endParaRPr lang="en-US" altLang="ko-KR" dirty="0">
              <a:latin typeface="청소년서체" panose="02020603020101020101" pitchFamily="18" charset="-127"/>
              <a:ea typeface="청소년서체" panose="02020603020101020101" pitchFamily="18" charset="-127"/>
            </a:endParaRPr>
          </a:p>
          <a:p>
            <a:r>
              <a:rPr lang="ko-KR" altLang="en-US" dirty="0">
                <a:latin typeface="청소년서체" panose="02020603020101020101" pitchFamily="18" charset="-127"/>
                <a:ea typeface="청소년서체" panose="02020603020101020101" pitchFamily="18" charset="-127"/>
              </a:rPr>
              <a:t>마이크로소프트 </a:t>
            </a:r>
          </a:p>
        </p:txBody>
      </p:sp>
    </p:spTree>
    <p:extLst>
      <p:ext uri="{BB962C8B-B14F-4D97-AF65-F5344CB8AC3E}">
        <p14:creationId xmlns:p14="http://schemas.microsoft.com/office/powerpoint/2010/main" val="3435386565"/>
      </p:ext>
    </p:extLst>
  </p:cSld>
  <p:clrMapOvr>
    <a:masterClrMapping/>
  </p:clrMapOvr>
  <mc:AlternateContent xmlns:mc="http://schemas.openxmlformats.org/markup-compatibility/2006" xmlns:p14="http://schemas.microsoft.com/office/powerpoint/2010/main">
    <mc:Choice Requires="p14">
      <p:transition spd="slow" p14:dur="3400" advTm="29701">
        <p14:reveal/>
      </p:transition>
    </mc:Choice>
    <mc:Fallback xmlns="">
      <p:transition spd="slow" advTm="2970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2454" y="1867"/>
            <a:ext cx="12187096" cy="6931341"/>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2" rIns="0" bIns="45702" numCol="1" rtlCol="0" anchor="ctr" anchorCtr="0" compatLnSpc="1">
            <a:prstTxWarp prst="textNoShape">
              <a:avLst/>
            </a:prstTxWarp>
          </a:bodyPr>
          <a:lstStyle/>
          <a:p>
            <a:pPr algn="ctr" defTabSz="913667" fontAlgn="base" latinLnBrk="0">
              <a:spcBef>
                <a:spcPct val="0"/>
              </a:spcBef>
              <a:spcAft>
                <a:spcPct val="0"/>
              </a:spcAft>
              <a:defRPr/>
            </a:pPr>
            <a:endParaRPr lang="en-US" sz="1960" kern="0" dirty="0">
              <a:gradFill>
                <a:gsLst>
                  <a:gs pos="16814">
                    <a:srgbClr val="FFFFFF"/>
                  </a:gs>
                  <a:gs pos="46000">
                    <a:srgbClr val="FFFFFF"/>
                  </a:gs>
                </a:gsLst>
                <a:lin ang="5400000" scaled="0"/>
              </a:gradFill>
              <a:latin typeface="Segoe UI"/>
            </a:endParaRPr>
          </a:p>
        </p:txBody>
      </p:sp>
      <p:sp>
        <p:nvSpPr>
          <p:cNvPr id="78" name="Rectangle 77"/>
          <p:cNvSpPr/>
          <p:nvPr/>
        </p:nvSpPr>
        <p:spPr bwMode="auto">
          <a:xfrm>
            <a:off x="127173" y="92481"/>
            <a:ext cx="11872720" cy="4375771"/>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solidFill>
                  <a:srgbClr val="FFFF00"/>
                </a:solidFill>
                <a:latin typeface="Segoe UI"/>
                <a:ea typeface="Segoe UI" pitchFamily="34" charset="0"/>
                <a:cs typeface="Segoe UI" pitchFamily="34" charset="0"/>
              </a:rPr>
              <a:t>Platform Services</a:t>
            </a:r>
          </a:p>
        </p:txBody>
      </p:sp>
      <p:sp>
        <p:nvSpPr>
          <p:cNvPr id="75" name="Rectangle 74"/>
          <p:cNvSpPr/>
          <p:nvPr/>
        </p:nvSpPr>
        <p:spPr bwMode="auto">
          <a:xfrm>
            <a:off x="350455" y="523550"/>
            <a:ext cx="1516678" cy="389539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solidFill>
                  <a:srgbClr val="FFFFFF"/>
                </a:solidFill>
                <a:latin typeface="Segoe UI"/>
                <a:ea typeface="Segoe UI" pitchFamily="34" charset="0"/>
                <a:cs typeface="Segoe UI" pitchFamily="34" charset="0"/>
              </a:rPr>
              <a:t>Security &amp; Management</a:t>
            </a:r>
          </a:p>
        </p:txBody>
      </p:sp>
      <p:sp>
        <p:nvSpPr>
          <p:cNvPr id="87" name="Rectangle 86"/>
          <p:cNvSpPr/>
          <p:nvPr/>
        </p:nvSpPr>
        <p:spPr bwMode="auto">
          <a:xfrm>
            <a:off x="2454" y="4468252"/>
            <a:ext cx="12187096" cy="2403867"/>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89606"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solidFill>
                  <a:srgbClr val="FFFF00"/>
                </a:solidFill>
                <a:latin typeface="Segoe UI"/>
                <a:ea typeface="Segoe UI" pitchFamily="34" charset="0"/>
                <a:cs typeface="Segoe UI" pitchFamily="34" charset="0"/>
              </a:rPr>
              <a:t>Infrastructure Services</a:t>
            </a:r>
          </a:p>
        </p:txBody>
      </p:sp>
      <p:sp>
        <p:nvSpPr>
          <p:cNvPr id="31" name="Rectangle 30"/>
          <p:cNvSpPr/>
          <p:nvPr/>
        </p:nvSpPr>
        <p:spPr bwMode="auto">
          <a:xfrm>
            <a:off x="127172" y="4834013"/>
            <a:ext cx="2576451" cy="773565"/>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44804"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Compute</a:t>
            </a:r>
          </a:p>
        </p:txBody>
      </p:sp>
      <p:sp>
        <p:nvSpPr>
          <p:cNvPr id="32" name="Rectangle 31"/>
          <p:cNvSpPr/>
          <p:nvPr/>
        </p:nvSpPr>
        <p:spPr bwMode="auto">
          <a:xfrm>
            <a:off x="2881208" y="4834011"/>
            <a:ext cx="2834129" cy="77396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44804"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Storage</a:t>
            </a:r>
          </a:p>
        </p:txBody>
      </p:sp>
      <p:sp>
        <p:nvSpPr>
          <p:cNvPr id="56" name="Rectangle 55"/>
          <p:cNvSpPr/>
          <p:nvPr/>
        </p:nvSpPr>
        <p:spPr bwMode="auto">
          <a:xfrm>
            <a:off x="-137889" y="5734131"/>
            <a:ext cx="12388421" cy="1075411"/>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89606"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371" b="1" kern="0" dirty="0">
                <a:gradFill>
                  <a:gsLst>
                    <a:gs pos="0">
                      <a:srgbClr val="FFFFFF"/>
                    </a:gs>
                    <a:gs pos="100000">
                      <a:srgbClr val="FFFFFF"/>
                    </a:gs>
                  </a:gsLst>
                  <a:lin ang="5400000" scaled="0"/>
                </a:gradFill>
                <a:latin typeface="Segoe UI"/>
                <a:ea typeface="Segoe UI" pitchFamily="34" charset="0"/>
                <a:cs typeface="Segoe UI" pitchFamily="34" charset="0"/>
              </a:rPr>
              <a:t>Datacenter Infrastructure (34 Regions)</a:t>
            </a:r>
          </a:p>
        </p:txBody>
      </p:sp>
      <p:grpSp>
        <p:nvGrpSpPr>
          <p:cNvPr id="5" name="Group 4"/>
          <p:cNvGrpSpPr/>
          <p:nvPr/>
        </p:nvGrpSpPr>
        <p:grpSpPr>
          <a:xfrm>
            <a:off x="-243874" y="6168563"/>
            <a:ext cx="12597487" cy="764643"/>
            <a:chOff x="-224921" y="6392494"/>
            <a:chExt cx="12855263" cy="780290"/>
          </a:xfrm>
        </p:grpSpPr>
        <p:pic>
          <p:nvPicPr>
            <p:cNvPr id="3" name="Picture 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186198" y="525060"/>
            <a:ext cx="3612467" cy="1402742"/>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1977129" y="3533267"/>
            <a:ext cx="2357609" cy="823630"/>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140552"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13589" eaLnBrk="0" fontAlgn="base" latinLnBrk="0" hangingPunct="0">
                  <a:lnSpc>
                    <a:spcPts val="800"/>
                  </a:lnSpc>
                  <a:spcBef>
                    <a:spcPct val="0"/>
                  </a:spcBef>
                  <a:spcAft>
                    <a:spcPct val="0"/>
                  </a:spcAft>
                  <a:defRPr/>
                </a:pPr>
                <a:r>
                  <a:rPr lang="en-US" sz="784" kern="0" dirty="0">
                    <a:solidFill>
                      <a:srgbClr val="FFFFFF"/>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541779" y="2067821"/>
            <a:ext cx="2739690" cy="2289078"/>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Analytics &amp; </a:t>
              </a:r>
              <a:r>
                <a:rPr lang="en-US" sz="1175" b="1" kern="0" dirty="0" err="1">
                  <a:gradFill>
                    <a:gsLst>
                      <a:gs pos="0">
                        <a:srgbClr val="FFFFFF"/>
                      </a:gs>
                      <a:gs pos="100000">
                        <a:srgbClr val="FFFFFF"/>
                      </a:gs>
                    </a:gsLst>
                    <a:lin ang="5400000" scaled="0"/>
                  </a:gradFill>
                  <a:latin typeface="Segoe UI"/>
                  <a:ea typeface="Segoe UI" pitchFamily="34" charset="0"/>
                  <a:cs typeface="Segoe UI" pitchFamily="34" charset="0"/>
                </a:rPr>
                <a:t>IoT</a:t>
              </a:r>
              <a:endParaRPr lang="en-US" sz="1175" b="1"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0663" y="1606675"/>
            <a:ext cx="992277" cy="314984"/>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0665" y="2130139"/>
            <a:ext cx="955030" cy="304784"/>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0664" y="2651321"/>
            <a:ext cx="988276" cy="330378"/>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0666" y="1163368"/>
            <a:ext cx="980078" cy="341073"/>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0664" y="3132991"/>
            <a:ext cx="986478" cy="353212"/>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60295" y="2072359"/>
            <a:ext cx="2378487" cy="1323929"/>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0663" y="3577843"/>
            <a:ext cx="1004104" cy="310911"/>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232470" y="532217"/>
            <a:ext cx="1538458" cy="3878060"/>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solidFill>
                  <a:srgbClr val="FFFFFF"/>
                </a:solidFill>
                <a:latin typeface="Segoe UI"/>
                <a:ea typeface="Segoe UI" pitchFamily="34" charset="0"/>
                <a:cs typeface="Segoe UI" pitchFamily="34" charset="0"/>
              </a:rPr>
              <a:t>Hybrid</a:t>
            </a:r>
          </a:p>
          <a:p>
            <a:pPr algn="ctr" defTabSz="895568" fontAlgn="base" latinLnBrk="0">
              <a:lnSpc>
                <a:spcPct val="90000"/>
              </a:lnSpc>
              <a:defRPr/>
            </a:pPr>
            <a:r>
              <a:rPr lang="en-US" sz="1175" b="1" kern="0" dirty="0">
                <a:solidFill>
                  <a:srgbClr val="FFFFFF"/>
                </a:solidFill>
                <a:latin typeface="Segoe UI"/>
                <a:ea typeface="Segoe UI" pitchFamily="34" charset="0"/>
                <a:cs typeface="Segoe UI" pitchFamily="34" charset="0"/>
              </a:rPr>
              <a:t>Operations</a:t>
            </a:r>
            <a:endParaRPr lang="en-US" sz="1273" b="1" kern="0" dirty="0">
              <a:solidFill>
                <a:srgbClr val="FFFFFF"/>
              </a:solidFill>
              <a:latin typeface="Segoe UI"/>
              <a:ea typeface="Segoe UI" pitchFamily="34" charset="0"/>
              <a:cs typeface="Segoe UI" pitchFamily="34" charset="0"/>
            </a:endParaRPr>
          </a:p>
        </p:txBody>
      </p:sp>
      <p:grpSp>
        <p:nvGrpSpPr>
          <p:cNvPr id="338" name="Group 337"/>
          <p:cNvGrpSpPr/>
          <p:nvPr/>
        </p:nvGrpSpPr>
        <p:grpSpPr>
          <a:xfrm>
            <a:off x="10485384" y="2218745"/>
            <a:ext cx="990974" cy="325567"/>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468525" y="4044782"/>
            <a:ext cx="985577" cy="324391"/>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589" eaLnBrk="0" fontAlgn="base" latinLnBrk="0" hangingPunct="0">
                <a:lnSpc>
                  <a:spcPts val="800"/>
                </a:lnSpc>
                <a:spcBef>
                  <a:spcPct val="0"/>
                </a:spcBef>
                <a:spcAft>
                  <a:spcPct val="0"/>
                </a:spcAft>
                <a:defRPr/>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463158" y="3613123"/>
            <a:ext cx="983162" cy="338634"/>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477118" y="3191282"/>
            <a:ext cx="976984" cy="31472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5904989" y="4834011"/>
            <a:ext cx="6165584" cy="77396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89606" tIns="44804" rIns="89606"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Networking</a:t>
            </a:r>
          </a:p>
        </p:txBody>
      </p:sp>
      <p:grpSp>
        <p:nvGrpSpPr>
          <p:cNvPr id="394" name="Group 393"/>
          <p:cNvGrpSpPr/>
          <p:nvPr/>
        </p:nvGrpSpPr>
        <p:grpSpPr>
          <a:xfrm>
            <a:off x="7445935" y="2070320"/>
            <a:ext cx="2684124" cy="228657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13589" eaLnBrk="0" fontAlgn="base" latinLnBrk="0" hangingPunct="0">
                  <a:lnSpc>
                    <a:spcPts val="800"/>
                  </a:lnSpc>
                  <a:spcBef>
                    <a:spcPct val="0"/>
                  </a:spcBef>
                  <a:spcAft>
                    <a:spcPct val="0"/>
                  </a:spcAft>
                  <a:defRPr/>
                </a:pPr>
                <a:endPar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8"/>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0964250" y="2668002"/>
            <a:ext cx="67671" cy="37947"/>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3694" latinLnBrk="0">
              <a:defRPr/>
            </a:pPr>
            <a:endParaRPr lang="en-US" sz="1799" kern="0">
              <a:solidFill>
                <a:srgbClr val="FFFFFF"/>
              </a:solidFill>
              <a:latin typeface="Segoe UI"/>
            </a:endParaRPr>
          </a:p>
        </p:txBody>
      </p:sp>
      <p:grpSp>
        <p:nvGrpSpPr>
          <p:cNvPr id="337" name="Group 336"/>
          <p:cNvGrpSpPr/>
          <p:nvPr/>
        </p:nvGrpSpPr>
        <p:grpSpPr>
          <a:xfrm>
            <a:off x="10504906" y="1174099"/>
            <a:ext cx="991001" cy="327615"/>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5952569" y="5128280"/>
            <a:ext cx="826647" cy="339238"/>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Network</a:t>
              </a:r>
            </a:p>
          </p:txBody>
        </p:sp>
        <p:pic>
          <p:nvPicPr>
            <p:cNvPr id="227" name="Picture 226"/>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470161" y="5115104"/>
            <a:ext cx="796501" cy="35233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Express</a:t>
              </a:r>
            </a:p>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Route</a:t>
              </a:r>
            </a:p>
          </p:txBody>
        </p:sp>
        <p:pic>
          <p:nvPicPr>
            <p:cNvPr id="228" name="Picture 227"/>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2945583" y="5128282"/>
            <a:ext cx="897074" cy="356140"/>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17387" y="5128281"/>
            <a:ext cx="818475" cy="356140"/>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Azure Files</a:t>
              </a:r>
            </a:p>
          </p:txBody>
        </p:sp>
        <p:pic>
          <p:nvPicPr>
            <p:cNvPr id="233" name="Picture 232" descr="Storage blob.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829276" y="5128280"/>
            <a:ext cx="819456" cy="356140"/>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0745" y="5134180"/>
            <a:ext cx="791991" cy="34892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Virtual Machines</a:t>
              </a:r>
            </a:p>
          </p:txBody>
        </p:sp>
        <p:pic>
          <p:nvPicPr>
            <p:cNvPr id="235" name="Picture 234"/>
            <p:cNvPicPr>
              <a:picLocks noChangeAspect="1"/>
            </p:cNvPicPr>
            <p:nvPr/>
          </p:nvPicPr>
          <p:blipFill>
            <a:blip r:embed="rId42"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534734" y="1639269"/>
            <a:ext cx="952669" cy="3372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3"/>
            <a:stretch>
              <a:fillRect/>
            </a:stretch>
          </p:blipFill>
          <p:spPr>
            <a:xfrm>
              <a:off x="11248838" y="2615973"/>
              <a:ext cx="245456" cy="317924"/>
            </a:xfrm>
            <a:prstGeom prst="rect">
              <a:avLst/>
            </a:prstGeom>
          </p:spPr>
        </p:pic>
      </p:grpSp>
      <p:grpSp>
        <p:nvGrpSpPr>
          <p:cNvPr id="238" name="Group 237"/>
          <p:cNvGrpSpPr/>
          <p:nvPr/>
        </p:nvGrpSpPr>
        <p:grpSpPr>
          <a:xfrm>
            <a:off x="9307245" y="5127955"/>
            <a:ext cx="903162" cy="339480"/>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Traffic Manager</a:t>
              </a:r>
            </a:p>
          </p:txBody>
        </p:sp>
        <p:pic>
          <p:nvPicPr>
            <p:cNvPr id="89" name="Picture 88"/>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146948" y="5127955"/>
            <a:ext cx="852945" cy="339480"/>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339" name="Group 338"/>
          <p:cNvGrpSpPr/>
          <p:nvPr/>
        </p:nvGrpSpPr>
        <p:grpSpPr>
          <a:xfrm>
            <a:off x="10474988" y="2711149"/>
            <a:ext cx="980847" cy="307674"/>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1962545" y="523549"/>
            <a:ext cx="2065886" cy="1404254"/>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375" name="Group 374"/>
          <p:cNvGrpSpPr/>
          <p:nvPr/>
        </p:nvGrpSpPr>
        <p:grpSpPr>
          <a:xfrm>
            <a:off x="7960425" y="523549"/>
            <a:ext cx="2202136" cy="1404254"/>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5690" tIns="140552" rIns="175690" bIns="140552" numCol="1" spcCol="0" rtlCol="0" fromWordArt="0" anchor="t" anchorCtr="0" forceAA="0" compatLnSpc="1">
              <a:prstTxWarp prst="textNoShape">
                <a:avLst/>
              </a:prstTxWarp>
              <a:noAutofit/>
            </a:bodyPr>
            <a:lstStyle/>
            <a:p>
              <a:pPr algn="ctr" defTabSz="895568" fontAlgn="base" latinLnBrk="0">
                <a:lnSpc>
                  <a:spcPct val="90000"/>
                </a:lnSpc>
                <a:defRPr/>
              </a:pPr>
              <a:r>
                <a:rPr lang="en-US" sz="1175" b="1" kern="0" dirty="0">
                  <a:gradFill>
                    <a:gsLst>
                      <a:gs pos="0">
                        <a:srgbClr val="FFFFFF"/>
                      </a:gs>
                      <a:gs pos="100000">
                        <a:srgbClr val="FFFFFF"/>
                      </a:gs>
                    </a:gsLst>
                    <a:lin ang="5400000" scaled="0"/>
                  </a:gradFill>
                  <a:latin typeface="Segoe UI"/>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410" rIns="0" bIns="0" rtlCol="0" anchor="t">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grpSp>
        <p:nvGrpSpPr>
          <p:cNvPr id="15" name="Group 14"/>
          <p:cNvGrpSpPr/>
          <p:nvPr/>
        </p:nvGrpSpPr>
        <p:grpSpPr>
          <a:xfrm>
            <a:off x="1497600" y="5134180"/>
            <a:ext cx="844467" cy="34892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741" fontAlgn="base" latinLnBrk="0">
                    <a:lnSpc>
                      <a:spcPct val="90000"/>
                    </a:lnSpc>
                    <a:spcBef>
                      <a:spcPct val="0"/>
                    </a:spcBef>
                    <a:spcAft>
                      <a:spcPct val="0"/>
                    </a:spcAft>
                    <a:defRPr/>
                  </a:pPr>
                  <a:endParaRPr lang="en-US" sz="1960" b="1" kern="0" dirty="0">
                    <a:solidFill>
                      <a:srgbClr val="FFFFFF"/>
                    </a:solidFill>
                    <a:latin typeface="Segoe UI Light"/>
                    <a:ea typeface="Segoe UI" pitchFamily="34" charset="0"/>
                    <a:cs typeface="Segoe UI" pitchFamily="34" charset="0"/>
                  </a:endParaRPr>
                </a:p>
              </p:txBody>
            </p:sp>
          </p:grpSp>
        </p:grpSp>
      </p:grpSp>
      <p:grpSp>
        <p:nvGrpSpPr>
          <p:cNvPr id="417" name="Group 416"/>
          <p:cNvGrpSpPr/>
          <p:nvPr/>
        </p:nvGrpSpPr>
        <p:grpSpPr>
          <a:xfrm>
            <a:off x="550664" y="4046912"/>
            <a:ext cx="988168" cy="303043"/>
            <a:chOff x="559429" y="4065187"/>
            <a:chExt cx="1008388" cy="309244"/>
          </a:xfrm>
        </p:grpSpPr>
        <p:pic>
          <p:nvPicPr>
            <p:cNvPr id="413" name="Picture 412"/>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410" rIns="0" bIns="0" rtlCol="0">
              <a:noAutofit/>
            </a:bodyPr>
            <a:lstStyle/>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589" eaLnBrk="0" fontAlgn="base" latinLnBrk="0"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656933" y="5127955"/>
            <a:ext cx="772645" cy="339480"/>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DNS</a:t>
              </a:r>
            </a:p>
          </p:txBody>
        </p:sp>
        <p:pic>
          <p:nvPicPr>
            <p:cNvPr id="4" name="Picture 3"/>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250990" y="5127955"/>
            <a:ext cx="852945" cy="339480"/>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VPN Gateway</a:t>
              </a:r>
            </a:p>
          </p:txBody>
        </p:sp>
        <p:pic>
          <p:nvPicPr>
            <p:cNvPr id="10" name="Picture 9"/>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812179" y="5128280"/>
            <a:ext cx="812985" cy="339238"/>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62" tIns="44804" rIns="0" bIns="140552" numCol="1" spcCol="0" rtlCol="0" fromWordArt="0" anchor="t" anchorCtr="0" forceAA="0" compatLnSpc="1">
              <a:prstTxWarp prst="textNoShape">
                <a:avLst/>
              </a:prstTxWarp>
              <a:noAutofit/>
            </a:bodyPr>
            <a:lstStyle/>
            <a:p>
              <a:pPr defTabSz="895568" fontAlgn="base" latinLnBrk="0">
                <a:lnSpc>
                  <a:spcPct val="90000"/>
                </a:lnSpc>
                <a:defRPr/>
              </a:pPr>
              <a:r>
                <a:rPr lang="en-US" sz="784" kern="0" dirty="0">
                  <a:gradFill>
                    <a:gsLst>
                      <a:gs pos="0">
                        <a:srgbClr val="FFFFFF"/>
                      </a:gs>
                      <a:gs pos="100000">
                        <a:srgbClr val="FFFFFF"/>
                      </a:gs>
                    </a:gsLst>
                    <a:lin ang="5400000" scaled="0"/>
                  </a:gradFill>
                  <a:latin typeface="Segoe UI"/>
                  <a:ea typeface="Segoe UI" pitchFamily="34" charset="0"/>
                  <a:cs typeface="Segoe UI" pitchFamily="34" charset="0"/>
                </a:rPr>
                <a:t>Load Balancer</a:t>
              </a:r>
            </a:p>
          </p:txBody>
        </p:sp>
        <p:pic>
          <p:nvPicPr>
            <p:cNvPr id="12" name="Picture 11"/>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custDataLst>
      <p:tags r:id="rId1"/>
    </p:custDataLst>
    <p:extLst>
      <p:ext uri="{BB962C8B-B14F-4D97-AF65-F5344CB8AC3E}">
        <p14:creationId xmlns:p14="http://schemas.microsoft.com/office/powerpoint/2010/main" val="1238978789"/>
      </p:ext>
    </p:extLst>
  </p:cSld>
  <p:clrMapOvr>
    <a:masterClrMapping/>
  </p:clrMapOvr>
  <p:transition spd="med" advTm="56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9FE7"/>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9260B-0DF6-4325-9D90-32DF1F8419A2}"/>
              </a:ext>
            </a:extLst>
          </p:cNvPr>
          <p:cNvSpPr>
            <a:spLocks noGrp="1"/>
          </p:cNvSpPr>
          <p:nvPr>
            <p:ph type="title"/>
          </p:nvPr>
        </p:nvSpPr>
        <p:spPr/>
        <p:txBody>
          <a:bodyPr/>
          <a:lstStyle/>
          <a:p>
            <a:r>
              <a:rPr lang="en-US" altLang="ko-KR" dirty="0">
                <a:solidFill>
                  <a:schemeClr val="bg1"/>
                </a:solidFill>
              </a:rPr>
              <a:t>Demo #1</a:t>
            </a:r>
            <a:endParaRPr lang="ko-KR" altLang="en-US" dirty="0">
              <a:solidFill>
                <a:schemeClr val="bg1"/>
              </a:solidFill>
            </a:endParaRPr>
          </a:p>
        </p:txBody>
      </p:sp>
      <p:sp>
        <p:nvSpPr>
          <p:cNvPr id="6" name="Text Placeholder 5">
            <a:extLst>
              <a:ext uri="{FF2B5EF4-FFF2-40B4-BE49-F238E27FC236}">
                <a16:creationId xmlns:a16="http://schemas.microsoft.com/office/drawing/2014/main" id="{4538CE48-6EED-4A89-8809-CE48D975C22B}"/>
              </a:ext>
            </a:extLst>
          </p:cNvPr>
          <p:cNvSpPr>
            <a:spLocks noGrp="1"/>
          </p:cNvSpPr>
          <p:nvPr>
            <p:ph type="body" idx="1"/>
          </p:nvPr>
        </p:nvSpPr>
        <p:spPr/>
        <p:txBody>
          <a:bodyPr/>
          <a:lstStyle/>
          <a:p>
            <a:r>
              <a:rPr lang="en-US" altLang="ko-KR" dirty="0">
                <a:solidFill>
                  <a:schemeClr val="bg1"/>
                </a:solidFill>
              </a:rPr>
              <a:t>Azure Portal </a:t>
            </a:r>
            <a:r>
              <a:rPr lang="ko-KR" altLang="en-US" dirty="0">
                <a:solidFill>
                  <a:schemeClr val="bg1"/>
                </a:solidFill>
              </a:rPr>
              <a:t>설명   </a:t>
            </a:r>
          </a:p>
        </p:txBody>
      </p:sp>
    </p:spTree>
    <p:extLst>
      <p:ext uri="{BB962C8B-B14F-4D97-AF65-F5344CB8AC3E}">
        <p14:creationId xmlns:p14="http://schemas.microsoft.com/office/powerpoint/2010/main" val="1220329134"/>
      </p:ext>
    </p:extLst>
  </p:cSld>
  <p:clrMapOvr>
    <a:masterClrMapping/>
  </p:clrMapOvr>
  <mc:AlternateContent xmlns:mc="http://schemas.openxmlformats.org/markup-compatibility/2006" xmlns:p14="http://schemas.microsoft.com/office/powerpoint/2010/main">
    <mc:Choice Requires="p14">
      <p:transition spd="slow" p14:dur="2000" advTm="1238"/>
    </mc:Choice>
    <mc:Fallback xmlns="">
      <p:transition spd="slow" advTm="123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8784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a:t>
            </a:r>
            <a:r>
              <a:rPr lang="en-US" altLang="ko-KR" dirty="0">
                <a:latin typeface="청소년서체" panose="02020603020101020101" pitchFamily="18" charset="-127"/>
                <a:ea typeface="청소년서체" panose="02020603020101020101" pitchFamily="18" charset="-127"/>
              </a:rPr>
              <a:t>? </a:t>
            </a:r>
            <a:endParaRPr lang="en-US" dirty="0">
              <a:latin typeface="청소년서체" panose="02020603020101020101" pitchFamily="18" charset="-127"/>
              <a:ea typeface="청소년서체" panose="02020603020101020101" pitchFamily="18" charset="-127"/>
            </a:endParaRP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advTm="25815">
        <p:fade/>
      </p:transition>
    </mc:Choice>
    <mc:Fallback xmlns="">
      <p:transition spd="med" advTm="2581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b/b5/Cloud_computing.svg/1175px-Cloud_computing.svg.png">
            <a:extLst>
              <a:ext uri="{FF2B5EF4-FFF2-40B4-BE49-F238E27FC236}">
                <a16:creationId xmlns:a16="http://schemas.microsoft.com/office/drawing/2014/main" id="{4C8E6D23-EF1B-4828-8C4A-341E95C19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25" y="0"/>
            <a:ext cx="7573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471732"/>
      </p:ext>
    </p:extLst>
  </p:cSld>
  <p:clrMapOvr>
    <a:masterClrMapping/>
  </p:clrMapOvr>
  <p:transition advTm="118679">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BD4EC-CE20-4D07-A96D-DB1F298434BE}"/>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 특징 </a:t>
            </a:r>
          </a:p>
        </p:txBody>
      </p:sp>
      <p:sp>
        <p:nvSpPr>
          <p:cNvPr id="4" name="Text Placeholder 3">
            <a:extLst>
              <a:ext uri="{FF2B5EF4-FFF2-40B4-BE49-F238E27FC236}">
                <a16:creationId xmlns:a16="http://schemas.microsoft.com/office/drawing/2014/main" id="{1A14CE8D-3774-4499-8B6E-6E10B393AF30}"/>
              </a:ext>
            </a:extLst>
          </p:cNvPr>
          <p:cNvSpPr>
            <a:spLocks noGrp="1"/>
          </p:cNvSpPr>
          <p:nvPr>
            <p:ph type="body" sz="quarter" idx="10"/>
          </p:nvPr>
        </p:nvSpPr>
        <p:spPr>
          <a:xfrm>
            <a:off x="270002" y="1846402"/>
            <a:ext cx="11655078" cy="3718262"/>
          </a:xfrm>
        </p:spPr>
        <p:txBody>
          <a:bodyPr/>
          <a:lstStyle/>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언제 어디서나</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내가 필요할 때마다</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사용한 만큼만</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탄력적으로</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r>
              <a:rPr lang="ko-KR" altLang="en-US" sz="3600" dirty="0">
                <a:latin typeface="청소년서체" panose="02020603020101020101" pitchFamily="18" charset="-127"/>
                <a:ea typeface="청소년서체" panose="02020603020101020101" pitchFamily="18" charset="-127"/>
              </a:rPr>
              <a:t>공유되지만 나는 모르게 </a:t>
            </a:r>
            <a:endParaRPr lang="en-US" altLang="ko-KR" sz="3600" dirty="0">
              <a:latin typeface="청소년서체" panose="02020603020101020101" pitchFamily="18" charset="-127"/>
              <a:ea typeface="청소년서체" panose="02020603020101020101" pitchFamily="18" charset="-127"/>
            </a:endParaRPr>
          </a:p>
          <a:p>
            <a:pPr marL="571500" indent="-571500">
              <a:buFont typeface="Arial" panose="020B0604020202020204" pitchFamily="34" charset="0"/>
              <a:buChar char="•"/>
            </a:pPr>
            <a:endParaRPr lang="ko-KR" altLang="en-US" dirty="0"/>
          </a:p>
        </p:txBody>
      </p:sp>
    </p:spTree>
    <p:extLst>
      <p:ext uri="{BB962C8B-B14F-4D97-AF65-F5344CB8AC3E}">
        <p14:creationId xmlns:p14="http://schemas.microsoft.com/office/powerpoint/2010/main" val="1382106988"/>
      </p:ext>
    </p:extLst>
  </p:cSld>
  <p:clrMapOvr>
    <a:masterClrMapping/>
  </p:clrMapOvr>
  <p:transition advTm="68233">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4437-F07C-4AEA-852C-57DEA2A3D3D9}"/>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재미난 옛날 이야기</a:t>
            </a:r>
            <a:r>
              <a:rPr lang="en-US" altLang="ko-KR" dirty="0">
                <a:latin typeface="청소년서체" panose="02020603020101020101" pitchFamily="18" charset="-127"/>
                <a:ea typeface="청소년서체" panose="02020603020101020101" pitchFamily="18" charset="-127"/>
              </a:rPr>
              <a:t>…</a:t>
            </a:r>
            <a:endParaRPr lang="ko-KR" altLang="en-US" dirty="0">
              <a:latin typeface="청소년서체" panose="02020603020101020101" pitchFamily="18" charset="-127"/>
              <a:ea typeface="청소년서체" panose="02020603020101020101" pitchFamily="18" charset="-127"/>
            </a:endParaRPr>
          </a:p>
        </p:txBody>
      </p:sp>
    </p:spTree>
    <p:extLst>
      <p:ext uri="{BB962C8B-B14F-4D97-AF65-F5344CB8AC3E}">
        <p14:creationId xmlns:p14="http://schemas.microsoft.com/office/powerpoint/2010/main" val="1260742562"/>
      </p:ext>
    </p:extLst>
  </p:cSld>
  <p:clrMapOvr>
    <a:masterClrMapping/>
  </p:clrMapOvr>
  <p:transition advTm="322189">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44437-F07C-4AEA-852C-57DEA2A3D3D9}"/>
              </a:ext>
            </a:extLst>
          </p:cNvPr>
          <p:cNvSpPr>
            <a:spLocks noGrp="1"/>
          </p:cNvSpPr>
          <p:nvPr>
            <p:ph type="title"/>
          </p:nvPr>
        </p:nvSpPr>
        <p:spPr/>
        <p:txBody>
          <a:bodyPr/>
          <a:lstStyle/>
          <a:p>
            <a:r>
              <a:rPr lang="ko-KR" altLang="en-US" dirty="0">
                <a:latin typeface="청소년서체" panose="02020603020101020101" pitchFamily="18" charset="-127"/>
                <a:ea typeface="청소년서체" panose="02020603020101020101" pitchFamily="18" charset="-127"/>
              </a:rPr>
              <a:t>클라우드 컴퓨팅 이용사례</a:t>
            </a:r>
          </a:p>
        </p:txBody>
      </p:sp>
    </p:spTree>
    <p:extLst>
      <p:ext uri="{BB962C8B-B14F-4D97-AF65-F5344CB8AC3E}">
        <p14:creationId xmlns:p14="http://schemas.microsoft.com/office/powerpoint/2010/main" val="3945720824"/>
      </p:ext>
    </p:extLst>
  </p:cSld>
  <p:clrMapOvr>
    <a:masterClrMapping/>
  </p:clrMapOvr>
  <p:transition advTm="322189">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ectangle 65"/>
          <p:cNvSpPr/>
          <p:nvPr/>
        </p:nvSpPr>
        <p:spPr bwMode="auto">
          <a:xfrm>
            <a:off x="3207525" y="1203988"/>
            <a:ext cx="8718215" cy="5138406"/>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91378" tIns="45691" rIns="91378" bIns="45691" numCol="1" spcCol="0" rtlCol="0" anchor="ctr" anchorCtr="0" compatLnSpc="1">
            <a:prstTxWarp prst="textNoShape">
              <a:avLst/>
            </a:prstTxWarp>
          </a:bodyPr>
          <a:lstStyle/>
          <a:p>
            <a:pPr algn="ctr" defTabSz="913437" fontAlgn="base">
              <a:spcBef>
                <a:spcPct val="0"/>
              </a:spcBef>
              <a:spcAft>
                <a:spcPct val="0"/>
              </a:spcAft>
              <a:defRPr/>
            </a:pPr>
            <a:endParaRPr lang="en-US" sz="2200" kern="0" dirty="0">
              <a:gradFill>
                <a:gsLst>
                  <a:gs pos="0">
                    <a:srgbClr val="FFFFFF"/>
                  </a:gs>
                  <a:gs pos="100000">
                    <a:srgbClr val="FFFFFF"/>
                  </a:gs>
                </a:gsLst>
                <a:lin ang="5400000" scaled="0"/>
              </a:gradFill>
              <a:latin typeface="청소년서체" panose="02020603020101020101" pitchFamily="18" charset="-127"/>
              <a:ea typeface="청소년서체" panose="02020603020101020101" pitchFamily="18" charset="-127"/>
            </a:endParaRPr>
          </a:p>
        </p:txBody>
      </p:sp>
      <p:sp>
        <p:nvSpPr>
          <p:cNvPr id="173" name="Rectangle 123"/>
          <p:cNvSpPr/>
          <p:nvPr/>
        </p:nvSpPr>
        <p:spPr>
          <a:xfrm>
            <a:off x="1357863" y="1420734"/>
            <a:ext cx="1866243" cy="639899"/>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ko-KR" altLang="en-US" sz="2000" dirty="0">
                <a:solidFill>
                  <a:srgbClr val="595959">
                    <a:alpha val="99000"/>
                  </a:srgbClr>
                </a:solidFill>
                <a:latin typeface="청소년서체" panose="02020603020101020101" pitchFamily="18" charset="-127"/>
                <a:ea typeface="청소년서체" panose="02020603020101020101" pitchFamily="18" charset="-127"/>
              </a:rPr>
              <a:t>일반전산실</a:t>
            </a:r>
            <a:endParaRPr lang="en-US" altLang="ko-KR" sz="2000" dirty="0">
              <a:solidFill>
                <a:srgbClr val="595959">
                  <a:alpha val="99000"/>
                </a:srgbClr>
              </a:solidFill>
              <a:latin typeface="청소년서체" panose="02020603020101020101" pitchFamily="18" charset="-127"/>
              <a:ea typeface="청소년서체" panose="02020603020101020101" pitchFamily="18" charset="-127"/>
            </a:endParaRPr>
          </a:p>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a:t>
            </a:r>
            <a:r>
              <a:rPr lang="ko-KR" altLang="en-US" sz="2000" dirty="0">
                <a:solidFill>
                  <a:srgbClr val="595959">
                    <a:alpha val="99000"/>
                  </a:srgbClr>
                </a:solidFill>
                <a:latin typeface="청소년서체" panose="02020603020101020101" pitchFamily="18" charset="-127"/>
                <a:ea typeface="청소년서체" panose="02020603020101020101" pitchFamily="18" charset="-127"/>
              </a:rPr>
              <a:t>자가소유</a:t>
            </a:r>
            <a:r>
              <a:rPr lang="en-US" altLang="ko-KR" sz="2000" dirty="0">
                <a:solidFill>
                  <a:srgbClr val="595959">
                    <a:alpha val="99000"/>
                  </a:srgbClr>
                </a:solidFill>
                <a:latin typeface="청소년서체" panose="02020603020101020101" pitchFamily="18" charset="-127"/>
                <a:ea typeface="청소년서체" panose="02020603020101020101" pitchFamily="18" charset="-127"/>
              </a:rPr>
              <a:t>)</a:t>
            </a:r>
            <a:endParaRPr lang="en-US" sz="20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183" name="Rectangle 127"/>
          <p:cNvSpPr/>
          <p:nvPr/>
        </p:nvSpPr>
        <p:spPr>
          <a:xfrm>
            <a:off x="1337521" y="537422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4" name="Rectangle 128"/>
          <p:cNvSpPr/>
          <p:nvPr/>
        </p:nvSpPr>
        <p:spPr>
          <a:xfrm>
            <a:off x="1337521" y="491953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5" name="Rectangle 129"/>
          <p:cNvSpPr/>
          <p:nvPr/>
        </p:nvSpPr>
        <p:spPr>
          <a:xfrm>
            <a:off x="1337521" y="5828914"/>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6" name="Rectangle 130"/>
          <p:cNvSpPr/>
          <p:nvPr/>
        </p:nvSpPr>
        <p:spPr>
          <a:xfrm>
            <a:off x="1337521" y="4010156"/>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187" name="Rectangle 131"/>
          <p:cNvSpPr/>
          <p:nvPr/>
        </p:nvSpPr>
        <p:spPr>
          <a:xfrm>
            <a:off x="1337521" y="355546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8" name="Rectangle 132"/>
          <p:cNvSpPr/>
          <p:nvPr/>
        </p:nvSpPr>
        <p:spPr>
          <a:xfrm>
            <a:off x="1337521" y="446484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89" name="Rectangle 133"/>
          <p:cNvSpPr/>
          <p:nvPr/>
        </p:nvSpPr>
        <p:spPr>
          <a:xfrm>
            <a:off x="1337521" y="264608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0" name="Rectangle 134"/>
          <p:cNvSpPr/>
          <p:nvPr/>
        </p:nvSpPr>
        <p:spPr>
          <a:xfrm>
            <a:off x="1337521" y="2191396"/>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1" name="Rectangle 135"/>
          <p:cNvSpPr/>
          <p:nvPr/>
        </p:nvSpPr>
        <p:spPr>
          <a:xfrm>
            <a:off x="1337521" y="3100775"/>
            <a:ext cx="1637777" cy="380892"/>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3" name="TextBox 52"/>
          <p:cNvSpPr txBox="1"/>
          <p:nvPr/>
        </p:nvSpPr>
        <p:spPr>
          <a:xfrm>
            <a:off x="796879" y="3822706"/>
            <a:ext cx="400110" cy="73994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직접운영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grpSp>
        <p:nvGrpSpPr>
          <p:cNvPr id="194" name="Group 4"/>
          <p:cNvGrpSpPr/>
          <p:nvPr/>
        </p:nvGrpSpPr>
        <p:grpSpPr>
          <a:xfrm>
            <a:off x="3860304" y="1430779"/>
            <a:ext cx="2628391" cy="4779031"/>
            <a:chOff x="3377366" y="1593421"/>
            <a:chExt cx="2629137" cy="4780387"/>
          </a:xfrm>
        </p:grpSpPr>
        <p:sp>
          <p:nvSpPr>
            <p:cNvPr id="195" name="Rectangle 137"/>
            <p:cNvSpPr/>
            <p:nvPr/>
          </p:nvSpPr>
          <p:spPr>
            <a:xfrm>
              <a:off x="3897998" y="1593421"/>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Infrastructure</a:t>
              </a:r>
            </a:p>
            <a:p>
              <a:pPr defTabSz="1218468">
                <a:defRPr/>
              </a:pPr>
              <a:r>
                <a:rPr lang="en-US" sz="1600" dirty="0">
                  <a:solidFill>
                    <a:srgbClr val="595959">
                      <a:alpha val="99000"/>
                    </a:srgbClr>
                  </a:solidFill>
                  <a:latin typeface="청소년서체" panose="02020603020101020101" pitchFamily="18" charset="-127"/>
                  <a:ea typeface="청소년서체" panose="02020603020101020101" pitchFamily="18" charset="-127"/>
                </a:rPr>
                <a:t>(as a Service)</a:t>
              </a:r>
            </a:p>
          </p:txBody>
        </p:sp>
        <p:sp>
          <p:nvSpPr>
            <p:cNvPr id="196" name="Rectangle 143"/>
            <p:cNvSpPr/>
            <p:nvPr/>
          </p:nvSpPr>
          <p:spPr>
            <a:xfrm>
              <a:off x="3928143" y="5537991"/>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7" name="Rectangle 144"/>
            <p:cNvSpPr/>
            <p:nvPr/>
          </p:nvSpPr>
          <p:spPr>
            <a:xfrm>
              <a:off x="3928143" y="5083172"/>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8" name="Rectangle 145"/>
            <p:cNvSpPr/>
            <p:nvPr/>
          </p:nvSpPr>
          <p:spPr>
            <a:xfrm>
              <a:off x="3928143" y="5992808"/>
              <a:ext cx="1638241" cy="381000"/>
            </a:xfrm>
            <a:prstGeom prst="rect">
              <a:avLst/>
            </a:prstGeom>
            <a:solidFill>
              <a:srgbClr val="8CC600"/>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199" name="Rectangle 146"/>
            <p:cNvSpPr/>
            <p:nvPr/>
          </p:nvSpPr>
          <p:spPr>
            <a:xfrm>
              <a:off x="3928143" y="417353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200" name="Rectangle 147"/>
            <p:cNvSpPr/>
            <p:nvPr/>
          </p:nvSpPr>
          <p:spPr>
            <a:xfrm>
              <a:off x="3928143" y="3718715"/>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1" name="Rectangle 148"/>
            <p:cNvSpPr/>
            <p:nvPr/>
          </p:nvSpPr>
          <p:spPr>
            <a:xfrm>
              <a:off x="3928143" y="4628353"/>
              <a:ext cx="1638241" cy="381000"/>
            </a:xfrm>
            <a:prstGeom prst="rect">
              <a:avLst/>
            </a:prstGeom>
            <a:solidFill>
              <a:srgbClr val="8CC600"/>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468">
                <a:defRPr/>
              </a:pPr>
              <a:r>
                <a:rPr lang="ko-KR" alt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2" name="Rectangle 149"/>
            <p:cNvSpPr/>
            <p:nvPr/>
          </p:nvSpPr>
          <p:spPr>
            <a:xfrm>
              <a:off x="3928143" y="280907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3" name="Rectangle 150"/>
            <p:cNvSpPr/>
            <p:nvPr/>
          </p:nvSpPr>
          <p:spPr>
            <a:xfrm>
              <a:off x="3928143" y="235425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4" name="Rectangle 151"/>
            <p:cNvSpPr/>
            <p:nvPr/>
          </p:nvSpPr>
          <p:spPr>
            <a:xfrm>
              <a:off x="3928143" y="3263896"/>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05" name="Left Brace 139"/>
            <p:cNvSpPr/>
            <p:nvPr/>
          </p:nvSpPr>
          <p:spPr>
            <a:xfrm flipH="1">
              <a:off x="5575615" y="4587244"/>
              <a:ext cx="228600" cy="1764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07" name="Left Brace 141"/>
            <p:cNvSpPr/>
            <p:nvPr/>
          </p:nvSpPr>
          <p:spPr>
            <a:xfrm>
              <a:off x="3789635" y="2354258"/>
              <a:ext cx="133350" cy="2232000"/>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08" name="TextBox 58"/>
            <p:cNvSpPr txBox="1"/>
            <p:nvPr/>
          </p:nvSpPr>
          <p:spPr>
            <a:xfrm>
              <a:off x="3377366" y="2815773"/>
              <a:ext cx="400224" cy="794673"/>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직접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grpSp>
      <p:grpSp>
        <p:nvGrpSpPr>
          <p:cNvPr id="209" name="Group 5"/>
          <p:cNvGrpSpPr/>
          <p:nvPr/>
        </p:nvGrpSpPr>
        <p:grpSpPr>
          <a:xfrm>
            <a:off x="6461623" y="1420733"/>
            <a:ext cx="2425938" cy="4797345"/>
            <a:chOff x="5979422" y="1583373"/>
            <a:chExt cx="2426626" cy="4798706"/>
          </a:xfrm>
        </p:grpSpPr>
        <p:sp>
          <p:nvSpPr>
            <p:cNvPr id="210" name="Rectangle 15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Platform</a:t>
              </a:r>
            </a:p>
            <a:p>
              <a:pPr defTabSz="1218468">
                <a:defRPr/>
              </a:pPr>
              <a:r>
                <a:rPr lang="en-US" sz="1600" dirty="0">
                  <a:solidFill>
                    <a:srgbClr val="595959">
                      <a:alpha val="99000"/>
                    </a:srgbClr>
                  </a:solidFill>
                  <a:latin typeface="청소년서체" panose="02020603020101020101" pitchFamily="18" charset="-127"/>
                  <a:ea typeface="청소년서체" panose="02020603020101020101" pitchFamily="18" charset="-127"/>
                </a:rPr>
                <a:t>(as a Service)</a:t>
              </a:r>
            </a:p>
          </p:txBody>
        </p:sp>
        <p:sp>
          <p:nvSpPr>
            <p:cNvPr id="211" name="Left Brace 15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13" name="Left Brace 15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214" name="TextBox 60"/>
            <p:cNvSpPr txBox="1"/>
            <p:nvPr/>
          </p:nvSpPr>
          <p:spPr>
            <a:xfrm>
              <a:off x="5979422" y="2358572"/>
              <a:ext cx="400223" cy="794673"/>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직접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215" name="Rectangle 159"/>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16" name="Rectangle 160"/>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17" name="Rectangle 161"/>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18" name="Rectangle 162"/>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219" name="Rectangle 163"/>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0" name="Rectangle 164"/>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1" name="Rectangle 165"/>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2" name="Rectangle 166"/>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3" name="Rectangle 167"/>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grpSp>
      <p:sp>
        <p:nvSpPr>
          <p:cNvPr id="225" name="Rectangle 169"/>
          <p:cNvSpPr/>
          <p:nvPr/>
        </p:nvSpPr>
        <p:spPr>
          <a:xfrm>
            <a:off x="9462181" y="1420734"/>
            <a:ext cx="2027682" cy="639899"/>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368" fontAlgn="base">
              <a:spcAft>
                <a:spcPct val="0"/>
              </a:spcAft>
              <a:defRPr/>
            </a:pPr>
            <a:r>
              <a:rPr lang="en-US" sz="2000" dirty="0">
                <a:solidFill>
                  <a:srgbClr val="595959">
                    <a:alpha val="99000"/>
                  </a:srgbClr>
                </a:solidFill>
                <a:latin typeface="청소년서체" panose="02020603020101020101" pitchFamily="18" charset="-127"/>
                <a:ea typeface="청소년서체" panose="02020603020101020101" pitchFamily="18" charset="-127"/>
              </a:rPr>
              <a:t>Software</a:t>
            </a:r>
          </a:p>
          <a:p>
            <a:pPr defTabSz="1218468">
              <a:defRPr/>
            </a:pPr>
            <a:r>
              <a:rPr lang="en-US" sz="1600" dirty="0">
                <a:solidFill>
                  <a:srgbClr val="595959">
                    <a:alpha val="99000"/>
                  </a:srgbClr>
                </a:solidFill>
                <a:latin typeface="청소년서체" panose="02020603020101020101" pitchFamily="18" charset="-127"/>
                <a:ea typeface="청소년서체" panose="02020603020101020101" pitchFamily="18" charset="-127"/>
              </a:rPr>
              <a:t>(as a Service)</a:t>
            </a:r>
          </a:p>
        </p:txBody>
      </p:sp>
      <p:sp>
        <p:nvSpPr>
          <p:cNvPr id="228" name="Rectangle 173"/>
          <p:cNvSpPr/>
          <p:nvPr/>
        </p:nvSpPr>
        <p:spPr>
          <a:xfrm>
            <a:off x="9522138" y="537422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스토리지</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29" name="Rectangle 174"/>
          <p:cNvSpPr/>
          <p:nvPr/>
        </p:nvSpPr>
        <p:spPr>
          <a:xfrm>
            <a:off x="9522138" y="491953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서버</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0" name="Rectangle 175"/>
          <p:cNvSpPr/>
          <p:nvPr/>
        </p:nvSpPr>
        <p:spPr>
          <a:xfrm>
            <a:off x="9522138" y="5828914"/>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네트워크</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1" name="Rectangle 176"/>
          <p:cNvSpPr/>
          <p:nvPr/>
        </p:nvSpPr>
        <p:spPr>
          <a:xfrm>
            <a:off x="9522138" y="4010156"/>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O/S</a:t>
            </a:r>
          </a:p>
        </p:txBody>
      </p:sp>
      <p:sp>
        <p:nvSpPr>
          <p:cNvPr id="232" name="Rectangle 177"/>
          <p:cNvSpPr/>
          <p:nvPr/>
        </p:nvSpPr>
        <p:spPr>
          <a:xfrm>
            <a:off x="9522138" y="355546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미들웨어</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3" name="Rectangle 178"/>
          <p:cNvSpPr/>
          <p:nvPr/>
        </p:nvSpPr>
        <p:spPr>
          <a:xfrm>
            <a:off x="9522138" y="446484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가상화</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4" name="Rectangle 179"/>
          <p:cNvSpPr/>
          <p:nvPr/>
        </p:nvSpPr>
        <p:spPr>
          <a:xfrm>
            <a:off x="9522138" y="2191396"/>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프로그램</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5" name="Rectangle 180"/>
          <p:cNvSpPr/>
          <p:nvPr/>
        </p:nvSpPr>
        <p:spPr>
          <a:xfrm>
            <a:off x="9522138" y="310077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방화벽</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sp>
        <p:nvSpPr>
          <p:cNvPr id="236" name="Rectangle 181"/>
          <p:cNvSpPr/>
          <p:nvPr/>
        </p:nvSpPr>
        <p:spPr>
          <a:xfrm>
            <a:off x="9522138" y="2646085"/>
            <a:ext cx="1637775" cy="380892"/>
          </a:xfrm>
          <a:prstGeom prst="rect">
            <a:avLst/>
          </a:prstGeom>
          <a:solidFill>
            <a:srgbClr val="8CC600"/>
          </a:solidFill>
          <a:ln w="9525" cap="flat" cmpd="sng" algn="ctr">
            <a:noFill/>
            <a:prstDash val="solid"/>
          </a:ln>
          <a:effectLst/>
        </p:spPr>
        <p:txBody>
          <a:bodyPr lIns="0" rIns="0" rtlCol="0" anchor="t" anchorCtr="0"/>
          <a:lstStyle/>
          <a:p>
            <a:pPr algn="ctr" defTabSz="1218468">
              <a:defRPr/>
            </a:pPr>
            <a:r>
              <a:rPr lang="ko-KR" alt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rPr>
              <a:t>데이터베이스</a:t>
            </a:r>
            <a:endParaRPr lang="en-US" sz="1500" kern="0" dirty="0">
              <a:solidFill>
                <a:srgbClr val="FFFFFF">
                  <a:alpha val="99000"/>
                </a:srgbClr>
              </a:solidFill>
              <a:latin typeface="청소년서체" panose="02020603020101020101" pitchFamily="18" charset="-127"/>
              <a:ea typeface="청소년서체" panose="02020603020101020101" pitchFamily="18" charset="-127"/>
              <a:cs typeface="Segoe UI" pitchFamily="34" charset="0"/>
            </a:endParaRPr>
          </a:p>
        </p:txBody>
      </p:sp>
      <p:pic>
        <p:nvPicPr>
          <p:cNvPr id="237" name="Picture 11" descr="Cloud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3286613" y="5450661"/>
            <a:ext cx="1013816" cy="1013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8" name="Picture 12" descr="Gift 512x512.png"/>
          <p:cNvPicPr>
            <a:picLocks noChangeAspect="1"/>
          </p:cNvPicPr>
          <p:nvPr/>
        </p:nvPicPr>
        <p:blipFill>
          <a:blip r:embed="rId4"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373417" y="5460401"/>
            <a:ext cx="806045" cy="80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9" name="Rectangle 66"/>
          <p:cNvSpPr/>
          <p:nvPr/>
        </p:nvSpPr>
        <p:spPr bwMode="auto">
          <a:xfrm flipH="1">
            <a:off x="252866" y="1203988"/>
            <a:ext cx="2954658" cy="5138406"/>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378" tIns="45691" rIns="91378" bIns="45691" numCol="1" spcCol="0" rtlCol="0" anchor="ctr" anchorCtr="0" compatLnSpc="1">
            <a:prstTxWarp prst="textNoShape">
              <a:avLst/>
            </a:prstTxWarp>
          </a:bodyPr>
          <a:lstStyle/>
          <a:p>
            <a:pPr algn="ctr" defTabSz="913437" fontAlgn="base">
              <a:spcBef>
                <a:spcPct val="0"/>
              </a:spcBef>
              <a:spcAft>
                <a:spcPct val="0"/>
              </a:spcAft>
              <a:defRPr/>
            </a:pPr>
            <a:endParaRPr lang="en-US" sz="2200" kern="0" dirty="0">
              <a:gradFill>
                <a:gsLst>
                  <a:gs pos="0">
                    <a:srgbClr val="FFFFFF"/>
                  </a:gs>
                  <a:gs pos="100000">
                    <a:srgbClr val="FFFFFF"/>
                  </a:gs>
                </a:gsLst>
                <a:lin ang="5400000" scaled="0"/>
              </a:gradFill>
              <a:latin typeface="청소년서체" panose="02020603020101020101" pitchFamily="18" charset="-127"/>
              <a:ea typeface="청소년서체" panose="02020603020101020101" pitchFamily="18" charset="-127"/>
            </a:endParaRPr>
          </a:p>
        </p:txBody>
      </p:sp>
      <p:sp>
        <p:nvSpPr>
          <p:cNvPr id="68" name="Left Brace 154"/>
          <p:cNvSpPr/>
          <p:nvPr/>
        </p:nvSpPr>
        <p:spPr>
          <a:xfrm flipH="1">
            <a:off x="11158602" y="2200918"/>
            <a:ext cx="224698" cy="3995856"/>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69" name="Left Brace 141"/>
          <p:cNvSpPr/>
          <p:nvPr/>
        </p:nvSpPr>
        <p:spPr>
          <a:xfrm>
            <a:off x="1104514" y="2191396"/>
            <a:ext cx="228552" cy="4030856"/>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1218468">
              <a:defRPr/>
            </a:pPr>
            <a:endParaRPr lang="en-US" kern="0" dirty="0">
              <a:solidFill>
                <a:srgbClr val="FFFFFF"/>
              </a:solidFill>
              <a:latin typeface="청소년서체" panose="02020603020101020101" pitchFamily="18" charset="-127"/>
              <a:ea typeface="청소년서체" panose="02020603020101020101" pitchFamily="18" charset="-127"/>
              <a:cs typeface="Segoe UI" pitchFamily="34" charset="0"/>
            </a:endParaRPr>
          </a:p>
        </p:txBody>
      </p:sp>
      <p:sp>
        <p:nvSpPr>
          <p:cNvPr id="63" name="TextBox 60"/>
          <p:cNvSpPr txBox="1"/>
          <p:nvPr/>
        </p:nvSpPr>
        <p:spPr>
          <a:xfrm>
            <a:off x="6237098" y="4701481"/>
            <a:ext cx="400110" cy="1280159"/>
          </a:xfrm>
          <a:prstGeom prst="rect">
            <a:avLst/>
          </a:prstGeom>
          <a:noFill/>
        </p:spPr>
        <p:txBody>
          <a:bodyPr vert="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전문업체가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64" name="TextBox 60"/>
          <p:cNvSpPr txBox="1"/>
          <p:nvPr/>
        </p:nvSpPr>
        <p:spPr>
          <a:xfrm>
            <a:off x="8791629" y="3944449"/>
            <a:ext cx="400110" cy="1280159"/>
          </a:xfrm>
          <a:prstGeom prst="rect">
            <a:avLst/>
          </a:prstGeom>
          <a:noFill/>
        </p:spPr>
        <p:txBody>
          <a:bodyPr vert="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전문업체가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65" name="TextBox 60"/>
          <p:cNvSpPr txBox="1"/>
          <p:nvPr/>
        </p:nvSpPr>
        <p:spPr>
          <a:xfrm>
            <a:off x="11352640" y="3582912"/>
            <a:ext cx="400110" cy="1280159"/>
          </a:xfrm>
          <a:prstGeom prst="rect">
            <a:avLst/>
          </a:prstGeom>
          <a:noFill/>
        </p:spPr>
        <p:txBody>
          <a:bodyPr vert="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368" fontAlgn="base">
              <a:spcAft>
                <a:spcPct val="0"/>
              </a:spcAft>
              <a:defRPr/>
            </a:pPr>
            <a:r>
              <a:rPr lang="ko-KR" altLang="en-US" sz="1400" dirty="0">
                <a:solidFill>
                  <a:srgbClr val="595959">
                    <a:alpha val="99000"/>
                  </a:srgbClr>
                </a:solidFill>
                <a:latin typeface="청소년서체" panose="02020603020101020101" pitchFamily="18" charset="-127"/>
                <a:ea typeface="청소년서체" panose="02020603020101020101" pitchFamily="18" charset="-127"/>
              </a:rPr>
              <a:t>전문업체가 운영</a:t>
            </a:r>
            <a:endParaRPr lang="en-US" sz="1400" dirty="0">
              <a:solidFill>
                <a:srgbClr val="595959">
                  <a:alpha val="99000"/>
                </a:srgbClr>
              </a:solidFill>
              <a:latin typeface="청소년서체" panose="02020603020101020101" pitchFamily="18" charset="-127"/>
              <a:ea typeface="청소년서체" panose="02020603020101020101" pitchFamily="18" charset="-127"/>
            </a:endParaRPr>
          </a:p>
        </p:txBody>
      </p:sp>
      <p:sp>
        <p:nvSpPr>
          <p:cNvPr id="66" name="Title 1"/>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742" rtl="0" eaLnBrk="1" latinLnBrk="1"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ko-KR" altLang="en-US" sz="4705" spc="-100" dirty="0">
                <a:gradFill>
                  <a:gsLst>
                    <a:gs pos="1250">
                      <a:srgbClr val="505050"/>
                    </a:gs>
                    <a:gs pos="100000">
                      <a:srgbClr val="505050"/>
                    </a:gs>
                  </a:gsLst>
                  <a:lin ang="5400000" scaled="0"/>
                </a:gradFill>
                <a:latin typeface="청소년서체" panose="02020603020101020101" pitchFamily="18" charset="-127"/>
                <a:ea typeface="청소년서체" panose="02020603020101020101" pitchFamily="18" charset="-127"/>
              </a:rPr>
              <a:t>클라우드 서비스 모델</a:t>
            </a:r>
          </a:p>
        </p:txBody>
      </p:sp>
    </p:spTree>
    <p:extLst>
      <p:ext uri="{BB962C8B-B14F-4D97-AF65-F5344CB8AC3E}">
        <p14:creationId xmlns:p14="http://schemas.microsoft.com/office/powerpoint/2010/main" val="1183132840"/>
      </p:ext>
    </p:extLst>
  </p:cSld>
  <p:clrMapOvr>
    <a:masterClrMapping/>
  </p:clrMapOvr>
  <mc:AlternateContent xmlns:mc="http://schemas.openxmlformats.org/markup-compatibility/2006" xmlns:p14="http://schemas.microsoft.com/office/powerpoint/2010/main">
    <mc:Choice Requires="p14">
      <p:transition spd="med" p14:dur="700" advTm="229832">
        <p:fade/>
      </p:transition>
    </mc:Choice>
    <mc:Fallback xmlns="">
      <p:transition spd="med" advTm="22983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434716" y="5088042"/>
            <a:ext cx="3941300" cy="1026655"/>
            <a:chOff x="342905" y="5150364"/>
            <a:chExt cx="3941859" cy="1026801"/>
          </a:xfrm>
        </p:grpSpPr>
        <p:sp>
          <p:nvSpPr>
            <p:cNvPr id="6" name="TextBox 5"/>
            <p:cNvSpPr txBox="1"/>
            <p:nvPr/>
          </p:nvSpPr>
          <p:spPr>
            <a:xfrm>
              <a:off x="342905" y="5150364"/>
              <a:ext cx="3941859"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Bursts</a:t>
              </a:r>
            </a:p>
          </p:txBody>
        </p:sp>
        <p:sp>
          <p:nvSpPr>
            <p:cNvPr id="7" name="Rectangle 6"/>
            <p:cNvSpPr/>
            <p:nvPr/>
          </p:nvSpPr>
          <p:spPr>
            <a:xfrm>
              <a:off x="342905" y="5623088"/>
              <a:ext cx="3190656" cy="554077"/>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602"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602" fontAlgn="base">
                <a:spcAft>
                  <a:spcPct val="0"/>
                </a:spcAft>
              </a:pPr>
              <a:r>
                <a:rPr lang="en-US" sz="1200" dirty="0">
                  <a:solidFill>
                    <a:schemeClr val="tx1">
                      <a:alpha val="99000"/>
                    </a:schemeClr>
                  </a:solidFill>
                  <a:ea typeface="Kozuka Gothic Pro R" pitchFamily="34" charset="-128"/>
                </a:rPr>
                <a:t>IT complexity and wasted capacity</a:t>
              </a:r>
            </a:p>
          </p:txBody>
        </p:sp>
      </p:grpSp>
      <p:grpSp>
        <p:nvGrpSpPr>
          <p:cNvPr id="8" name="Group 7"/>
          <p:cNvGrpSpPr/>
          <p:nvPr/>
        </p:nvGrpSpPr>
        <p:grpSpPr>
          <a:xfrm>
            <a:off x="6129890" y="3920608"/>
            <a:ext cx="3731749" cy="1213655"/>
            <a:chOff x="4261124" y="5644173"/>
            <a:chExt cx="3732278" cy="1213827"/>
          </a:xfrm>
        </p:grpSpPr>
        <p:sp>
          <p:nvSpPr>
            <p:cNvPr id="9" name="Rectangle 8"/>
            <p:cNvSpPr/>
            <p:nvPr/>
          </p:nvSpPr>
          <p:spPr>
            <a:xfrm rot="16200000">
              <a:off x="3865551" y="6039746"/>
              <a:ext cx="1024540"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10" name="Group 9"/>
            <p:cNvGrpSpPr/>
            <p:nvPr/>
          </p:nvGrpSpPr>
          <p:grpSpPr>
            <a:xfrm>
              <a:off x="4582482" y="5864109"/>
              <a:ext cx="3410920" cy="993891"/>
              <a:chOff x="4582482" y="5864109"/>
              <a:chExt cx="3410920" cy="993891"/>
            </a:xfrm>
          </p:grpSpPr>
          <p:sp>
            <p:nvSpPr>
              <p:cNvPr id="11" name="Text Placeholder 6"/>
              <p:cNvSpPr txBox="1">
                <a:spLocks/>
              </p:cNvSpPr>
              <p:nvPr/>
            </p:nvSpPr>
            <p:spPr bwMode="auto">
              <a:xfrm>
                <a:off x="7781504" y="6646984"/>
                <a:ext cx="211898" cy="2110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cxnSp>
            <p:nvCxnSpPr>
              <p:cNvPr id="12" name="Straight Arrow Connector 11"/>
              <p:cNvCxnSpPr/>
              <p:nvPr/>
            </p:nvCxnSpPr>
            <p:spPr bwMode="auto">
              <a:xfrm flipV="1">
                <a:off x="4597721" y="5864109"/>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bwMode="auto">
              <a:xfrm>
                <a:off x="4582482" y="6749009"/>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4" name="Freeform 13"/>
              <p:cNvSpPr/>
              <p:nvPr/>
            </p:nvSpPr>
            <p:spPr>
              <a:xfrm>
                <a:off x="4595628" y="5920458"/>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5" name="Straight Connector 14"/>
              <p:cNvCxnSpPr/>
              <p:nvPr/>
            </p:nvCxnSpPr>
            <p:spPr bwMode="auto">
              <a:xfrm>
                <a:off x="4621762" y="6295119"/>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grpSp>
        <p:nvGrpSpPr>
          <p:cNvPr id="16" name="Group 15"/>
          <p:cNvGrpSpPr/>
          <p:nvPr/>
        </p:nvGrpSpPr>
        <p:grpSpPr>
          <a:xfrm>
            <a:off x="6448963" y="2723076"/>
            <a:ext cx="3821396" cy="997033"/>
            <a:chOff x="342905" y="3877806"/>
            <a:chExt cx="3821938" cy="997174"/>
          </a:xfrm>
        </p:grpSpPr>
        <p:sp>
          <p:nvSpPr>
            <p:cNvPr id="17" name="TextBox 16"/>
            <p:cNvSpPr txBox="1"/>
            <p:nvPr/>
          </p:nvSpPr>
          <p:spPr>
            <a:xfrm>
              <a:off x="342905" y="3877806"/>
              <a:ext cx="3821938"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Bursts</a:t>
              </a:r>
            </a:p>
          </p:txBody>
        </p:sp>
        <p:sp>
          <p:nvSpPr>
            <p:cNvPr id="18" name="Rectangle 17"/>
            <p:cNvSpPr/>
            <p:nvPr/>
          </p:nvSpPr>
          <p:spPr>
            <a:xfrm>
              <a:off x="342905" y="4320904"/>
              <a:ext cx="3045807" cy="554076"/>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602"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602" fontAlgn="base">
                <a:spcAft>
                  <a:spcPct val="0"/>
                </a:spcAft>
              </a:pPr>
              <a:r>
                <a:rPr lang="en-US" sz="1200" dirty="0">
                  <a:solidFill>
                    <a:schemeClr val="tx1">
                      <a:alpha val="99000"/>
                    </a:schemeClr>
                  </a:solidFill>
                  <a:ea typeface="Kozuka Gothic Pro R" pitchFamily="34" charset="-128"/>
                </a:rPr>
                <a:t>Can’t over provision for extreme cases </a:t>
              </a:r>
            </a:p>
          </p:txBody>
        </p:sp>
      </p:grpSp>
      <p:grpSp>
        <p:nvGrpSpPr>
          <p:cNvPr id="19" name="Group 18"/>
          <p:cNvGrpSpPr/>
          <p:nvPr/>
        </p:nvGrpSpPr>
        <p:grpSpPr>
          <a:xfrm>
            <a:off x="6129891" y="1701121"/>
            <a:ext cx="3746673" cy="1019380"/>
            <a:chOff x="4246197" y="4388722"/>
            <a:chExt cx="3747205" cy="1019525"/>
          </a:xfrm>
        </p:grpSpPr>
        <p:sp>
          <p:nvSpPr>
            <p:cNvPr id="20" name="Text Placeholder 6"/>
            <p:cNvSpPr txBox="1">
              <a:spLocks/>
            </p:cNvSpPr>
            <p:nvPr/>
          </p:nvSpPr>
          <p:spPr bwMode="auto">
            <a:xfrm>
              <a:off x="7781504" y="5206224"/>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cxnSp>
          <p:nvCxnSpPr>
            <p:cNvPr id="21" name="Straight Arrow Connector 20"/>
            <p:cNvCxnSpPr/>
            <p:nvPr/>
          </p:nvCxnSpPr>
          <p:spPr bwMode="auto">
            <a:xfrm flipH="1" flipV="1">
              <a:off x="4582793" y="4394495"/>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4582792" y="5281149"/>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3853131" y="4781788"/>
              <a:ext cx="1019525"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4" name="Group 23"/>
            <p:cNvGrpSpPr/>
            <p:nvPr/>
          </p:nvGrpSpPr>
          <p:grpSpPr>
            <a:xfrm>
              <a:off x="4576846" y="4498417"/>
              <a:ext cx="3152246" cy="492377"/>
              <a:chOff x="4576846" y="4498417"/>
              <a:chExt cx="3152246" cy="492377"/>
            </a:xfrm>
          </p:grpSpPr>
          <p:cxnSp>
            <p:nvCxnSpPr>
              <p:cNvPr id="25" name="Straight Arrow Connector 24"/>
              <p:cNvCxnSpPr/>
              <p:nvPr/>
            </p:nvCxnSpPr>
            <p:spPr bwMode="auto">
              <a:xfrm>
                <a:off x="6558783" y="4988411"/>
                <a:ext cx="1170309" cy="1712"/>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6" name="Straight Connector 25"/>
              <p:cNvCxnSpPr/>
              <p:nvPr/>
            </p:nvCxnSpPr>
            <p:spPr bwMode="auto">
              <a:xfrm>
                <a:off x="4576846" y="4983352"/>
                <a:ext cx="1113905"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7" name="Freeform 26"/>
              <p:cNvSpPr/>
              <p:nvPr/>
            </p:nvSpPr>
            <p:spPr>
              <a:xfrm>
                <a:off x="5690750" y="4498417"/>
                <a:ext cx="857791" cy="492377"/>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grpSp>
        <p:nvGrpSpPr>
          <p:cNvPr id="28" name="Group 27"/>
          <p:cNvGrpSpPr/>
          <p:nvPr/>
        </p:nvGrpSpPr>
        <p:grpSpPr>
          <a:xfrm>
            <a:off x="1868619" y="5087520"/>
            <a:ext cx="3118608" cy="1020804"/>
            <a:chOff x="342905" y="2485579"/>
            <a:chExt cx="3119051" cy="1020949"/>
          </a:xfrm>
        </p:grpSpPr>
        <p:sp>
          <p:nvSpPr>
            <p:cNvPr id="29" name="TextBox 28"/>
            <p:cNvSpPr txBox="1"/>
            <p:nvPr/>
          </p:nvSpPr>
          <p:spPr>
            <a:xfrm>
              <a:off x="342905" y="2485579"/>
              <a:ext cx="3119051"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30" name="Rectangle 29"/>
            <p:cNvSpPr/>
            <p:nvPr/>
          </p:nvSpPr>
          <p:spPr>
            <a:xfrm>
              <a:off x="342905" y="2952452"/>
              <a:ext cx="3119051" cy="554076"/>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602"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602" fontAlgn="base">
                <a:spcAft>
                  <a:spcPct val="0"/>
                </a:spcAft>
              </a:pPr>
              <a:r>
                <a:rPr lang="en-US" sz="1200" dirty="0">
                  <a:solidFill>
                    <a:schemeClr val="tx1">
                      <a:alpha val="99000"/>
                    </a:schemeClr>
                  </a:solidFill>
                  <a:ea typeface="Kozuka Gothic Pro R" pitchFamily="34" charset="-128"/>
                </a:rPr>
                <a:t>Cannot provision hardware fast enough</a:t>
              </a:r>
            </a:p>
          </p:txBody>
        </p:sp>
      </p:grpSp>
      <p:grpSp>
        <p:nvGrpSpPr>
          <p:cNvPr id="31" name="Group 30"/>
          <p:cNvGrpSpPr/>
          <p:nvPr/>
        </p:nvGrpSpPr>
        <p:grpSpPr>
          <a:xfrm>
            <a:off x="1549874" y="4102713"/>
            <a:ext cx="3756098" cy="1062718"/>
            <a:chOff x="4236771" y="2938938"/>
            <a:chExt cx="3756631" cy="1062869"/>
          </a:xfrm>
        </p:grpSpPr>
        <p:sp>
          <p:nvSpPr>
            <p:cNvPr id="32" name="Text Placeholder 6"/>
            <p:cNvSpPr txBox="1">
              <a:spLocks/>
            </p:cNvSpPr>
            <p:nvPr/>
          </p:nvSpPr>
          <p:spPr bwMode="auto">
            <a:xfrm>
              <a:off x="7781504" y="3788904"/>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cxnSp>
          <p:nvCxnSpPr>
            <p:cNvPr id="33" name="Straight Arrow Connector 32"/>
            <p:cNvCxnSpPr/>
            <p:nvPr/>
          </p:nvCxnSpPr>
          <p:spPr bwMode="auto">
            <a:xfrm flipH="1" flipV="1">
              <a:off x="4573367" y="2938938"/>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4576845" y="385577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5" name="Rectangle 34"/>
            <p:cNvSpPr/>
            <p:nvPr/>
          </p:nvSpPr>
          <p:spPr>
            <a:xfrm rot="16200000">
              <a:off x="3845993" y="3377636"/>
              <a:ext cx="1014949"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6" name="Freeform 35"/>
            <p:cNvSpPr/>
            <p:nvPr/>
          </p:nvSpPr>
          <p:spPr>
            <a:xfrm>
              <a:off x="4567527" y="2992443"/>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23" tIns="45711" rIns="91423" bIns="45711" rtlCol="0" anchor="ctr"/>
            <a:lstStyle/>
            <a:p>
              <a:pPr algn="ctr"/>
              <a:endParaRPr lang="en-US" dirty="0"/>
            </a:p>
          </p:txBody>
        </p:sp>
      </p:grpSp>
      <p:grpSp>
        <p:nvGrpSpPr>
          <p:cNvPr id="37" name="Group 36"/>
          <p:cNvGrpSpPr/>
          <p:nvPr/>
        </p:nvGrpSpPr>
        <p:grpSpPr>
          <a:xfrm>
            <a:off x="1871480" y="2726204"/>
            <a:ext cx="3613195" cy="988862"/>
            <a:chOff x="342904" y="1233639"/>
            <a:chExt cx="3613707" cy="989002"/>
          </a:xfrm>
        </p:grpSpPr>
        <p:sp>
          <p:nvSpPr>
            <p:cNvPr id="38" name="TextBox 37"/>
            <p:cNvSpPr txBox="1"/>
            <p:nvPr/>
          </p:nvSpPr>
          <p:spPr>
            <a:xfrm>
              <a:off x="342904" y="1233639"/>
              <a:ext cx="3045807" cy="487886"/>
            </a:xfrm>
            <a:prstGeom prst="rect">
              <a:avLst/>
            </a:prstGeom>
            <a:noFill/>
            <a:ln>
              <a:noFill/>
            </a:ln>
          </p:spPr>
          <p:txBody>
            <a:bodyPr wrap="square" lIns="0" tIns="45711" rIns="0" bIns="45711"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On and Off</a:t>
              </a:r>
            </a:p>
          </p:txBody>
        </p:sp>
        <p:sp>
          <p:nvSpPr>
            <p:cNvPr id="39" name="Rectangle 38"/>
            <p:cNvSpPr/>
            <p:nvPr/>
          </p:nvSpPr>
          <p:spPr>
            <a:xfrm>
              <a:off x="342905" y="1668565"/>
              <a:ext cx="3613706" cy="554076"/>
            </a:xfrm>
            <a:prstGeom prst="rect">
              <a:avLst/>
            </a:prstGeom>
            <a:ln>
              <a:noFill/>
            </a:ln>
          </p:spPr>
          <p:txBody>
            <a:bodyPr wrap="square" lIns="0" tIns="0" rIns="0" bIns="0">
              <a:spAutoFit/>
            </a:bodyPr>
            <a:lstStyle/>
            <a:p>
              <a:pPr marL="0" lvl="1" defTabSz="1218602" fontAlgn="base">
                <a:spcAft>
                  <a:spcPct val="0"/>
                </a:spcAft>
              </a:pPr>
              <a:r>
                <a:rPr lang="en-US" sz="1200" dirty="0">
                  <a:solidFill>
                    <a:schemeClr val="tx1">
                      <a:alpha val="99000"/>
                    </a:schemeClr>
                  </a:solidFill>
                  <a:ea typeface="Kozuka Gothic Pro R" pitchFamily="34" charset="-128"/>
                </a:rPr>
                <a:t>On &amp; off workloads (e.g. batch job)</a:t>
              </a:r>
            </a:p>
            <a:p>
              <a:pPr marL="0" lvl="1" defTabSz="1218602" fontAlgn="base">
                <a:spcAft>
                  <a:spcPct val="0"/>
                </a:spcAft>
              </a:pPr>
              <a:r>
                <a:rPr lang="en-US" sz="1200" dirty="0">
                  <a:solidFill>
                    <a:schemeClr val="tx1">
                      <a:alpha val="99000"/>
                    </a:schemeClr>
                  </a:solidFill>
                  <a:ea typeface="Kozuka Gothic Pro R" pitchFamily="34" charset="-128"/>
                </a:rPr>
                <a:t>Over provisioned capacity is wasted </a:t>
              </a:r>
            </a:p>
            <a:p>
              <a:pPr marL="0" lvl="1" defTabSz="1218602" fontAlgn="base">
                <a:spcAft>
                  <a:spcPct val="0"/>
                </a:spcAft>
              </a:pPr>
              <a:r>
                <a:rPr lang="en-US" sz="1200" dirty="0">
                  <a:solidFill>
                    <a:schemeClr val="tx1">
                      <a:alpha val="99000"/>
                    </a:schemeClr>
                  </a:solidFill>
                  <a:ea typeface="Kozuka Gothic Pro R" pitchFamily="34" charset="-128"/>
                </a:rPr>
                <a:t>Time to market can be cumbersome </a:t>
              </a:r>
            </a:p>
          </p:txBody>
        </p:sp>
      </p:grpSp>
      <p:grpSp>
        <p:nvGrpSpPr>
          <p:cNvPr id="40" name="Group 39"/>
          <p:cNvGrpSpPr/>
          <p:nvPr/>
        </p:nvGrpSpPr>
        <p:grpSpPr>
          <a:xfrm>
            <a:off x="1549873" y="1710497"/>
            <a:ext cx="3756099" cy="1030445"/>
            <a:chOff x="4236770" y="1502840"/>
            <a:chExt cx="3756632" cy="1030592"/>
          </a:xfrm>
        </p:grpSpPr>
        <p:cxnSp>
          <p:nvCxnSpPr>
            <p:cNvPr id="41" name="Straight Arrow Connector 40"/>
            <p:cNvCxnSpPr/>
            <p:nvPr/>
          </p:nvCxnSpPr>
          <p:spPr bwMode="auto">
            <a:xfrm rot="16200000" flipV="1">
              <a:off x="4125732" y="1950475"/>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bwMode="auto">
            <a:xfrm>
              <a:off x="4573368" y="238739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Text Placeholder 6"/>
            <p:cNvSpPr txBox="1">
              <a:spLocks/>
            </p:cNvSpPr>
            <p:nvPr/>
          </p:nvSpPr>
          <p:spPr bwMode="auto">
            <a:xfrm>
              <a:off x="7781504" y="2289035"/>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702" eaLnBrk="0" fontAlgn="base" hangingPunct="0">
                <a:spcBef>
                  <a:spcPct val="20000"/>
                </a:spcBef>
                <a:spcAft>
                  <a:spcPct val="0"/>
                </a:spcAft>
                <a:buClr>
                  <a:srgbClr val="000000"/>
                </a:buClr>
              </a:pPr>
              <a:r>
                <a:rPr lang="en-US" sz="1400" i="1" dirty="0">
                  <a:solidFill>
                    <a:schemeClr val="tx1">
                      <a:alpha val="99000"/>
                    </a:schemeClr>
                  </a:solidFill>
                </a:rPr>
                <a:t>t</a:t>
              </a:r>
            </a:p>
          </p:txBody>
        </p:sp>
        <p:sp>
          <p:nvSpPr>
            <p:cNvPr id="44" name="Rectangle 43"/>
            <p:cNvSpPr/>
            <p:nvPr/>
          </p:nvSpPr>
          <p:spPr>
            <a:xfrm rot="16200000">
              <a:off x="3839898" y="1903167"/>
              <a:ext cx="1027137" cy="233393"/>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5" name="Straight Arrow Connector 44"/>
            <p:cNvCxnSpPr/>
            <p:nvPr/>
          </p:nvCxnSpPr>
          <p:spPr bwMode="auto">
            <a:xfrm flipV="1">
              <a:off x="4573368" y="2053731"/>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flipV="1">
              <a:off x="6598035" y="2032750"/>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7" name="Straight Connector 46"/>
            <p:cNvCxnSpPr/>
            <p:nvPr/>
          </p:nvCxnSpPr>
          <p:spPr bwMode="auto">
            <a:xfrm rot="5400000" flipH="1" flipV="1">
              <a:off x="6172987" y="1961495"/>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48" name="Rectangle 47"/>
            <p:cNvSpPr/>
            <p:nvPr/>
          </p:nvSpPr>
          <p:spPr>
            <a:xfrm>
              <a:off x="5551400" y="1692150"/>
              <a:ext cx="1117021" cy="618115"/>
            </a:xfrm>
            <a:prstGeom prst="rect">
              <a:avLst/>
            </a:prstGeom>
            <a:ln>
              <a:noFill/>
            </a:ln>
          </p:spPr>
          <p:txBody>
            <a:bodyPr wrap="square" lIns="91423" tIns="45711" rIns="91423" bIns="45711">
              <a:spAutoFit/>
            </a:bodyPr>
            <a:lstStyle/>
            <a:p>
              <a:pPr marL="304676" indent="-304676" algn="ctr" defTabSz="1218702"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676" indent="-304676" algn="ctr" defTabSz="1218702" eaLnBrk="0" fontAlgn="base" hangingPunct="0">
                <a:lnSpc>
                  <a:spcPts val="1066"/>
                </a:lnSpc>
                <a:spcAft>
                  <a:spcPts val="800"/>
                </a:spcAft>
                <a:buClr>
                  <a:srgbClr val="000000"/>
                </a:buClr>
              </a:pPr>
              <a:r>
                <a:rPr lang="en-US" sz="1100" dirty="0">
                  <a:solidFill>
                    <a:schemeClr val="tx1">
                      <a:alpha val="99000"/>
                    </a:schemeClr>
                  </a:solidFill>
                </a:rPr>
                <a:t>Inactivity</a:t>
              </a:r>
            </a:p>
            <a:p>
              <a:pPr marL="304676" indent="-304676" algn="ctr" defTabSz="1218702"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49" name="Straight Connector 48"/>
            <p:cNvCxnSpPr/>
            <p:nvPr/>
          </p:nvCxnSpPr>
          <p:spPr bwMode="auto">
            <a:xfrm rot="5400000" flipH="1" flipV="1">
              <a:off x="5186925" y="1961495"/>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50" name="Title 1"/>
          <p:cNvSpPr txBox="1">
            <a:spLocks/>
          </p:cNvSpPr>
          <p:nvPr/>
        </p:nvSpPr>
        <p:spPr>
          <a:xfrm>
            <a:off x="269241" y="289957"/>
            <a:ext cx="11655840" cy="899537"/>
          </a:xfrm>
          <a:prstGeom prst="rect">
            <a:avLst/>
          </a:prstGeom>
        </p:spPr>
        <p:txBody>
          <a:bodyPr vert="horz" wrap="square" lIns="143428" tIns="89642" rIns="143428" bIns="89642" rtlCol="0" anchor="t">
            <a:noAutofit/>
          </a:bodyPr>
          <a:lstStyle>
            <a:lvl1pPr algn="l" defTabSz="932742" rtl="0" eaLnBrk="1" latinLnBrk="1"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ko-KR" altLang="en-US" sz="4705" spc="-100" dirty="0">
                <a:gradFill>
                  <a:gsLst>
                    <a:gs pos="1250">
                      <a:srgbClr val="505050"/>
                    </a:gs>
                    <a:gs pos="100000">
                      <a:srgbClr val="505050"/>
                    </a:gs>
                  </a:gsLst>
                  <a:lin ang="5400000" scaled="0"/>
                </a:gradFill>
                <a:latin typeface="청소년서체" panose="02020603020101020101" pitchFamily="18" charset="-127"/>
                <a:ea typeface="청소년서체" panose="02020603020101020101" pitchFamily="18" charset="-127"/>
              </a:rPr>
              <a:t>클라우드 컴퓨팅 이용 패턴</a:t>
            </a:r>
          </a:p>
        </p:txBody>
      </p:sp>
    </p:spTree>
    <p:extLst>
      <p:ext uri="{BB962C8B-B14F-4D97-AF65-F5344CB8AC3E}">
        <p14:creationId xmlns:p14="http://schemas.microsoft.com/office/powerpoint/2010/main" val="2369206720"/>
      </p:ext>
    </p:extLst>
  </p:cSld>
  <p:clrMapOvr>
    <a:masterClrMapping/>
  </p:clrMapOvr>
  <p:transition advTm="97586">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청소년서체" panose="02020603020101020101" pitchFamily="18" charset="-127"/>
                <a:ea typeface="청소년서체" panose="02020603020101020101" pitchFamily="18" charset="-127"/>
              </a:rPr>
              <a:t>Microsoft Azure</a:t>
            </a:r>
          </a:p>
        </p:txBody>
      </p:sp>
    </p:spTree>
    <p:extLst>
      <p:ext uri="{BB962C8B-B14F-4D97-AF65-F5344CB8AC3E}">
        <p14:creationId xmlns:p14="http://schemas.microsoft.com/office/powerpoint/2010/main" val="2947748271"/>
      </p:ext>
    </p:extLst>
  </p:cSld>
  <p:clrMapOvr>
    <a:masterClrMapping/>
  </p:clrMapOvr>
  <mc:AlternateContent xmlns:mc="http://schemas.openxmlformats.org/markup-compatibility/2006" xmlns:p14="http://schemas.microsoft.com/office/powerpoint/2010/main">
    <mc:Choice Requires="p14">
      <p:transition spd="med" p14:dur="700" advTm="30777">
        <p:fade/>
      </p:transition>
    </mc:Choice>
    <mc:Fallback xmlns="">
      <p:transition spd="med" advTm="3077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1|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청소년">
      <a:majorFont>
        <a:latin typeface="청소년서체"/>
        <a:ea typeface="청소년서체"/>
        <a:cs typeface=""/>
      </a:majorFont>
      <a:minorFont>
        <a:latin typeface="청소년서체"/>
        <a:ea typeface="청소년서체"/>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3.xml><?xml version="1.0" encoding="utf-8"?>
<a:theme xmlns:a="http://schemas.openxmlformats.org/drawingml/2006/main" name="5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804</Words>
  <Application>Microsoft Office PowerPoint</Application>
  <PresentationFormat>Widescreen</PresentationFormat>
  <Paragraphs>236</Paragraphs>
  <Slides>12</Slides>
  <Notes>9</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12</vt:i4>
      </vt:variant>
    </vt:vector>
  </HeadingPairs>
  <TitlesOfParts>
    <vt:vector size="27" baseType="lpstr">
      <vt:lpstr>Arial Unicode MS</vt:lpstr>
      <vt:lpstr>Kozuka Gothic Pro R</vt:lpstr>
      <vt:lpstr>ＭＳ Ｐゴシック</vt:lpstr>
      <vt:lpstr>맑은 고딕</vt:lpstr>
      <vt:lpstr>청소년서체</vt:lpstr>
      <vt:lpstr>Arial</vt:lpstr>
      <vt:lpstr>Calibri</vt:lpstr>
      <vt:lpstr>Consolas</vt:lpstr>
      <vt:lpstr>Segoe UI</vt:lpstr>
      <vt:lpstr>Segoe UI Light</vt:lpstr>
      <vt:lpstr>Segoe UI Semilight</vt:lpstr>
      <vt:lpstr>Wingdings</vt:lpstr>
      <vt:lpstr>Office Theme</vt:lpstr>
      <vt:lpstr>WHITE TEMPLATE</vt:lpstr>
      <vt:lpstr>5_Azure_2015</vt:lpstr>
      <vt:lpstr>클라우드 컴퓨팅 소개</vt:lpstr>
      <vt:lpstr>클라우드 컴퓨팅? </vt:lpstr>
      <vt:lpstr>PowerPoint Presentation</vt:lpstr>
      <vt:lpstr>클라우드 컴퓨팅 특징 </vt:lpstr>
      <vt:lpstr>재미난 옛날 이야기…</vt:lpstr>
      <vt:lpstr>클라우드 컴퓨팅 이용사례</vt:lpstr>
      <vt:lpstr>PowerPoint Presentation</vt:lpstr>
      <vt:lpstr>PowerPoint Presentation</vt:lpstr>
      <vt:lpstr>Microsoft Azure</vt:lpstr>
      <vt:lpstr>PowerPoint Presentation</vt:lpstr>
      <vt:lpstr>Demo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 101 - Setup</dc:title>
  <dc:creator>Eunji Kim (DX)</dc:creator>
  <cp:lastModifiedBy>Eunji Kim (DX)</cp:lastModifiedBy>
  <cp:revision>62</cp:revision>
  <cp:lastPrinted>2017-03-26T08:05:46Z</cp:lastPrinted>
  <dcterms:created xsi:type="dcterms:W3CDTF">2017-03-17T10:38:40Z</dcterms:created>
  <dcterms:modified xsi:type="dcterms:W3CDTF">2017-03-27T22:07:09Z</dcterms:modified>
</cp:coreProperties>
</file>