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567F-5325-BAD8-FA02-DB356BC60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FB296-D6FC-748F-6E36-0CADC078E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E1543-EC0B-19E7-45B0-C032FAB2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13E8-4889-4369-9488-269C8D9CAF6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3240E-84F6-B56D-DC81-F787AA80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764F8-78C0-9461-403B-DC0E4C13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A4C6-288D-421C-BD93-349EC3CCF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5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C23F-E07F-600A-BB88-28FC89B8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6883C-20F7-58E7-1424-3B474D01D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6240C-3347-8340-260C-3E77F6EA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13E8-4889-4369-9488-269C8D9CAF6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BA4E1-D197-8995-3374-1AE9D155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9F213-6F01-0A7A-012A-94025EE8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A4C6-288D-421C-BD93-349EC3CCF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4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39618-658B-BA16-B827-B1CE518CB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459BA-D700-B400-5287-FCFA1E57C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EC528-93AE-EFBB-EDE1-D79954EB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13E8-4889-4369-9488-269C8D9CAF6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116FD-CC7A-167E-8542-0C3281E4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5779F-D640-45CF-446B-33ED850F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A4C6-288D-421C-BD93-349EC3CCF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6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0C6F-770A-A065-D428-B342ED9E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B6F7C-E336-80E7-5C75-A912D3B1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B32C0-BEBB-08E0-BFB4-6F51F743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13E8-4889-4369-9488-269C8D9CAF6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1E92E-CC7C-7BC2-6345-C0693DC9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FB195-4F5A-D84D-C191-28C82CF0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A4C6-288D-421C-BD93-349EC3CCF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2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FA54-B60C-D943-7045-9A96021A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B7EE7-49C0-B479-CEBD-23DAA31B6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566AE-CF59-8435-F4FE-E825FFC1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13E8-4889-4369-9488-269C8D9CAF6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D07DA-504F-295E-B2C6-7A4DE3C3E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5FF0F-B43D-3BF4-D3F3-BDA889A1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A4C6-288D-421C-BD93-349EC3CCF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0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21D5-9F3F-8380-273F-F3E9EBB0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064B-5D1B-B11F-3364-BD04455D9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835C7-E59C-EC57-A9D4-90C3AD88B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1709A-9B82-4486-897E-F1D6C633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13E8-4889-4369-9488-269C8D9CAF6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FA71D-A5C7-E728-9C7F-10CF8E61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BD8AC-204A-F368-207A-145F923E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A4C6-288D-421C-BD93-349EC3CCF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B158-313E-3A30-E0B8-213DD59D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C9944-66F8-5244-D1B9-1A305E1CB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1046D-ED6D-0DAA-A4A1-704554114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E9BA6-200B-020C-A130-8D8EF58E6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012D8-333E-C255-5264-BDCF51F56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A8C1F1-4EA1-A6A4-142F-0F7616A6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13E8-4889-4369-9488-269C8D9CAF6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56C16-0B34-3EF3-3762-9B4DA662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3BEAC-3159-073C-18F3-05F36134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A4C6-288D-421C-BD93-349EC3CCF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B5A1-1AC3-FB43-0811-24F2EE7D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3776-8236-C574-2004-E80F95D5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13E8-4889-4369-9488-269C8D9CAF6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7D93D-F393-9CA8-95EB-71AE16FF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2BA00-E0FD-E556-A888-0F534CA0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A4C6-288D-421C-BD93-349EC3CCF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5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EA499-B743-981F-2DE7-D7237383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13E8-4889-4369-9488-269C8D9CAF6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A2E48-BA94-0855-9A48-8B1ECA61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A8A68-3EAB-54F6-DAA0-A06F6384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A4C6-288D-421C-BD93-349EC3CCF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2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072C-569F-2741-6A48-11FCFD99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DD54F-81EE-AE14-10ED-D3D49FCA8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E7714-E8F9-6F3D-73AE-CF33ED4DD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C68BA-4481-2737-916F-9598FB4C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13E8-4889-4369-9488-269C8D9CAF6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7D1B4-1F72-B9D9-B282-9986A4EE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F7DB3-B2F2-F535-26E2-F90307E0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A4C6-288D-421C-BD93-349EC3CCF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5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6BDA-E48D-F44A-932A-EB9E4A3C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AF03B-E13D-0074-D0F4-92DD866E9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F1B08-3F2A-BBC1-C0DB-D1020B174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5E177-4B62-7FD8-0A56-9023C3C9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13E8-4889-4369-9488-269C8D9CAF6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BEC7C-658B-85A6-A5E4-479C1103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308A7-9600-BCA3-AD6D-077C7A10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A4C6-288D-421C-BD93-349EC3CCF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128ED-8CE1-6AD0-76B7-99F143271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D8489-9713-CBEF-760F-588EFBB7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300D8-501C-AA1F-795D-FFC29E8E9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4213E8-4889-4369-9488-269C8D9CAF6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621FC-0B06-7713-14E1-A7ECAB670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DFE17-522F-D09A-1374-910FD7E0C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DA4C6-288D-421C-BD93-349EC3CCF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2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1AB655E-ED6F-48F0-190A-B04B5FD5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52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0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601BCC-3199-2E99-5DA9-3649A4A69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49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AC5F-582A-21B9-7639-E7500DAEA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597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E9092C-7BDB-A7ED-044E-A3311A198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4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1D406F-90A7-8A1C-37E2-64014E7D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9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ADDADE-EDC2-1EA6-139B-2B9B85D01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1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A842ED-4D8A-FA9D-0B3B-64E3C77A8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1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A03F55-5475-3782-117C-8E462DE27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0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1CD465-E9A2-50CF-EDAB-8A50D7850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0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FD3372-D5FC-889C-C79E-6AF30DC72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8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3A9BDD-6FB8-5640-2FE1-16D66C608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2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2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ABDULRAHMAN SHAAR</dc:creator>
  <cp:lastModifiedBy>Mohammad Nammour</cp:lastModifiedBy>
  <cp:revision>2</cp:revision>
  <dcterms:created xsi:type="dcterms:W3CDTF">2024-12-26T01:27:41Z</dcterms:created>
  <dcterms:modified xsi:type="dcterms:W3CDTF">2024-12-26T02:55:56Z</dcterms:modified>
</cp:coreProperties>
</file>