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7.xml" ContentType="application/vnd.openxmlformats-officedocument.presentationml.slideLayout+xml"/>
  <Override PartName="/ppt/viewProps.xml" ContentType="application/vnd.openxmlformats-officedocument.presentationml.viewProps+xml"/>
  <Override PartName="/customXml/item2.xml" ContentType="application/xml"/>
  <Override PartName="/customXml/itemProps21.xml" ContentType="application/vnd.openxmlformats-officedocument.customXmlProperties+xml"/>
  <Override PartName="/ppt/slides/slide2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customXml/item12.xml" ContentType="application/xml"/>
  <Override PartName="/customXml/itemProps12.xml" ContentType="application/vnd.openxmlformats-officedocument.customXmlProperties+xml"/>
  <Override PartName="/ppt/slides/slide14.xml" ContentType="application/vnd.openxmlformats-officedocument.presentationml.slide+xml"/>
  <Override PartName="/ppt/authors.xml" ContentType="application/vnd.ms-powerpoint.authors+xml"/>
  <Override PartName="/ppt/slides/slide55.xml" ContentType="application/vnd.openxmlformats-officedocument.presentationml.slide+xml"/>
  <Override PartName="/ppt/notesSlides/notesSlide1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ppt/commentAuthors.xml" ContentType="application/vnd.openxmlformats-officedocument.presentationml.commentAuthors+xml"/>
  <Override PartName="/ppt/slides/slide46.xml" ContentType="application/vnd.openxmlformats-officedocument.presentationml.slide+xml"/>
  <Override PartName="/ppt/tableStyles.xml" ContentType="application/vnd.openxmlformats-officedocument.presentationml.tableStyl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33.xml" ContentType="application/xml"/>
  <Override PartName="/customXml/itemProps33.xml" ContentType="application/vnd.openxmlformats-officedocument.customXmlProperties+xml"/>
  <Override PartName="/ppt/slides/slide37.xml" ContentType="application/vnd.openxmlformats-officedocument.presentationml.slide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6" r:id="rId3"/>
    <p:sldId id="315" r:id="rId4"/>
    <p:sldId id="328" r:id="rId5"/>
    <p:sldId id="316" r:id="rId6"/>
    <p:sldId id="324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4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288" y="-451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viewProps" Target="/ppt/viewProps.xml" Id="rId13" /><Relationship Type="http://schemas.openxmlformats.org/officeDocument/2006/relationships/customXml" Target="/customXml/item2.xml" Id="rId18" /><Relationship Type="http://schemas.openxmlformats.org/officeDocument/2006/relationships/slide" Target="/ppt/slides/slide22.xml" Id="rId3" /><Relationship Type="http://schemas.openxmlformats.org/officeDocument/2006/relationships/slide" Target="/ppt/slides/slide63.xml" Id="rId7" /><Relationship Type="http://schemas.openxmlformats.org/officeDocument/2006/relationships/presProps" Target="/ppt/presProps.xml" Id="rId12" /><Relationship Type="http://schemas.openxmlformats.org/officeDocument/2006/relationships/customXml" Target="/customXml/item12.xml" Id="rId17" /><Relationship Type="http://schemas.openxmlformats.org/officeDocument/2006/relationships/slide" Target="/ppt/slides/slide14.xml" Id="rId2" /><Relationship Type="http://schemas.microsoft.com/office/2018/10/relationships/authors" Target="/ppt/authors.xml" Id="rId16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5.xml" Id="rId6" /><Relationship Type="http://schemas.openxmlformats.org/officeDocument/2006/relationships/commentAuthors" Target="/ppt/commentAuthors.xml" Id="rId11" /><Relationship Type="http://schemas.openxmlformats.org/officeDocument/2006/relationships/slide" Target="/ppt/slides/slide46.xml" Id="rId5" /><Relationship Type="http://schemas.openxmlformats.org/officeDocument/2006/relationships/tableStyles" Target="/ppt/tableStyles.xml" Id="rId15" /><Relationship Type="http://schemas.openxmlformats.org/officeDocument/2006/relationships/handoutMaster" Target="/ppt/handoutMasters/handoutMaster11.xml" Id="rId10" /><Relationship Type="http://schemas.openxmlformats.org/officeDocument/2006/relationships/customXml" Target="/customXml/item33.xml" Id="rId19" /><Relationship Type="http://schemas.openxmlformats.org/officeDocument/2006/relationships/slide" Target="/ppt/slides/slide37.xml" Id="rId4" /><Relationship Type="http://schemas.openxmlformats.org/officeDocument/2006/relationships/notesMaster" Target="/ppt/notesMasters/notesMaster11.xml" Id="rId9" /><Relationship Type="http://schemas.openxmlformats.org/officeDocument/2006/relationships/theme" Target="/ppt/theme/theme11.xml" Id="rId14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3/30/2023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55.xml" Id="rId2" /><Relationship Type="http://schemas.openxmlformats.org/officeDocument/2006/relationships/notesMaster" Target="/ppt/notesMasters/notesMaster11.xml" Id="rId1" /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3018"/>
      </p:ext>
    </p:extLst>
  </p:cSld>
  <p:clrMapOvr>
    <a:masterClrMapping/>
  </p:clrMapOvr>
</p:note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1901952"/>
            <a:ext cx="4078224" cy="205438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0" y="3995928"/>
            <a:ext cx="4078224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840A27-9145-55C3-EC0D-067E580C7B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156699" y="4220465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1D271407-2A7C-722A-0103-FD07F037E5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56699" y="4707873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29F36B0-6E5A-7750-4DF5-9BEC42E18D43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73225" y="4220465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12D4754-2232-0EF9-BC7B-55413FA8AE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73225" y="4707873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1EECEF9-D98F-A3BC-93AA-44D2853ABA6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156699" y="2491873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AD5EFBBC-536B-8A32-8171-F38F937A67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6699" y="2979281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359258B1-6352-FB7C-BB2D-C35AB6EF332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73225" y="2491873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13DD997-1130-A778-0049-2767A4FFA9E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73225" y="2979281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ooter Placeholder 7">
            <a:extLst>
              <a:ext uri="{FF2B5EF4-FFF2-40B4-BE49-F238E27FC236}">
                <a16:creationId xmlns:a16="http://schemas.microsoft.com/office/drawing/2014/main" id="{BAF25DF6-9D20-554E-9847-0B63376D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42" name="Slide Number Placeholder 8">
            <a:extLst>
              <a:ext uri="{FF2B5EF4-FFF2-40B4-BE49-F238E27FC236}">
                <a16:creationId xmlns:a16="http://schemas.microsoft.com/office/drawing/2014/main" id="{286B9520-5DDF-23A3-3471-FF2E6464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2E19F58C-2700-2E0B-257C-F038C29BC5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5635532" cy="5715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39A64F-0E82-3B0B-A002-9E28DF1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3" y="1062164"/>
            <a:ext cx="4352862" cy="1062386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79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23615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3429000"/>
            <a:ext cx="4953000" cy="2286000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71EE8F4-CD75-FB20-B986-44B31703EF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724" y="1062164"/>
            <a:ext cx="5356211" cy="46528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6B90EE8-69B7-0A01-B397-78E785B1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988" y="2787650"/>
            <a:ext cx="4953000" cy="457200"/>
          </a:xfrm>
        </p:spPr>
        <p:txBody>
          <a:bodyPr anchor="ctr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81B7EA28-61E1-38E4-2650-A97BC8BB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E445CF1-3881-5B04-A9A4-282225CA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BFD7F-3FEB-C562-E94B-A5F0FE4489E6}"/>
              </a:ext>
            </a:extLst>
          </p:cNvPr>
          <p:cNvSpPr txBox="1"/>
          <p:nvPr userDrawn="1"/>
        </p:nvSpPr>
        <p:spPr>
          <a:xfrm>
            <a:off x="7189940" y="660121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8E178B-B813-0C29-61CD-48C0734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B16787D-82A9-4F46-6F4B-8A56E65C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0AC999E-9405-FC59-56E3-5E3B9F28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4" y="1062164"/>
            <a:ext cx="10112564" cy="749538"/>
          </a:xfrm>
        </p:spPr>
        <p:txBody>
          <a:bodyPr anchor="t"/>
          <a:lstStyle>
            <a:lvl1pPr algn="l"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32ED2CAA-D61C-0D90-423B-1682C789EFA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99566" y="4099394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5B584320-848A-F64B-B615-EC046F70F9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01156" y="4692968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550281F4-2F8B-07D5-132C-423E5364B4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46500" y="1819657"/>
            <a:ext cx="4445500" cy="428847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6B5E911A-9199-8DBE-007F-795E11FFB4E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52633" y="4099394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F521BEE-72B4-6D50-84EC-4DC55B8D0CD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54223" y="4692968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15">
            <a:extLst>
              <a:ext uri="{FF2B5EF4-FFF2-40B4-BE49-F238E27FC236}">
                <a16:creationId xmlns:a16="http://schemas.microsoft.com/office/drawing/2014/main" id="{239E5F18-6B32-3217-7951-A5BE7D507B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99566" y="1819657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EEA848A3-478E-51CC-CD84-6ED80DFCE9C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01156" y="2413231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525A008-9785-1D0E-BAAC-F447EF1A8EE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52633" y="1819657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3A7DA01A-DAC8-D5BA-54C4-59788BC6F6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4223" y="2413231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4149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68C6A-FCB6-3345-EE10-E21D3C9F0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14"/>
            <a:ext cx="10515600" cy="1044074"/>
          </a:xfrm>
        </p:spPr>
        <p:txBody>
          <a:bodyPr anchor="t"/>
          <a:lstStyle>
            <a:lvl1pPr algn="ctr"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1" y="1718402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8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8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74058" y="1718798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4057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4057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09916" y="1718402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09915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09915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02853C4A-0AC0-3EC4-2BC5-AEE3C8A4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3629D386-F559-A276-4443-C29678BA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dg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2164"/>
            <a:ext cx="2911867" cy="1725486"/>
          </a:xfrm>
        </p:spPr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CEAE8A-9ADA-0B65-76CD-F0CC632DFB8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200" y="3989514"/>
            <a:ext cx="10515600" cy="2118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CD0365C8-B6BF-A864-123B-A6F2EEC179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1"/>
            <a:ext cx="7315200" cy="3698696"/>
          </a:xfrm>
          <a:noFill/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844692A4-EDC3-2E38-2AFD-41C6C923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C9B20B20-1FD1-EBDE-FA1C-D4AF930C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7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1939E1B-F286-9912-6D4E-158007A09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33344" y="457200"/>
            <a:ext cx="8599932" cy="59436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24" y="2141919"/>
            <a:ext cx="3167636" cy="205438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024" y="4507992"/>
            <a:ext cx="2560320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14969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1.xml" Id="rId8" /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23.xml" Id="rId2" /><Relationship Type="http://schemas.openxmlformats.org/officeDocument/2006/relationships/slideLayout" Target="/ppt/slideLayouts/slideLayout14.xml" Id="rId1" /><Relationship Type="http://schemas.openxmlformats.org/officeDocument/2006/relationships/slideLayout" Target="/ppt/slideLayouts/slideLayout65.xml" Id="rId6" /><Relationship Type="http://schemas.openxmlformats.org/officeDocument/2006/relationships/slideLayout" Target="/ppt/slideLayouts/slideLayout56.xml" Id="rId5" /><Relationship Type="http://schemas.openxmlformats.org/officeDocument/2006/relationships/slideLayout" Target="/ppt/slideLayouts/slideLayout47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90" r:id="rId3"/>
    <p:sldLayoutId id="2147483696" r:id="rId4"/>
    <p:sldLayoutId id="2147483654" r:id="rId5"/>
    <p:sldLayoutId id="2147483693" r:id="rId6"/>
    <p:sldLayoutId id="2147483692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15.jpeg" Id="rId2" /><Relationship Type="http://schemas.openxmlformats.org/officeDocument/2006/relationships/slideLayout" Target="/ppt/slideLayouts/slideLayout14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image" Target="/ppt/media/image23.jpg" Id="rId2" /><Relationship Type="http://schemas.openxmlformats.org/officeDocument/2006/relationships/slideLayout" Target="/ppt/slideLayouts/slideLayout23.xml" Id="rId1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image" Target="/ppt/media/image310.jpg" Id="rId2" /><Relationship Type="http://schemas.openxmlformats.org/officeDocument/2006/relationships/slideLayout" Target="/ppt/slideLayouts/slideLayout32.xml" Id="rId1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image" Target="/ppt/media/image49.jpeg" Id="rId2" /><Relationship Type="http://schemas.openxmlformats.org/officeDocument/2006/relationships/slideLayout" Target="/ppt/slideLayouts/slideLayout47.xml" Id="rId1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image" Target="/ppt/media/image56.jpg" Id="rId3" /><Relationship Type="http://schemas.openxmlformats.org/officeDocument/2006/relationships/notesSlide" Target="/ppt/notesSlides/notesSlide11.xml" Id="rId2" /><Relationship Type="http://schemas.openxmlformats.org/officeDocument/2006/relationships/slideLayout" Target="/ppt/slideLayouts/slideLayout56.xml" Id="rId1" /><Relationship Type="http://schemas.openxmlformats.org/officeDocument/2006/relationships/image" Target="/ppt/media/image77.jpg" Id="rId5" /><Relationship Type="http://schemas.openxmlformats.org/officeDocument/2006/relationships/image" Target="/ppt/media/image68.jpg" Id="rId4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image" Target="/ppt/media/image84.jpg" Id="rId2" /><Relationship Type="http://schemas.openxmlformats.org/officeDocument/2006/relationships/slideLayout" Target="/ppt/slideLayouts/slideLayout65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image" Target="/ppt/media/image92.jpg" Id="rId2" /><Relationship Type="http://schemas.openxmlformats.org/officeDocument/2006/relationships/slideLayout" Target="/ppt/slideLayouts/slideLayout71.xml" Id="rId1" /></Relationships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Young girl standing at lockers">
            <a:extLst>
              <a:ext uri="{FF2B5EF4-FFF2-40B4-BE49-F238E27FC236}">
                <a16:creationId xmlns:a16="http://schemas.microsoft.com/office/drawing/2014/main" id="{A08789A8-CBF2-24AC-F8A0-59E1DFF96F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Fundraising event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Emerald View Elementary School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689B-9ABD-7862-944D-7F5DB94E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C73C62-46C7-15CA-9ED4-46BD6D34EC36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976D770-E438-233D-1CCE-CFFAB738CC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r>
              <a:rPr lang="en-US" dirty="0"/>
              <a:t>Location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039D0E-3FF4-6977-7376-B9DAD937BD4E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Vendors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BD8266-BE5E-D217-604F-8898C4EE79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South Street Tacos</a:t>
            </a:r>
          </a:p>
          <a:p>
            <a:r>
              <a:rPr lang="en-US" dirty="0"/>
              <a:t>City Center Catering</a:t>
            </a:r>
          </a:p>
          <a:p>
            <a:r>
              <a:rPr lang="en-US" dirty="0"/>
              <a:t>Rocket Boy Coffee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1358C3-871E-6683-9043-96AC728C0573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Guest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3A350C-31E7-0C51-AF2C-32B2D65BA48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RSVPs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26241-AECE-E388-19FE-68B71E9C1B53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7AE98D-0330-F98F-0443-A7E032C6DC4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Cost estimates</a:t>
            </a:r>
          </a:p>
        </p:txBody>
      </p:sp>
      <p:pic>
        <p:nvPicPr>
          <p:cNvPr id="15" name="Picture Placeholder 14" descr="Young girl in a wheelchair">
            <a:extLst>
              <a:ext uri="{FF2B5EF4-FFF2-40B4-BE49-F238E27FC236}">
                <a16:creationId xmlns:a16="http://schemas.microsoft.com/office/drawing/2014/main" id="{FC86871E-B3DC-5DB3-DB04-B9B538C399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16279" b="16279"/>
          <a:stretch/>
        </p:blipFill>
        <p:spPr/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0ECD8CB-5964-4F35-77BC-ACBBCC27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Fundraising event plan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2628CB4-E5A5-5D60-5FFD-D43E7680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01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Emerald View Elementary School</a:t>
            </a:r>
          </a:p>
        </p:txBody>
      </p:sp>
      <p:pic>
        <p:nvPicPr>
          <p:cNvPr id="10" name="Picture Placeholder 9" descr="A teacher posing in a classroom">
            <a:extLst>
              <a:ext uri="{FF2B5EF4-FFF2-40B4-BE49-F238E27FC236}">
                <a16:creationId xmlns:a16="http://schemas.microsoft.com/office/drawing/2014/main" id="{B01D4FF5-AD6E-5EDB-AD8F-A73B04C422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11629" r="11629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66FDB4-64B5-FCF9-BCAD-5B32BE2B4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3rd, 20XX @ 6:00pm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4E5C-0CB7-D011-5577-7266AABB5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More details:</a:t>
            </a:r>
            <a:br>
              <a:rPr lang="en-US" dirty="0"/>
            </a:b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Fundraising event plan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79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D875A-8263-4FFA-3017-69FC2B9C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RSVP tracking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47C2E5E-56D9-2608-E4E6-2D48622C3CD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Yes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17B58DD-17B1-655D-DD86-2293CE393E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61/100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1E1679-B7C7-902A-5093-A51CDE5C5F4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Maybe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741E1D-EA70-8FFB-31A0-FC3EA205A66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16/100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9451D9-F440-5EEE-1CB3-C00812A373B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2BB7AF-1383-A9B2-C2FB-8FB296CE92E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14/100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10ECC-8EA0-A175-00D3-6FB26F157C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No response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96202A-3C65-624D-DD98-DEDF51A1E5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9/100</a:t>
            </a:r>
          </a:p>
        </p:txBody>
      </p:sp>
      <p:pic>
        <p:nvPicPr>
          <p:cNvPr id="15" name="Picture Placeholder 14" descr="A group of kids heads in a circle ">
            <a:extLst>
              <a:ext uri="{FF2B5EF4-FFF2-40B4-BE49-F238E27FC236}">
                <a16:creationId xmlns:a16="http://schemas.microsoft.com/office/drawing/2014/main" id="{0D21B0F5-97C3-9DE2-203D-777265D3A87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" b="20"/>
          <a:stretch/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33BA49-8791-73C4-BF3C-CCAD2B2C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Fundraising event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5A7F7-4FB9-9C74-91C3-F5976E51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22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E0A2-737E-BA68-ACC8-F8022B9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and drink vendors</a:t>
            </a:r>
          </a:p>
        </p:txBody>
      </p:sp>
      <p:pic>
        <p:nvPicPr>
          <p:cNvPr id="16" name="Picture Placeholder 15" descr="A plate of tacos">
            <a:extLst>
              <a:ext uri="{FF2B5EF4-FFF2-40B4-BE49-F238E27FC236}">
                <a16:creationId xmlns:a16="http://schemas.microsoft.com/office/drawing/2014/main" id="{12D14D09-DEF3-29DF-6ED2-1E432FC42D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5468" b="1546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F3F00-BAA0-0694-06DD-D18591BD8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South Street Tacos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CC5CF-57CE-1EC5-88E4-0F2AD9DDC5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Food Truck</a:t>
            </a:r>
          </a:p>
        </p:txBody>
      </p:sp>
      <p:pic>
        <p:nvPicPr>
          <p:cNvPr id="18" name="Picture Placeholder 17" descr="Unicorn cupcakes">
            <a:extLst>
              <a:ext uri="{FF2B5EF4-FFF2-40B4-BE49-F238E27FC236}">
                <a16:creationId xmlns:a16="http://schemas.microsoft.com/office/drawing/2014/main" id="{C6DEBD2F-1392-BE9D-61B0-E22023B80D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7769" r="17769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8FF79F-FDC5-EEBA-09D2-0FF64F34F7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City Center Catering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A949D9-C5EB-4F80-371B-48B62C5283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Hors d’oeuvres</a:t>
            </a:r>
          </a:p>
        </p:txBody>
      </p:sp>
      <p:pic>
        <p:nvPicPr>
          <p:cNvPr id="20" name="Picture Placeholder 19" descr="Person serving a cup of tea">
            <a:extLst>
              <a:ext uri="{FF2B5EF4-FFF2-40B4-BE49-F238E27FC236}">
                <a16:creationId xmlns:a16="http://schemas.microsoft.com/office/drawing/2014/main" id="{3DC53FA3-A6D8-357E-49C7-3E07B0660FA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/>
          <a:srcRect l="18829" r="18829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B29419-621A-A6C7-92A2-218AA702E3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Rocket Boy Coffee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1FFF8-709F-59B3-AC52-17334EEF75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Beverages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12E8C-3AAD-29F9-7B79-3D3CF3F2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Fundraising event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6E5D-6BBC-E33C-D692-29419D16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023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B5E7-006C-6F5D-1DD9-87107D9D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options</a:t>
            </a:r>
          </a:p>
        </p:txBody>
      </p:sp>
      <p:pic>
        <p:nvPicPr>
          <p:cNvPr id="10" name="Picture Placeholder 9" descr="Picture of children's easels">
            <a:extLst>
              <a:ext uri="{FF2B5EF4-FFF2-40B4-BE49-F238E27FC236}">
                <a16:creationId xmlns:a16="http://schemas.microsoft.com/office/drawing/2014/main" id="{CA07B4CD-7ADA-3217-23EC-D30A779232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077" b="12077"/>
          <a:stretch>
            <a:fillRect/>
          </a:stretch>
        </p:blipFill>
        <p:spPr/>
      </p:pic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0211DEA3-20E8-FEF5-D1E4-4DBA38894BD0}"/>
              </a:ext>
            </a:extLst>
          </p:cNvPr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190877423"/>
              </p:ext>
            </p:extLst>
          </p:nvPr>
        </p:nvGraphicFramePr>
        <p:xfrm>
          <a:off x="838200" y="3989388"/>
          <a:ext cx="10515600" cy="2133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218434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145791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45791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05584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28520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Option 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Option  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Option  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Fundraising Event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Catering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Decoration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Beverages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Venue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52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expenses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1.750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1,900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2,100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80B2B17-1DC3-9FE1-FE51-2D19A65A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Fundraising event plan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5C4C3E3-63CA-6322-07E1-C1F75F46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964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wo kids holding books at the park">
            <a:extLst>
              <a:ext uri="{FF2B5EF4-FFF2-40B4-BE49-F238E27FC236}">
                <a16:creationId xmlns:a16="http://schemas.microsoft.com/office/drawing/2014/main" id="{3EACF64B-64CB-FA1C-97D0-9A83238E8F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34" r="1734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C5AA14-CFD9-D75F-D673-137F98D8B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026FA8-E03C-C3D0-B5F4-332394D0B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you there!</a:t>
            </a:r>
          </a:p>
        </p:txBody>
      </p:sp>
    </p:spTree>
    <p:extLst>
      <p:ext uri="{BB962C8B-B14F-4D97-AF65-F5344CB8AC3E}">
        <p14:creationId xmlns:p14="http://schemas.microsoft.com/office/powerpoint/2010/main" val="2412566949"/>
      </p:ext>
    </p:extLst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undraising-Planning_WIn32_EF_v8" id="{3C75CA2E-58EF-49B8-8E40-87DB707BC79C}" vid="{74A00044-2BDD-4FEC-B47F-E450AABF2718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2.xml.rels>&#65279;<?xml version="1.0" encoding="utf-8"?><Relationships xmlns="http://schemas.openxmlformats.org/package/2006/relationships"><Relationship Type="http://schemas.openxmlformats.org/officeDocument/2006/relationships/customXmlProps" Target="/customXml/itemProps12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1.xml" Id="rId1" /></Relationships>
</file>

<file path=customXml/_rels/item33.xml.rels>&#65279;<?xml version="1.0" encoding="utf-8"?><Relationships xmlns="http://schemas.openxmlformats.org/package/2006/relationships"><Relationship Type="http://schemas.openxmlformats.org/officeDocument/2006/relationships/customXmlProps" Target="/customXml/itemProps33.xml" Id="rId1" /></Relationships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2.xml><?xml version="1.0" encoding="utf-8"?>
<ds:datastoreItem xmlns:ds="http://schemas.openxmlformats.org/officeDocument/2006/customXml" ds:itemID="{0965EC71-50B6-44F0-BEA8-1E31E4C2ADE4}"/>
</file>

<file path=customXml/itemProps21.xml><?xml version="1.0" encoding="utf-8"?>
<ds:datastoreItem xmlns:ds="http://schemas.openxmlformats.org/officeDocument/2006/customXml" ds:itemID="{EA351571-3421-455D-BD61-D851C8FDD705}"/>
</file>

<file path=customXml/itemProps33.xml><?xml version="1.0" encoding="utf-8"?>
<ds:datastoreItem xmlns:ds="http://schemas.openxmlformats.org/officeDocument/2006/customXml" ds:itemID="{B2EE574E-4FA9-4ED5-854D-F9C662C39FD6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163</ap:Words>
  <ap:Application>Microsoft Office PowerPoint</ap:Application>
  <ap:PresentationFormat>Widescreen</ap:PresentationFormat>
  <ap:Paragraphs>71</ap:Paragraphs>
  <ap:Slides>7</ap:Slides>
  <ap:Notes>1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ap:HeadingPairs>
  <ap:TitlesOfParts>
    <vt:vector baseType="lpstr" size="13">
      <vt:lpstr>Arial</vt:lpstr>
      <vt:lpstr>Bodoni MT</vt:lpstr>
      <vt:lpstr>Calibri</vt:lpstr>
      <vt:lpstr>Source Sans Pro Light</vt:lpstr>
      <vt:lpstr>Source Sans Pro SemiBold</vt:lpstr>
      <vt:lpstr>Office Theme</vt:lpstr>
      <vt:lpstr>Fundraising event plan</vt:lpstr>
      <vt:lpstr>Overview</vt:lpstr>
      <vt:lpstr>Emerald View Elementary School</vt:lpstr>
      <vt:lpstr>RSVP tracking</vt:lpstr>
      <vt:lpstr>Food and drink vendors</vt:lpstr>
      <vt:lpstr>Budget options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2023-03-30T15:13:17Z</dcterms:created>
  <dcterms:modified xsi:type="dcterms:W3CDTF">2023-03-30T15:13:30Z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