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  <p:sldId id="257" r:id="rId6"/>
    <p:sldId id="260" r:id="rId7"/>
    <p:sldId id="258" r:id="rId8"/>
    <p:sldId id="259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F603-17AE-4F6E-880A-BF796DD59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A8DD2-2160-4A5B-83EB-6A5C31F7C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B0A1F-44C8-4904-801C-185CE2C9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1CF8-590E-4585-B1B9-67F06B94FBF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51D03-DCC5-4B0B-9FAB-D4D8A238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F91F4-1069-4F55-848E-D911F4E9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BFF4-AF58-4B95-9B21-795F5409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1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BDCF-CA60-4950-87BA-17E5B858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CDE37-F6D5-41F5-8A33-256200FDE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75943-EE1A-45E7-90DC-0E1D2AE6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1CF8-590E-4585-B1B9-67F06B94FBF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A401F-CEAB-44DC-98ED-38303A8D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35D3B-F672-4C12-82A7-BC969090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BFF4-AF58-4B95-9B21-795F5409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77CC9-0EE4-4730-AD1B-F7A276F0F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26E12-9F02-4D09-9793-09D888626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A72E-8030-458E-94A9-E39F987C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1CF8-590E-4585-B1B9-67F06B94FBF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9486A-94E1-4C54-95E7-C5B64A66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D64C-2B22-4F06-92D7-BA9F2E29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BFF4-AF58-4B95-9B21-795F5409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9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B96C-7B4C-4BF9-865B-DD8395C8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047CA-F388-4789-A30D-545FDB89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E3F66-385A-4786-95AB-045B7F29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1CF8-590E-4585-B1B9-67F06B94FBF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1F307-C205-4259-B83C-6948E4AB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B78E-89A4-47F3-9A62-6B48C0ED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BFF4-AF58-4B95-9B21-795F5409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6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FB5A-E0DB-4E72-A691-13CAF9FA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4DB54-FA0B-4D96-8AAE-663FFE59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CFD1D-270D-4E75-BDE9-8FF3A957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1CF8-590E-4585-B1B9-67F06B94FBF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007DA-60BC-44FD-A074-253B671C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1E549-53C0-4102-AC8A-41F84170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BFF4-AF58-4B95-9B21-795F5409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0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A2EC-B28E-4A29-838B-352D981D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0290-4314-45CE-9F41-6B48DBD57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69F06-1645-46F3-985C-874B94C31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774EA-5F92-4C84-8450-A857673C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1CF8-590E-4585-B1B9-67F06B94FBF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8011-F67A-49BD-8DE9-0E83DDE2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76C81-A181-4ADD-A715-1CFCF51F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BFF4-AF58-4B95-9B21-795F5409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3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8B82-91AC-4793-A6A2-BEF7AF1A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E521F-6B22-44B2-85C1-41DF93ED9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1CEB1-AABE-4349-AB23-0C6AA9C07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B4E62-55FA-4874-A81A-4A6542EF6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AE69A-3822-4157-AB0B-7CB9CD256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54E67-215E-42AA-9C75-94578B74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1CF8-590E-4585-B1B9-67F06B94FBF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11BCD-E4A5-4BE6-9CA6-4EC1937F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11E12-2CA0-4BC9-81DD-8B07565D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BFF4-AF58-4B95-9B21-795F5409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7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A0E7-E9A0-4754-8705-0FB13A4C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45E3B-A866-4E79-A541-035C2582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1CF8-590E-4585-B1B9-67F06B94FBF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AAC17-6047-468E-9030-A716E0A6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3E4D0-7606-43E8-8206-95266F36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BFF4-AF58-4B95-9B21-795F5409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696D3-F051-47ED-841B-440935E1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1CF8-590E-4585-B1B9-67F06B94FBF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0D409-E455-43DE-B6B7-AFC1B5D3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53917-D3C0-4644-A6B4-83996A9D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BFF4-AF58-4B95-9B21-795F5409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4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EF4B-DA74-4A68-8CE3-B3789122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328B-A898-4232-B547-298460AD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DEC47-3F03-4A2B-81AA-724C1820F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D014E-37A7-4C6F-990C-2FE6AB78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1CF8-590E-4585-B1B9-67F06B94FBF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74294-45A2-4D7C-B2BF-06E0DEF1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C42CC-96AF-43F4-9907-61189647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BFF4-AF58-4B95-9B21-795F5409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4143-7835-4595-80EB-B00B93AF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F0E75-C62C-4ED9-9F30-60D757767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C0118-2965-4CB5-9BEB-FDACFE33E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4A2D2-6808-4851-9C1A-4FDA7797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1CF8-590E-4585-B1B9-67F06B94FBF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28E8A-B467-458D-971C-D9BD0758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15E5A-2644-4ADC-B136-1105C931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BFF4-AF58-4B95-9B21-795F5409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7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182DE-4E17-4A89-9032-CC9FB3EA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E5BFE-88EC-4460-A477-26235A196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A20A-667A-4D69-90E1-6207A4013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01CF8-590E-4585-B1B9-67F06B94FBF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CF865-39EB-48DB-B276-B3227D350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5EE65-09F6-494F-BD2A-8E10B65F4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9BFF4-AF58-4B95-9B21-795F5409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381670-871A-4752-9505-BC6A45CC3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7" descr="Abstract image of curvy lines">
            <a:extLst>
              <a:ext uri="{FF2B5EF4-FFF2-40B4-BE49-F238E27FC236}">
                <a16:creationId xmlns:a16="http://schemas.microsoft.com/office/drawing/2014/main" id="{868599DA-8F87-4E07-97A1-AA05B0C04A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5" y="0"/>
            <a:ext cx="12191550" cy="6857999"/>
          </a:xfrm>
          <a:prstGeom prst="rect">
            <a:avLst/>
          </a:prstGeom>
        </p:spPr>
      </p:pic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2FD56EEB-7906-432E-B450-FB2E5823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5" y="0"/>
            <a:ext cx="12191550" cy="6857999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A0C2DC15-6ECD-49E9-934E-C87A9BBDBE42}"/>
              </a:ext>
            </a:extLst>
          </p:cNvPr>
          <p:cNvSpPr txBox="1">
            <a:spLocks/>
          </p:cNvSpPr>
          <p:nvPr/>
        </p:nvSpPr>
        <p:spPr>
          <a:xfrm>
            <a:off x="457200" y="4515034"/>
            <a:ext cx="6581554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COVID-19 Google Search Trends</a:t>
            </a:r>
          </a:p>
        </p:txBody>
      </p:sp>
    </p:spTree>
    <p:extLst>
      <p:ext uri="{BB962C8B-B14F-4D97-AF65-F5344CB8AC3E}">
        <p14:creationId xmlns:p14="http://schemas.microsoft.com/office/powerpoint/2010/main" val="120022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43C3-E457-4042-A2EC-1AED95A4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By Region Data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10D877C-3BDF-4127-83B8-5EC14B6A4E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346140"/>
              </p:ext>
            </p:extLst>
          </p:nvPr>
        </p:nvGraphicFramePr>
        <p:xfrm>
          <a:off x="1008063" y="1762125"/>
          <a:ext cx="10555287" cy="392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7875037" imgH="2975624" progId="Excel.Sheet.12">
                  <p:embed/>
                </p:oleObj>
              </mc:Choice>
              <mc:Fallback>
                <p:oleObj name="Worksheet" r:id="rId3" imgW="7875037" imgH="29756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8063" y="1762125"/>
                        <a:ext cx="10555287" cy="3929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496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182C-B9B7-4BB7-8B1D-26BDB004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By Time Data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E15EC0C-E8DE-4D35-BB4A-28342E7CCF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801386"/>
              </p:ext>
            </p:extLst>
          </p:nvPr>
        </p:nvGraphicFramePr>
        <p:xfrm>
          <a:off x="838200" y="1643063"/>
          <a:ext cx="10710863" cy="421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8511509" imgH="3349198" progId="Excel.Sheet.12">
                  <p:embed/>
                </p:oleObj>
              </mc:Choice>
              <mc:Fallback>
                <p:oleObj name="Worksheet" r:id="rId3" imgW="8511509" imgH="334919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43063"/>
                        <a:ext cx="10710863" cy="421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00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0457-1777-4F54-A7E8-0FDE59B1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33338" cy="974278"/>
          </a:xfrm>
        </p:spPr>
        <p:txBody>
          <a:bodyPr/>
          <a:lstStyle/>
          <a:p>
            <a:r>
              <a:rPr lang="en-US" dirty="0"/>
              <a:t>Searches on COVID-19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D283A-BB66-4988-BDB2-6485F7AE3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83" y="1429555"/>
            <a:ext cx="7140572" cy="45903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9D42B3-6622-4B4B-958D-68836BBEE86B}"/>
              </a:ext>
            </a:extLst>
          </p:cNvPr>
          <p:cNvSpPr txBox="1"/>
          <p:nvPr/>
        </p:nvSpPr>
        <p:spPr>
          <a:xfrm>
            <a:off x="8869251" y="1845972"/>
            <a:ext cx="2816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pandemic there is understandably a high spike in searches on 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in searches correspond to increase in cases</a:t>
            </a:r>
          </a:p>
        </p:txBody>
      </p:sp>
    </p:spTree>
    <p:extLst>
      <p:ext uri="{BB962C8B-B14F-4D97-AF65-F5344CB8AC3E}">
        <p14:creationId xmlns:p14="http://schemas.microsoft.com/office/powerpoint/2010/main" val="314231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F031-E379-4ED6-AD65-C164DE1E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Regional concern about economy during the pandemic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C803D-03F9-4839-AFE4-1EF63F46C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1" y="2052470"/>
            <a:ext cx="5404428" cy="347427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E552BB-A963-4EDD-A02F-7AF79635E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36" y="2052470"/>
            <a:ext cx="5404428" cy="34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9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80BF-A374-4BBD-921C-D652CC55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concerns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626A9-06D3-4352-BB79-002FF352D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74" y="1566992"/>
            <a:ext cx="6607623" cy="42477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50B5E-F19B-4090-A19D-977097EBF97A}"/>
              </a:ext>
            </a:extLst>
          </p:cNvPr>
          <p:cNvSpPr txBox="1"/>
          <p:nvPr/>
        </p:nvSpPr>
        <p:spPr>
          <a:xfrm>
            <a:off x="8002073" y="1970466"/>
            <a:ext cx="37091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concern spiked early in the pandemic and has gone down since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spike in unemployment searches during the upsurge in cases last winter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into actual unemployment data to compare concern vs. real unemployment rates</a:t>
            </a:r>
          </a:p>
        </p:txBody>
      </p:sp>
    </p:spTree>
    <p:extLst>
      <p:ext uri="{BB962C8B-B14F-4D97-AF65-F5344CB8AC3E}">
        <p14:creationId xmlns:p14="http://schemas.microsoft.com/office/powerpoint/2010/main" val="136581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2AEDC48-A25B-43F5-9331-F63B73EA7BD8}"/>
              </a:ext>
            </a:extLst>
          </p:cNvPr>
          <p:cNvSpPr txBox="1"/>
          <p:nvPr/>
        </p:nvSpPr>
        <p:spPr>
          <a:xfrm>
            <a:off x="8378890" y="1810138"/>
            <a:ext cx="33263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in searches about mental health seem to occur at the same time as increase in searches about vaccine side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look into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067249-A5C3-4D99-B95F-5EF57CFB8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26" y="1690688"/>
            <a:ext cx="7325180" cy="470904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422BD6A-EE00-42C2-8838-3654DA9C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Mental health and vaccine perceptions</a:t>
            </a:r>
          </a:p>
        </p:txBody>
      </p:sp>
    </p:spTree>
    <p:extLst>
      <p:ext uri="{BB962C8B-B14F-4D97-AF65-F5344CB8AC3E}">
        <p14:creationId xmlns:p14="http://schemas.microsoft.com/office/powerpoint/2010/main" val="65891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C638-B3D6-4C58-900D-7FFE58E7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28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Using Google Trends to Predict Vaccination Spikes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00FD9E-3ED4-475D-AE9A-C47483C77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6578"/>
            <a:ext cx="7106816" cy="507629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8FFEE0-6585-4267-ACB2-ACDBE2085362}"/>
              </a:ext>
            </a:extLst>
          </p:cNvPr>
          <p:cNvSpPr txBox="1"/>
          <p:nvPr/>
        </p:nvSpPr>
        <p:spPr>
          <a:xfrm>
            <a:off x="8187612" y="2197358"/>
            <a:ext cx="3326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combined Google Trends data with CDC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delay between spike in searches on the vaccine and vaccinations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search trends to predict when higher number of vaccines will need to be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5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7D48-77B1-43B4-BED3-3407A6A6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Targeted advertising/educating on vaccine risks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8ADDD-9269-45D5-96E8-0F9F3820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845" y="1845712"/>
            <a:ext cx="5612492" cy="3608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07301C-134D-478F-A0C7-807BDF435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0" y="1845712"/>
            <a:ext cx="5612493" cy="360803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A0FC0F7-7EAE-4008-B3F1-8BB61497BD00}"/>
              </a:ext>
            </a:extLst>
          </p:cNvPr>
          <p:cNvSpPr/>
          <p:nvPr/>
        </p:nvSpPr>
        <p:spPr>
          <a:xfrm>
            <a:off x="3004457" y="3359020"/>
            <a:ext cx="1343608" cy="123164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F0C24B-BA71-45BA-BE94-854A81B11648}"/>
              </a:ext>
            </a:extLst>
          </p:cNvPr>
          <p:cNvSpPr/>
          <p:nvPr/>
        </p:nvSpPr>
        <p:spPr>
          <a:xfrm>
            <a:off x="8717902" y="3429000"/>
            <a:ext cx="1343608" cy="123164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8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159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 Light</vt:lpstr>
      <vt:lpstr>Office Theme</vt:lpstr>
      <vt:lpstr>Microsoft Excel Worksheet</vt:lpstr>
      <vt:lpstr>PowerPoint Presentation</vt:lpstr>
      <vt:lpstr>Interest By Region Data</vt:lpstr>
      <vt:lpstr>Interest By Time Data</vt:lpstr>
      <vt:lpstr>Searches on COVID-19</vt:lpstr>
      <vt:lpstr>Regional concern about economy during the pandemic</vt:lpstr>
      <vt:lpstr>Economic concerns over time</vt:lpstr>
      <vt:lpstr>Mental health and vaccine perceptions</vt:lpstr>
      <vt:lpstr>Using Google Trends to Predict Vaccination Spikes</vt:lpstr>
      <vt:lpstr>Targeted advertising/educating on vaccine risks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nammy.kasaraneni@gmail.com</dc:creator>
  <cp:lastModifiedBy>nammy.kasaraneni@gmail.com</cp:lastModifiedBy>
  <cp:revision>1</cp:revision>
  <dcterms:created xsi:type="dcterms:W3CDTF">2022-01-13T18:39:58Z</dcterms:created>
  <dcterms:modified xsi:type="dcterms:W3CDTF">2022-01-14T07:44:10Z</dcterms:modified>
</cp:coreProperties>
</file>