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2F7E46-6DC2-4A3F-AC0F-06A60B3AA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B4C73-0BCE-4407-9FE1-3D29E6853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0FABC-E029-4C44-A571-D6651E1877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179EE7-725B-448D-A14A-69280B6080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37022-5C0E-430F-BD70-2BE98F9C89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F12595-E6AB-4EE5-AD5D-B77C11073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28FC6-D055-4FF1-AACE-89ED480794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B85633-B137-49C3-91F9-7C654651C6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681BAA-1B75-44D1-9A8E-B715B2821C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28419-4BAB-43D2-A17B-06D33E757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3BDD3-B5B2-4FD5-8052-C275123DBE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DA783C-1A47-4674-88CB-ED4FB3D31F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46AF2A-D0FB-4FD7-928A-4062417C1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A04D44-A562-47C7-BCD2-B78AC05981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443CC-4E84-4A73-9458-D1B5012E7F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9AD929-854A-42E6-989C-02B6ABA730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F2E104-2725-487E-888E-E31D203B70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463DCD-8190-486B-B012-F8A865E293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FEEC3C-40BB-4956-8A94-AFEB9BB40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FD03B1-9ADC-46C8-A5AF-75413AF1B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F8DA06-6233-46AA-99E2-FD58222751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0BE7EC-432C-4070-B758-C9429C3B16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37D619-CF3F-447D-9A7E-A0F80C7ECE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0F1ACE-D7DE-4B35-959C-2FE0492F21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F360BF-1089-46A8-BE82-5F88F504D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F48FDB-E7E2-4815-8B59-C52F68CCC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DF12D6-464A-4F0A-BCB0-5C7F3B5F1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265A71-1148-4C0A-9793-E0FBC12D1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F5283C-0443-491E-A88F-D841153690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85E6AA-19C3-4201-80B5-09F0BF9693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81AA6E-5950-4BB9-B632-ED9B949E55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0EE6183-9F41-4E0F-97D7-92F767267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69D746-F417-47E1-9DB5-B948BFFA77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C7B95-8CB1-4DAB-9670-F3F8F69E66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574948-90BF-4727-B768-4DF6173C3B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AC9999-7A86-46C8-BEC5-63B0088420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85F1FB7-F405-45A8-A5A8-DC352601F6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F52CB53-396D-4B32-A7FA-141A8AEF85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73B0CD-9E55-4A67-8405-C2DCFD4D07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993C48-3C2E-44BC-A643-F170E600F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EE9E5C-AEB4-4E4A-A1D3-11825F4CC3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5E9D0B-6014-45C0-B929-50BB587431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81FC6D-9B72-4DDC-9A56-DE3AF27253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00A2A7-EFB6-409B-AC32-674CDB61E0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2E9D19-7E4B-455F-8371-01410F7B90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A9C103-CF65-4C1B-9F00-C4A9E2587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3DA78ED-FB37-45FB-AF1C-5AF007EE1D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9105985-872F-4B78-A12B-3065598AF1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CFEA38-9413-4399-A5B4-202CE00CE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F14B38-EFBC-4861-93C4-BF2A15A3D0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DC5974-D600-4C88-9EC7-61E622EDB9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C08FA3E-62E7-49A9-AE31-931690DB84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FB6543-A5E4-49E9-A4F5-C29C6551DE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FB5D439-40BE-44D9-8B09-392E1AD4EF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CC7C03-6E3A-45C1-9C01-37843FE492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3568D8-505B-433B-8B54-1CF8272F6B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569DC5D-265A-41DD-B731-D5075E6E6D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E9859-3872-424C-A51A-6A351F915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8603B-6EE3-4678-B714-B2E566C9C1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9E54C-69F4-4E7C-9A99-9B47B0AB66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400" cy="52030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5203080"/>
              <a:gd name="textAreaBottom" fmla="*/ 5203800 h 5203080"/>
            </a:gdLst>
            <a:ahLst/>
            <a:rect l="textAreaLeft" t="textAreaTop" r="textAreaRight" b="textAreaBottom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35" sy="99935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E8B215-7C81-465E-A2D9-F90CE854839C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631800" y="1081440"/>
            <a:ext cx="6331680" cy="3238560"/>
          </a:xfrm>
          <a:custGeom>
            <a:avLst/>
            <a:gdLst>
              <a:gd name="textAreaLeft" fmla="*/ 0 w 6331680"/>
              <a:gd name="textAreaRight" fmla="*/ 6332400 w 6331680"/>
              <a:gd name="textAreaTop" fmla="*/ 0 h 3238560"/>
              <a:gd name="textAreaBottom" fmla="*/ 3239280 h 323856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35" sy="99935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BA63B0-22D4-4032-A7BD-93C4BFACA3DF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ffffff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2185200"/>
              <a:gd name="textAreaBottom" fmla="*/ 2185920 h 218520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35" sy="99935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288D7D-1F45-4614-B60E-87C5495B2C4A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ffffff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6"/>
          <p:cNvSpPr/>
          <p:nvPr/>
        </p:nvSpPr>
        <p:spPr>
          <a:xfrm>
            <a:off x="1140840" y="2286720"/>
            <a:ext cx="4894560" cy="2503080"/>
          </a:xfrm>
          <a:custGeom>
            <a:avLst/>
            <a:gdLst>
              <a:gd name="textAreaLeft" fmla="*/ 0 w 4894560"/>
              <a:gd name="textAreaRight" fmla="*/ 4895280 w 4894560"/>
              <a:gd name="textAreaTop" fmla="*/ 0 h 2503080"/>
              <a:gd name="textAreaBottom" fmla="*/ 2503800 h 250308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35" sy="99935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670EB3-380C-42EA-8A0A-CCF81CD6B24D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ffffff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2185200"/>
              <a:gd name="textAreaBottom" fmla="*/ 2185920 h 218520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35" sy="99935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56990-5585-4027-A1B1-536BC772A293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ffffff"/>
                </a:solidFill>
                <a:latin typeface="나눔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ffffff"/>
                </a:solidFill>
                <a:latin typeface="나눔고딕"/>
              </a:rPr>
              <a:t>.</a:t>
            </a:r>
            <a:endParaRPr b="0" lang="en-US" sz="4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ffffff"/>
                </a:solidFill>
                <a:latin typeface="나눔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나눔고딕"/>
              </a:rPr>
              <a:t>2</a:t>
            </a:r>
            <a:r>
              <a:rPr b="0" lang="ko-KR" sz="28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latin typeface="나눔고딕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나눔고딕"/>
              </a:rPr>
              <a:t>3</a:t>
            </a:r>
            <a:r>
              <a:rPr b="0" lang="ko-KR" sz="24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latin typeface="나눔고딕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4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나눔고딕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나눔고딕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namnamu/Car_license_plate_recognition.gi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ko-KR" sz="5400" spc="-1" strike="noStrike">
                <a:solidFill>
                  <a:srgbClr val="fefefe"/>
                </a:solidFill>
                <a:latin typeface="Century Gothic"/>
              </a:rPr>
              <a:t>차량 번호판 인식 모델 개발</a:t>
            </a:r>
            <a:endParaRPr b="0" lang="en-US" sz="54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현재 목표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모델 학습 데이터 셋 마련을 위한 라벨링용 사진 분화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                                                                                                                                            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남인경 발표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4.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현재 결과물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10000" y="2174760"/>
            <a:ext cx="5189040" cy="31093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기울어진 번호판 파일 분화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66" name="그림 7" descr=""/>
          <p:cNvPicPr/>
          <p:nvPr/>
        </p:nvPicPr>
        <p:blipFill>
          <a:blip r:embed="rId1"/>
          <a:stretch/>
        </p:blipFill>
        <p:spPr>
          <a:xfrm>
            <a:off x="810000" y="2833560"/>
            <a:ext cx="6445800" cy="320760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8460000" y="4860000"/>
            <a:ext cx="643320" cy="111672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/>
        </p:blipFill>
        <p:spPr>
          <a:xfrm>
            <a:off x="7672680" y="4860000"/>
            <a:ext cx="606960" cy="1121760"/>
          </a:xfrm>
          <a:prstGeom prst="rect">
            <a:avLst/>
          </a:prstGeom>
          <a:ln w="0">
            <a:noFill/>
          </a:ln>
        </p:spPr>
      </p:pic>
      <p:sp>
        <p:nvSpPr>
          <p:cNvPr id="269" name="내용 개체 틀 1"/>
          <p:cNvSpPr/>
          <p:nvPr/>
        </p:nvSpPr>
        <p:spPr>
          <a:xfrm>
            <a:off x="7256160" y="4450320"/>
            <a:ext cx="3599640" cy="589320"/>
          </a:xfrm>
          <a:prstGeom prst="rect">
            <a:avLst/>
          </a:prstGeom>
          <a:noFill/>
          <a:ln w="0">
            <a:noFill/>
          </a:ln>
          <a:effectLst>
            <a:outerShdw blurRad="50760" dir="0" dist="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작은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  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큰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5.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추후 계획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750600" y="2340000"/>
            <a:ext cx="5189040" cy="31093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안의 사각형 제거 전처리 코드 추가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 수작업하기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또는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사각형 순서대로 리스트를 받아오도록 코드 수정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후 프로세스에 따라 모델 개발 진행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200" cy="26452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ko-KR" sz="4200" spc="-1" strike="noStrike">
                <a:solidFill>
                  <a:srgbClr val="fefefe"/>
                </a:solidFill>
                <a:latin typeface="Century Gothic"/>
              </a:rPr>
              <a:t>목차</a:t>
            </a:r>
            <a:endParaRPr b="0" lang="en-US" sz="4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53200" y="4443840"/>
            <a:ext cx="5891040" cy="7124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기간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2023.10.25~2023.10.26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진행 코드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hlinkClick r:id="rId1"/>
              </a:rPr>
              <a:t>https://github.com/namnamu/Car_license_plate_recognition.git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사용 라이브러리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pytesseract, cv2, numpy, matplotlib, google colab, scipy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7574760" y="1081440"/>
            <a:ext cx="3809160" cy="4074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프로세스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과정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이슈 및 해결 방법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현재 결과물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추후 계획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1.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프로세스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720000" y="2449800"/>
            <a:ext cx="4941000" cy="18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기본 프로세스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-&gt;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데이터셋 제작 프로세스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 셋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인터넷 아무 번호판 정면 사진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 셋 변경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파일명으로 라벨링이 되어있는 번호판 파일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17" name="그림 12" descr=""/>
          <p:cNvPicPr/>
          <p:nvPr/>
        </p:nvPicPr>
        <p:blipFill>
          <a:blip r:embed="rId1"/>
          <a:srcRect l="0" t="0" r="80930" b="0"/>
          <a:stretch/>
        </p:blipFill>
        <p:spPr>
          <a:xfrm>
            <a:off x="5849280" y="223560"/>
            <a:ext cx="1133640" cy="6410160"/>
          </a:xfrm>
          <a:prstGeom prst="rect">
            <a:avLst/>
          </a:prstGeom>
          <a:ln w="0">
            <a:noFill/>
          </a:ln>
        </p:spPr>
      </p:pic>
      <p:pic>
        <p:nvPicPr>
          <p:cNvPr id="218" name="그림 13" descr=""/>
          <p:cNvPicPr/>
          <p:nvPr/>
        </p:nvPicPr>
        <p:blipFill>
          <a:blip r:embed="rId2"/>
          <a:srcRect l="21598" t="0" r="37281" b="0"/>
          <a:stretch/>
        </p:blipFill>
        <p:spPr>
          <a:xfrm>
            <a:off x="6983640" y="223560"/>
            <a:ext cx="2446560" cy="6410160"/>
          </a:xfrm>
          <a:prstGeom prst="rect">
            <a:avLst/>
          </a:prstGeom>
          <a:ln w="0">
            <a:noFill/>
          </a:ln>
        </p:spPr>
      </p:pic>
      <p:pic>
        <p:nvPicPr>
          <p:cNvPr id="219" name="그림 14" descr=""/>
          <p:cNvPicPr/>
          <p:nvPr/>
        </p:nvPicPr>
        <p:blipFill>
          <a:blip r:embed="rId3"/>
          <a:srcRect l="62994" t="0" r="-29101" b="0"/>
          <a:stretch/>
        </p:blipFill>
        <p:spPr>
          <a:xfrm>
            <a:off x="9688680" y="223560"/>
            <a:ext cx="3934800" cy="641016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360000" y="5976720"/>
            <a:ext cx="49489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ffffff"/>
                </a:solidFill>
                <a:latin typeface="나눔고딕"/>
              </a:rPr>
              <a:t>참고 코드</a:t>
            </a:r>
            <a:r>
              <a:rPr b="0" lang="en-US" sz="1800" spc="-1" strike="noStrike">
                <a:solidFill>
                  <a:srgbClr val="ffffff"/>
                </a:solidFill>
                <a:latin typeface="나눔고딕"/>
              </a:rPr>
              <a:t>:  [velog] OpenCV </a:t>
            </a:r>
            <a:r>
              <a:rPr b="0" lang="ko-KR" sz="1800" spc="-1" strike="noStrike">
                <a:solidFill>
                  <a:srgbClr val="ffffff"/>
                </a:solidFill>
                <a:latin typeface="나눔고딕"/>
              </a:rPr>
              <a:t>자동차 번호판 인식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21880" y="3056400"/>
            <a:ext cx="1475280" cy="464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원본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3440880" y="3801600"/>
            <a:ext cx="2076480" cy="205668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4" descr=""/>
          <p:cNvPicPr/>
          <p:nvPr/>
        </p:nvPicPr>
        <p:blipFill>
          <a:blip r:embed="rId2"/>
          <a:stretch/>
        </p:blipFill>
        <p:spPr>
          <a:xfrm>
            <a:off x="818640" y="3801600"/>
            <a:ext cx="2076480" cy="205668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6" descr=""/>
          <p:cNvPicPr/>
          <p:nvPr/>
        </p:nvPicPr>
        <p:blipFill>
          <a:blip r:embed="rId3"/>
          <a:stretch/>
        </p:blipFill>
        <p:spPr>
          <a:xfrm>
            <a:off x="6197040" y="3801600"/>
            <a:ext cx="2090880" cy="2056680"/>
          </a:xfrm>
          <a:prstGeom prst="rect">
            <a:avLst/>
          </a:prstGeom>
          <a:ln w="0">
            <a:noFill/>
          </a:ln>
        </p:spPr>
      </p:pic>
      <p:sp>
        <p:nvSpPr>
          <p:cNvPr id="226" name="내용 개체 틀 2"/>
          <p:cNvSpPr/>
          <p:nvPr/>
        </p:nvSpPr>
        <p:spPr>
          <a:xfrm>
            <a:off x="3440880" y="3056400"/>
            <a:ext cx="207648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회색변환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27" name="내용 개체 틀 2"/>
          <p:cNvSpPr/>
          <p:nvPr/>
        </p:nvSpPr>
        <p:spPr>
          <a:xfrm>
            <a:off x="6197040" y="3056400"/>
            <a:ext cx="199800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 marL="281160" indent="-2811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가우시안 블러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28" name="Picture 8" descr=""/>
          <p:cNvPicPr/>
          <p:nvPr/>
        </p:nvPicPr>
        <p:blipFill>
          <a:blip r:embed="rId4"/>
          <a:stretch/>
        </p:blipFill>
        <p:spPr>
          <a:xfrm>
            <a:off x="9088200" y="3801600"/>
            <a:ext cx="2076480" cy="2056680"/>
          </a:xfrm>
          <a:prstGeom prst="rect">
            <a:avLst/>
          </a:prstGeom>
          <a:ln w="0">
            <a:noFill/>
          </a:ln>
        </p:spPr>
      </p:pic>
      <p:sp>
        <p:nvSpPr>
          <p:cNvPr id="229" name="내용 개체 틀 2"/>
          <p:cNvSpPr/>
          <p:nvPr/>
        </p:nvSpPr>
        <p:spPr>
          <a:xfrm>
            <a:off x="9088200" y="3056400"/>
            <a:ext cx="247140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Contours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탐색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21880" y="3056400"/>
            <a:ext cx="2062080" cy="464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위치 파악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2" name="내용 개체 틀 2"/>
          <p:cNvSpPr/>
          <p:nvPr/>
        </p:nvSpPr>
        <p:spPr>
          <a:xfrm>
            <a:off x="3440880" y="3056400"/>
            <a:ext cx="207648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 marL="281160" indent="-2811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숫자 후보 추출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3" name="내용 개체 틀 2"/>
          <p:cNvSpPr/>
          <p:nvPr/>
        </p:nvSpPr>
        <p:spPr>
          <a:xfrm>
            <a:off x="6197040" y="3056400"/>
            <a:ext cx="199800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숫자 추출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4" name="내용 개체 틀 2"/>
          <p:cNvSpPr/>
          <p:nvPr/>
        </p:nvSpPr>
        <p:spPr>
          <a:xfrm>
            <a:off x="9088200" y="3056400"/>
            <a:ext cx="247140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사진 분화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807480" y="3801600"/>
            <a:ext cx="2076480" cy="205668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4" descr=""/>
          <p:cNvPicPr/>
          <p:nvPr/>
        </p:nvPicPr>
        <p:blipFill>
          <a:blip r:embed="rId2"/>
          <a:stretch/>
        </p:blipFill>
        <p:spPr>
          <a:xfrm>
            <a:off x="3457440" y="3801600"/>
            <a:ext cx="2076480" cy="20566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6" descr=""/>
          <p:cNvPicPr/>
          <p:nvPr/>
        </p:nvPicPr>
        <p:blipFill>
          <a:blip r:embed="rId3"/>
          <a:stretch/>
        </p:blipFill>
        <p:spPr>
          <a:xfrm>
            <a:off x="6195600" y="3801600"/>
            <a:ext cx="2076480" cy="2056680"/>
          </a:xfrm>
          <a:prstGeom prst="rect">
            <a:avLst/>
          </a:prstGeom>
          <a:ln w="0">
            <a:noFill/>
          </a:ln>
        </p:spPr>
      </p:pic>
      <p:pic>
        <p:nvPicPr>
          <p:cNvPr id="238" name="Picture 8" descr=""/>
          <p:cNvPicPr/>
          <p:nvPr/>
        </p:nvPicPr>
        <p:blipFill>
          <a:blip r:embed="rId4"/>
          <a:stretch/>
        </p:blipFill>
        <p:spPr>
          <a:xfrm>
            <a:off x="9088200" y="3801600"/>
            <a:ext cx="1131120" cy="1514160"/>
          </a:xfrm>
          <a:prstGeom prst="rect">
            <a:avLst/>
          </a:prstGeom>
          <a:ln w="0">
            <a:noFill/>
          </a:ln>
        </p:spPr>
      </p:pic>
      <p:pic>
        <p:nvPicPr>
          <p:cNvPr id="239" name="그림 7" descr=""/>
          <p:cNvPicPr/>
          <p:nvPr/>
        </p:nvPicPr>
        <p:blipFill>
          <a:blip r:embed="rId5"/>
          <a:stretch/>
        </p:blipFill>
        <p:spPr>
          <a:xfrm>
            <a:off x="9088200" y="5316480"/>
            <a:ext cx="3103200" cy="153000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0"/>
          <p:cNvSpPr/>
          <p:nvPr/>
        </p:nvSpPr>
        <p:spPr>
          <a:xfrm>
            <a:off x="10121040" y="3420000"/>
            <a:ext cx="2298960" cy="19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"original_img":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"file_url":file_url,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     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"file_path":file_path,,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"date":date,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"C_name":"</a:t>
            </a:r>
            <a:r>
              <a:rPr b="0" lang="ko-KR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남인경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"original_size":[height, width]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},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"label_info":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"U_ID":"AA_000000"+str(i),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"label_path":file_name,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"label_num":"",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"label_size":list(file_size)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}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  <a:ea typeface="DejaVu Sans"/>
              </a:rPr>
              <a:t>}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나눔고딕"/>
            </a:endParaRPr>
          </a:p>
        </p:txBody>
      </p:sp>
      <p:graphicFrame>
        <p:nvGraphicFramePr>
          <p:cNvPr id="242" name="내용 개체 틀 3"/>
          <p:cNvGraphicFramePr/>
          <p:nvPr/>
        </p:nvGraphicFramePr>
        <p:xfrm>
          <a:off x="622080" y="1442520"/>
          <a:ext cx="5208840" cy="5379480"/>
        </p:xfrm>
        <a:graphic>
          <a:graphicData uri="http://schemas.openxmlformats.org/drawingml/2006/table">
            <a:tbl>
              <a:tblPr/>
              <a:tblGrid>
                <a:gridCol w="492480"/>
                <a:gridCol w="910440"/>
                <a:gridCol w="590760"/>
                <a:gridCol w="542520"/>
                <a:gridCol w="753840"/>
                <a:gridCol w="542520"/>
                <a:gridCol w="542520"/>
                <a:gridCol w="834120"/>
              </a:tblGrid>
              <a:tr h="290520">
                <a:tc gridSpan="8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맑은 고딕"/>
                        </a:rPr>
                        <a:t>Label structure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자동차 번호판 글자 인식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문서번호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car_num_nam </a:t>
                      </a: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버전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10/25/2023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인터페이스</a:t>
                      </a: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structure name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crawled car data labeling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 </a:t>
                      </a: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구조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JSON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개발 유형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길이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타입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코드여부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필수 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</a:tr>
              <a:tr h="1414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494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원본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original_img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출처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file_url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날짜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date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YYYY-MM-DD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담당자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C_name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original_size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번호판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pan_img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번호판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pan_path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번호판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pan_size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라벨링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label_info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고유 파일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U_ID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AA_0000000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글자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label_num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참고사항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각 글자 하나당 달려있을 메타데이터</a:t>
                      </a:r>
                      <a:br>
                        <a:rPr sz="700"/>
                      </a:b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손으로 라벨링한 경우 필수여부가 다름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표 4"/>
          <p:cNvGraphicFramePr/>
          <p:nvPr/>
        </p:nvGraphicFramePr>
        <p:xfrm>
          <a:off x="6552000" y="1450440"/>
          <a:ext cx="5132160" cy="5392800"/>
        </p:xfrm>
        <a:graphic>
          <a:graphicData uri="http://schemas.openxmlformats.org/drawingml/2006/table">
            <a:tbl>
              <a:tblPr/>
              <a:tblGrid>
                <a:gridCol w="484920"/>
                <a:gridCol w="897120"/>
                <a:gridCol w="582120"/>
                <a:gridCol w="534600"/>
                <a:gridCol w="742680"/>
                <a:gridCol w="534600"/>
                <a:gridCol w="534600"/>
                <a:gridCol w="821880"/>
              </a:tblGrid>
              <a:tr h="332640">
                <a:tc gridSpan="8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맑은 고딕"/>
                        </a:rPr>
                        <a:t>Label structure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자동차 번호판 글자 인식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개발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문서번호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car_num_nam </a:t>
                      </a: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버전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1.0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10/25/2023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인터페이스</a:t>
                      </a: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structure name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crawled car data labeling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 </a:t>
                      </a: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구조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JSON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개발 유형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길이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타입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코드여부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필수 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</a:tr>
              <a:tr h="1396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4660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원본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original_img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출처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file_url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날짜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date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YYYY-MM-DD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담당자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C_name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original_size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라벨링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label_info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고유 파일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U_ID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AA_0000000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글자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label_num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08880">
                <a:tc>
                  <a:txBody>
                    <a:bodyPr lIns="4680" rIns="46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참고사항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 lIns="4680" rIns="46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44" name="내용 개체 틀 2"/>
          <p:cNvSpPr/>
          <p:nvPr/>
        </p:nvSpPr>
        <p:spPr>
          <a:xfrm>
            <a:off x="9900000" y="180000"/>
            <a:ext cx="2062080" cy="46476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데이터 정의서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1920" cy="2007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156000" y="2286000"/>
            <a:ext cx="4879440" cy="2294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이슈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수작업 라벨링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정면이 아닌 번호판에서 낮은 인식률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시간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47" name="Picture 2" descr=""/>
          <p:cNvPicPr/>
          <p:nvPr/>
        </p:nvPicPr>
        <p:blipFill>
          <a:blip r:embed="rId1"/>
          <a:stretch/>
        </p:blipFill>
        <p:spPr>
          <a:xfrm>
            <a:off x="7652160" y="4901400"/>
            <a:ext cx="2760480" cy="1955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4" descr=""/>
          <p:cNvPicPr/>
          <p:nvPr/>
        </p:nvPicPr>
        <p:blipFill>
          <a:blip r:embed="rId2"/>
          <a:stretch/>
        </p:blipFill>
        <p:spPr>
          <a:xfrm>
            <a:off x="4377600" y="4901400"/>
            <a:ext cx="2760480" cy="195588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6" descr=""/>
          <p:cNvPicPr/>
          <p:nvPr/>
        </p:nvPicPr>
        <p:blipFill>
          <a:blip r:embed="rId3"/>
          <a:stretch/>
        </p:blipFill>
        <p:spPr>
          <a:xfrm>
            <a:off x="1102680" y="4901400"/>
            <a:ext cx="2760480" cy="195588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8" descr=""/>
          <p:cNvPicPr/>
          <p:nvPr/>
        </p:nvPicPr>
        <p:blipFill>
          <a:blip r:embed="rId4"/>
          <a:stretch/>
        </p:blipFill>
        <p:spPr>
          <a:xfrm>
            <a:off x="7652160" y="153360"/>
            <a:ext cx="2760480" cy="19580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10" descr=""/>
          <p:cNvPicPr/>
          <p:nvPr/>
        </p:nvPicPr>
        <p:blipFill>
          <a:blip r:embed="rId5"/>
          <a:stretch/>
        </p:blipFill>
        <p:spPr>
          <a:xfrm>
            <a:off x="4377600" y="153360"/>
            <a:ext cx="2760480" cy="195588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12" descr=""/>
          <p:cNvPicPr/>
          <p:nvPr/>
        </p:nvPicPr>
        <p:blipFill>
          <a:blip r:embed="rId6"/>
          <a:stretch/>
        </p:blipFill>
        <p:spPr>
          <a:xfrm>
            <a:off x="1102680" y="153360"/>
            <a:ext cx="2760480" cy="19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1920" cy="2007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156000" y="2169360"/>
            <a:ext cx="4879440" cy="27604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해결방법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 된 데이터셋 사용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(ai hub)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위치끼리 중심 위치 비교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np.degrees(np.arctan(dy / dx))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로 사진의 회전 각도를 구해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최빈값사용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)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사진을 그만큼 회전시키고 재진행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중간 보고 형식으로 발표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55" name="Picture 2" descr=""/>
          <p:cNvPicPr/>
          <p:nvPr/>
        </p:nvPicPr>
        <p:blipFill>
          <a:blip r:embed="rId1"/>
          <a:stretch/>
        </p:blipFill>
        <p:spPr>
          <a:xfrm>
            <a:off x="1161720" y="5065200"/>
            <a:ext cx="2385720" cy="16826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pic>
        <p:nvPicPr>
          <p:cNvPr id="256" name="Picture 2" descr=""/>
          <p:cNvPicPr/>
          <p:nvPr/>
        </p:nvPicPr>
        <p:blipFill>
          <a:blip r:embed="rId2"/>
          <a:stretch/>
        </p:blipFill>
        <p:spPr>
          <a:xfrm>
            <a:off x="4546440" y="4930560"/>
            <a:ext cx="2385720" cy="169056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4" descr=""/>
          <p:cNvPicPr/>
          <p:nvPr/>
        </p:nvPicPr>
        <p:blipFill>
          <a:blip r:embed="rId3"/>
          <a:stretch/>
        </p:blipFill>
        <p:spPr>
          <a:xfrm>
            <a:off x="7827840" y="4772160"/>
            <a:ext cx="2832480" cy="20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1920" cy="2007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156000" y="2160000"/>
            <a:ext cx="4879440" cy="2519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해결하지 못한 이슈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내부 작은 사각형이 제외되지 않음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라벨링이 순서대로 이루어지지 않음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때문에 파일명으로 라벨링 불가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ex) 01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구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2264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작은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0, 2, 2, 1,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큰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0, 6, 4, ‘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구’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60" name="그림 4" descr=""/>
          <p:cNvPicPr/>
          <p:nvPr/>
        </p:nvPicPr>
        <p:blipFill>
          <a:blip r:embed="rId1"/>
          <a:stretch/>
        </p:blipFill>
        <p:spPr>
          <a:xfrm>
            <a:off x="8125920" y="5208120"/>
            <a:ext cx="3702960" cy="1188000"/>
          </a:xfrm>
          <a:prstGeom prst="rect">
            <a:avLst/>
          </a:prstGeom>
          <a:ln w="0">
            <a:noFill/>
          </a:ln>
        </p:spPr>
      </p:pic>
      <p:pic>
        <p:nvPicPr>
          <p:cNvPr id="261" name="그림 6" descr=""/>
          <p:cNvPicPr/>
          <p:nvPr/>
        </p:nvPicPr>
        <p:blipFill>
          <a:blip r:embed="rId2"/>
          <a:stretch/>
        </p:blipFill>
        <p:spPr>
          <a:xfrm>
            <a:off x="2102760" y="5284080"/>
            <a:ext cx="3756240" cy="11120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6" descr=""/>
          <p:cNvPicPr/>
          <p:nvPr/>
        </p:nvPicPr>
        <p:blipFill>
          <a:blip r:embed="rId3"/>
          <a:stretch/>
        </p:blipFill>
        <p:spPr>
          <a:xfrm>
            <a:off x="151920" y="4874400"/>
            <a:ext cx="1950480" cy="193140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4" descr=""/>
          <p:cNvPicPr/>
          <p:nvPr/>
        </p:nvPicPr>
        <p:blipFill>
          <a:blip r:embed="rId4"/>
          <a:stretch/>
        </p:blipFill>
        <p:spPr>
          <a:xfrm>
            <a:off x="5961600" y="4966560"/>
            <a:ext cx="2061720" cy="14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284</TotalTime>
  <Application>LibreOffice/7.4.7.2$Windows_X86_64 LibreOffice_project/723314e595e8007d3cf785c16538505a1c878ca5</Application>
  <AppVersion>15.0000</AppVersion>
  <Words>672</Words>
  <Paragraphs>264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2023-10-26T13:50:42Z</dcterms:created>
  <dc:creator>인경 남</dc:creator>
  <dc:description/>
  <dc:language>ko-KR</dc:language>
  <cp:lastModifiedBy/>
  <dcterms:modified xsi:type="dcterms:W3CDTF">2023-10-27T14:20:57Z</dcterms:modified>
  <cp:revision>36</cp:revision>
  <dc:subject/>
  <dc:title>번호판 인식 모델 개발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