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0" autoAdjust="0"/>
    <p:restoredTop sz="94660"/>
  </p:normalViewPr>
  <p:slideViewPr>
    <p:cSldViewPr snapToGrid="0">
      <p:cViewPr>
        <p:scale>
          <a:sx n="91" d="100"/>
          <a:sy n="91" d="100"/>
        </p:scale>
        <p:origin x="18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F80B6-B927-6B96-ADCA-7DB02A57F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FB0D1D-B10C-74A6-C20C-33039602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AAB904-73B3-29D8-5AC9-76F21B7F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7BB8-FF4F-4A17-BEA2-1DFBA1C329A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0AF15-4739-F2BF-8165-0EEF0BE3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D8ACFE-9463-583F-20A8-9CFA80F9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C118-132E-4415-B748-06843DF91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02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6DE0F-DA11-6C02-AA42-BC959744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7E30F0-1DEF-ED62-175B-6ABDB73C9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BF193A-5531-6E85-C800-918C033B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7BB8-FF4F-4A17-BEA2-1DFBA1C329A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1C47B8-37D0-5547-49E1-A2FEB2D0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1F90EF-CE74-5CF0-A011-C33B0F25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C118-132E-4415-B748-06843DF91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59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77BE2D-F292-17BA-B19C-F18A2374C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AA99A7-2E8C-72F9-D776-7DC234A85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8116B7-98C7-BD00-1224-650060EE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7BB8-FF4F-4A17-BEA2-1DFBA1C329A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4EF5E-DBE5-9131-E401-7E18997F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9D127-5E0B-BF71-3B63-5E3F53DF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C118-132E-4415-B748-06843DF91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45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796BE-60E9-53BD-A7F5-2A62AA67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3116AC-C749-6C9A-737E-D205926B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77CC50-89E0-7348-F503-B0BC03D5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7BB8-FF4F-4A17-BEA2-1DFBA1C329A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8E96C3-38A2-F383-BC88-3C72692F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C301AC-1DD1-D28A-F840-5EDBB0F6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C118-132E-4415-B748-06843DF91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55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6B0F7-3583-CB83-FD40-0B899119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D26785-677D-477A-82AD-DAE991DB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19A358-61FC-3F59-4156-9F24856B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7BB8-FF4F-4A17-BEA2-1DFBA1C329A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D4298-61D8-334B-D7E8-B45C2130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D6D68C-F7F7-F430-684F-4AC9A4E4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C118-132E-4415-B748-06843DF91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84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51683-6350-7F56-529A-0449C0FE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DA1C89-3724-ADD1-8251-B0627A76C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EE5FB3-C1F3-8A8E-8404-6C8E09BCF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CDBAD-9972-AFD9-791D-31B541C1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7BB8-FF4F-4A17-BEA2-1DFBA1C329A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3B123D-293C-B01A-F00A-19AFACF9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DD58B3-F032-FB36-F4D8-EE2304D1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C118-132E-4415-B748-06843DF91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0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0D6D5-1775-578A-9154-095B8C7D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3B0A3-B8B8-4EED-FD55-D359F514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4CF53B-06F3-9902-407C-020AAE98B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D0AE25-2644-DFFB-3DBD-7A68E9A60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DC54F1-18F2-192F-6D9E-B247B7AA2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0FD5A9-FDE4-DB95-D7FF-CEDD5FAC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7BB8-FF4F-4A17-BEA2-1DFBA1C329A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DF90DB-14B4-F20E-7736-CD54983E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0E14EB-446D-A96D-3B3C-1B49FD9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C118-132E-4415-B748-06843DF91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03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BB640-E3B9-821D-4745-FFF224D5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ED10E3-AC34-8804-D9CA-0F1C6D0A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7BB8-FF4F-4A17-BEA2-1DFBA1C329A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3D77DC-D0C8-C65E-6DC2-C5F695E6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52B5DD-6771-C6FB-B122-59E0939A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C118-132E-4415-B748-06843DF91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97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AF1ED0-3219-1D1A-10F5-4E057341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7BB8-FF4F-4A17-BEA2-1DFBA1C329A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291F2C-5ADF-F66F-575B-A30C8CA7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77622F-5CAE-C58D-F233-316FF0C0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C118-132E-4415-B748-06843DF91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39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6CB3B-ECDC-DA2B-09DB-5BFC9AC0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C0744-276D-C688-DA79-631B34FB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E64887-1184-3215-6C15-A2818AC1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B1BEF8-A6E2-8126-ACF5-B5F2ED08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7BB8-FF4F-4A17-BEA2-1DFBA1C329A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F2AF17-8CAF-FD99-CB86-070A590A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7355EA-F09A-B32E-6C79-A0AB9F85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C118-132E-4415-B748-06843DF91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72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9ECB7-5F94-DD02-BA52-6A7F6BFC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3B4B98-AD25-59A2-9EE2-072FEED01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6EBEE9-DC84-8FB9-94B8-C983EE76B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3D2AB1-A152-D475-37FE-C6ACB5D1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7BB8-FF4F-4A17-BEA2-1DFBA1C329A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3F239-130F-FF0A-E037-16D3C85A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0B1A8D-7B72-0D9B-A2D6-504AD75F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C118-132E-4415-B748-06843DF91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0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E1F364-A361-0F40-1F42-32B24784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94EF7-30D2-0E58-EDEE-D11E61C37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DE1BF-2530-0F94-3306-61ACBBEE2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F7BB8-FF4F-4A17-BEA2-1DFBA1C329AF}" type="datetimeFigureOut">
              <a:rPr lang="fr-FR" smtClean="0"/>
              <a:t>21/12/2023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8256F-99E1-2DDF-E5CD-DF2C964E1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696F7-2066-8F25-A171-9EBFBF3D9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C118-132E-4415-B748-06843DF91C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21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CA158C-9CA1-A4AF-16B1-D0C09899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8" y="2511584"/>
            <a:ext cx="10467975" cy="2371725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F47D4380-6BE9-A7FC-8BFE-4F39997A9189}"/>
              </a:ext>
            </a:extLst>
          </p:cNvPr>
          <p:cNvSpPr txBox="1">
            <a:spLocks/>
          </p:cNvSpPr>
          <p:nvPr/>
        </p:nvSpPr>
        <p:spPr>
          <a:xfrm flipH="1">
            <a:off x="231089" y="2060283"/>
            <a:ext cx="2512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Nom du module et sa LOADLIB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C557C76-65C1-DDEF-D3E1-E236B053B28A}"/>
              </a:ext>
            </a:extLst>
          </p:cNvPr>
          <p:cNvSpPr txBox="1">
            <a:spLocks/>
          </p:cNvSpPr>
          <p:nvPr/>
        </p:nvSpPr>
        <p:spPr>
          <a:xfrm flipH="1">
            <a:off x="2774361" y="2060283"/>
            <a:ext cx="15424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Date et heure de Link-Edit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FCA329E-1807-4B47-F75D-16916E333E1D}"/>
              </a:ext>
            </a:extLst>
          </p:cNvPr>
          <p:cNvSpPr txBox="1">
            <a:spLocks/>
          </p:cNvSpPr>
          <p:nvPr/>
        </p:nvSpPr>
        <p:spPr>
          <a:xfrm flipH="1">
            <a:off x="4385606" y="2060283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Taille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40ED6623-97A5-9AF5-DBE8-B6042DA17381}"/>
              </a:ext>
            </a:extLst>
          </p:cNvPr>
          <p:cNvSpPr txBox="1">
            <a:spLocks/>
          </p:cNvSpPr>
          <p:nvPr/>
        </p:nvSpPr>
        <p:spPr>
          <a:xfrm flipH="1">
            <a:off x="5017563" y="190639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AMODE</a:t>
            </a:r>
          </a:p>
          <a:p>
            <a:r>
              <a:rPr lang="fr-FR" sz="1000" dirty="0"/>
              <a:t>RMODE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EC4ED8F8-7A55-B25B-BE86-890125BE3869}"/>
              </a:ext>
            </a:extLst>
          </p:cNvPr>
          <p:cNvSpPr txBox="1"/>
          <p:nvPr/>
        </p:nvSpPr>
        <p:spPr>
          <a:xfrm flipH="1">
            <a:off x="6447907" y="206028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CSECT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48FB17A-2FCB-4DB2-2634-AFCC1243D864}"/>
              </a:ext>
            </a:extLst>
          </p:cNvPr>
          <p:cNvSpPr txBox="1"/>
          <p:nvPr/>
        </p:nvSpPr>
        <p:spPr>
          <a:xfrm flipH="1">
            <a:off x="7097914" y="2060283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Adresse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F85F1A0B-EC08-7D30-DA4A-B1F37B429E70}"/>
              </a:ext>
            </a:extLst>
          </p:cNvPr>
          <p:cNvSpPr txBox="1"/>
          <p:nvPr/>
        </p:nvSpPr>
        <p:spPr>
          <a:xfrm flipH="1">
            <a:off x="7832182" y="2060283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Taille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14CB4E4-1B2C-8915-F8CA-A3C28E2282F9}"/>
              </a:ext>
            </a:extLst>
          </p:cNvPr>
          <p:cNvSpPr txBox="1"/>
          <p:nvPr/>
        </p:nvSpPr>
        <p:spPr>
          <a:xfrm flipH="1">
            <a:off x="9035305" y="206028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Compilateur</a:t>
            </a:r>
          </a:p>
        </p:txBody>
      </p:sp>
      <p:sp>
        <p:nvSpPr>
          <p:cNvPr id="68" name="Accolade fermante 67">
            <a:extLst>
              <a:ext uri="{FF2B5EF4-FFF2-40B4-BE49-F238E27FC236}">
                <a16:creationId xmlns:a16="http://schemas.microsoft.com/office/drawing/2014/main" id="{A9F8E1AE-C011-6CB9-8492-95E309672F4C}"/>
              </a:ext>
            </a:extLst>
          </p:cNvPr>
          <p:cNvSpPr/>
          <p:nvPr/>
        </p:nvSpPr>
        <p:spPr>
          <a:xfrm rot="16200000">
            <a:off x="1393834" y="1161070"/>
            <a:ext cx="180000" cy="2505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ccolade fermante 68">
            <a:extLst>
              <a:ext uri="{FF2B5EF4-FFF2-40B4-BE49-F238E27FC236}">
                <a16:creationId xmlns:a16="http://schemas.microsoft.com/office/drawing/2014/main" id="{79E6E9A3-28F5-4F37-7695-A9DE827AD716}"/>
              </a:ext>
            </a:extLst>
          </p:cNvPr>
          <p:cNvSpPr/>
          <p:nvPr/>
        </p:nvSpPr>
        <p:spPr>
          <a:xfrm rot="16200000">
            <a:off x="3451004" y="1609393"/>
            <a:ext cx="180000" cy="16088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70" name="Accolade fermante 69">
            <a:extLst>
              <a:ext uri="{FF2B5EF4-FFF2-40B4-BE49-F238E27FC236}">
                <a16:creationId xmlns:a16="http://schemas.microsoft.com/office/drawing/2014/main" id="{013F3D5B-E9A5-9DE2-DFCA-403ACAC2B50B}"/>
              </a:ext>
            </a:extLst>
          </p:cNvPr>
          <p:cNvSpPr/>
          <p:nvPr/>
        </p:nvSpPr>
        <p:spPr>
          <a:xfrm rot="16200000">
            <a:off x="4598034" y="2084557"/>
            <a:ext cx="180000" cy="6585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Accolade fermante 70">
            <a:extLst>
              <a:ext uri="{FF2B5EF4-FFF2-40B4-BE49-F238E27FC236}">
                <a16:creationId xmlns:a16="http://schemas.microsoft.com/office/drawing/2014/main" id="{6A2D437F-63F5-FE13-5B14-C8067D5678E6}"/>
              </a:ext>
            </a:extLst>
          </p:cNvPr>
          <p:cNvSpPr/>
          <p:nvPr/>
        </p:nvSpPr>
        <p:spPr>
          <a:xfrm rot="16200000">
            <a:off x="5253992" y="2089028"/>
            <a:ext cx="180000" cy="6495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Accolade fermante 71">
            <a:extLst>
              <a:ext uri="{FF2B5EF4-FFF2-40B4-BE49-F238E27FC236}">
                <a16:creationId xmlns:a16="http://schemas.microsoft.com/office/drawing/2014/main" id="{52A8C4DF-6161-AB0E-6D97-417BBB8B45FC}"/>
              </a:ext>
            </a:extLst>
          </p:cNvPr>
          <p:cNvSpPr/>
          <p:nvPr/>
        </p:nvSpPr>
        <p:spPr>
          <a:xfrm rot="16200000">
            <a:off x="6611596" y="2050882"/>
            <a:ext cx="180000" cy="7258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Accolade fermante 72">
            <a:extLst>
              <a:ext uri="{FF2B5EF4-FFF2-40B4-BE49-F238E27FC236}">
                <a16:creationId xmlns:a16="http://schemas.microsoft.com/office/drawing/2014/main" id="{319671ED-E60A-FC84-48F8-5CFEFE1D04AE}"/>
              </a:ext>
            </a:extLst>
          </p:cNvPr>
          <p:cNvSpPr/>
          <p:nvPr/>
        </p:nvSpPr>
        <p:spPr>
          <a:xfrm rot="16200000">
            <a:off x="7304929" y="2079677"/>
            <a:ext cx="180000" cy="6682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Accolade fermante 73">
            <a:extLst>
              <a:ext uri="{FF2B5EF4-FFF2-40B4-BE49-F238E27FC236}">
                <a16:creationId xmlns:a16="http://schemas.microsoft.com/office/drawing/2014/main" id="{1FC17FDE-F8B2-DD1E-2DCE-FB0F57C068B4}"/>
              </a:ext>
            </a:extLst>
          </p:cNvPr>
          <p:cNvSpPr/>
          <p:nvPr/>
        </p:nvSpPr>
        <p:spPr>
          <a:xfrm rot="16200000">
            <a:off x="7966695" y="2089027"/>
            <a:ext cx="180000" cy="6495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Accolade fermante 74">
            <a:extLst>
              <a:ext uri="{FF2B5EF4-FFF2-40B4-BE49-F238E27FC236}">
                <a16:creationId xmlns:a16="http://schemas.microsoft.com/office/drawing/2014/main" id="{0BECA170-D325-C186-FB51-EF8BB7202383}"/>
              </a:ext>
            </a:extLst>
          </p:cNvPr>
          <p:cNvSpPr/>
          <p:nvPr/>
        </p:nvSpPr>
        <p:spPr>
          <a:xfrm rot="16200000">
            <a:off x="9344734" y="1357583"/>
            <a:ext cx="180000" cy="21124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7ACE935-4EA7-AA45-B22E-FA28BC178518}"/>
              </a:ext>
            </a:extLst>
          </p:cNvPr>
          <p:cNvSpPr txBox="1"/>
          <p:nvPr/>
        </p:nvSpPr>
        <p:spPr>
          <a:xfrm>
            <a:off x="2041136" y="5079719"/>
            <a:ext cx="2204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</a:rPr>
              <a:t>Attributs du module exécutable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B4F897B7-2953-BD65-F9A3-D322ABF4DAA0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231087" y="5218219"/>
            <a:ext cx="1810049" cy="76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88908C4-37B5-1A98-D867-79C97DD4DBC2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245907" y="5218219"/>
            <a:ext cx="2092754" cy="76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C98745F6-7DF0-34B2-B07D-FFBA51FC0C9D}"/>
              </a:ext>
            </a:extLst>
          </p:cNvPr>
          <p:cNvSpPr txBox="1"/>
          <p:nvPr/>
        </p:nvSpPr>
        <p:spPr>
          <a:xfrm>
            <a:off x="7713427" y="5079719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Attributs des CSECT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2DD642CA-405F-6F53-2B64-312C6099A4A0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6338661" y="5218219"/>
            <a:ext cx="1374766" cy="76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A99DDBC-B7EC-CB9E-DF12-FA47CA50F9DF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9142023" y="5210524"/>
            <a:ext cx="1558790" cy="76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581D7075-5025-4163-4F21-B555363E2C42}"/>
              </a:ext>
            </a:extLst>
          </p:cNvPr>
          <p:cNvSpPr txBox="1"/>
          <p:nvPr/>
        </p:nvSpPr>
        <p:spPr>
          <a:xfrm flipH="1">
            <a:off x="5377549" y="1276714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2"/>
                </a:solidFill>
              </a:rPr>
              <a:t>DB2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ECEB771-789C-B51C-BC10-8E5BA6B435F3}"/>
              </a:ext>
            </a:extLst>
          </p:cNvPr>
          <p:cNvSpPr txBox="1"/>
          <p:nvPr/>
        </p:nvSpPr>
        <p:spPr>
          <a:xfrm flipH="1">
            <a:off x="5746931" y="127671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2"/>
                </a:solidFill>
              </a:rPr>
              <a:t>CICS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325F5DEF-78BE-A9CA-192B-6035114848B7}"/>
              </a:ext>
            </a:extLst>
          </p:cNvPr>
          <p:cNvSpPr txBox="1"/>
          <p:nvPr/>
        </p:nvSpPr>
        <p:spPr>
          <a:xfrm flipH="1">
            <a:off x="6130741" y="1276714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2"/>
                </a:solidFill>
              </a:rPr>
              <a:t>WMQ</a:t>
            </a:r>
          </a:p>
        </p:txBody>
      </p:sp>
      <p:sp>
        <p:nvSpPr>
          <p:cNvPr id="114" name="Accolade fermante 113">
            <a:extLst>
              <a:ext uri="{FF2B5EF4-FFF2-40B4-BE49-F238E27FC236}">
                <a16:creationId xmlns:a16="http://schemas.microsoft.com/office/drawing/2014/main" id="{E9739A45-DE8F-21E4-7622-AE06D12EB24E}"/>
              </a:ext>
            </a:extLst>
          </p:cNvPr>
          <p:cNvSpPr/>
          <p:nvPr/>
        </p:nvSpPr>
        <p:spPr>
          <a:xfrm rot="16200000">
            <a:off x="5911168" y="2079677"/>
            <a:ext cx="180000" cy="668280"/>
          </a:xfrm>
          <a:prstGeom prst="rightBrac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/>
              </a:solidFill>
            </a:endParaRPr>
          </a:p>
        </p:txBody>
      </p: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8B6E9B4B-7A86-BC04-C783-7345338FDF3F}"/>
              </a:ext>
            </a:extLst>
          </p:cNvPr>
          <p:cNvCxnSpPr>
            <a:stCxn id="114" idx="1"/>
            <a:endCxn id="99" idx="2"/>
          </p:cNvCxnSpPr>
          <p:nvPr/>
        </p:nvCxnSpPr>
        <p:spPr>
          <a:xfrm flipH="1" flipV="1">
            <a:off x="5577283" y="1522935"/>
            <a:ext cx="423885" cy="8008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0BE81EC7-CD1E-9F97-2DFF-27FCB178913E}"/>
              </a:ext>
            </a:extLst>
          </p:cNvPr>
          <p:cNvCxnSpPr>
            <a:cxnSpLocks/>
            <a:stCxn id="114" idx="1"/>
            <a:endCxn id="101" idx="2"/>
          </p:cNvCxnSpPr>
          <p:nvPr/>
        </p:nvCxnSpPr>
        <p:spPr>
          <a:xfrm flipV="1">
            <a:off x="6001168" y="1522935"/>
            <a:ext cx="376596" cy="8008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723B9AEF-E804-896C-F43C-9B62A5457538}"/>
              </a:ext>
            </a:extLst>
          </p:cNvPr>
          <p:cNvCxnSpPr>
            <a:cxnSpLocks/>
          </p:cNvCxnSpPr>
          <p:nvPr/>
        </p:nvCxnSpPr>
        <p:spPr>
          <a:xfrm flipV="1">
            <a:off x="6001168" y="1540929"/>
            <a:ext cx="0" cy="781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Accolade fermante 129">
            <a:extLst>
              <a:ext uri="{FF2B5EF4-FFF2-40B4-BE49-F238E27FC236}">
                <a16:creationId xmlns:a16="http://schemas.microsoft.com/office/drawing/2014/main" id="{8E2B1C85-43FE-75EB-0ED4-77448E913CE9}"/>
              </a:ext>
            </a:extLst>
          </p:cNvPr>
          <p:cNvSpPr/>
          <p:nvPr/>
        </p:nvSpPr>
        <p:spPr>
          <a:xfrm rot="16200000">
            <a:off x="10507786" y="2310390"/>
            <a:ext cx="180000" cy="206055"/>
          </a:xfrm>
          <a:prstGeom prst="rightBrac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/>
              </a:solidFill>
            </a:endParaRP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606A84AE-37BD-E5D4-A35D-E4F73AC28D17}"/>
              </a:ext>
            </a:extLst>
          </p:cNvPr>
          <p:cNvSpPr txBox="1"/>
          <p:nvPr/>
        </p:nvSpPr>
        <p:spPr>
          <a:xfrm flipH="1">
            <a:off x="10123841" y="1276714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2"/>
                </a:solidFill>
              </a:rPr>
              <a:t>Appel Statique</a:t>
            </a:r>
          </a:p>
        </p:txBody>
      </p: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02ECCFFF-37ED-8A5D-6844-47CC533FAD0C}"/>
              </a:ext>
            </a:extLst>
          </p:cNvPr>
          <p:cNvCxnSpPr>
            <a:stCxn id="130" idx="1"/>
            <a:endCxn id="132" idx="2"/>
          </p:cNvCxnSpPr>
          <p:nvPr/>
        </p:nvCxnSpPr>
        <p:spPr>
          <a:xfrm flipV="1">
            <a:off x="10597787" y="1522935"/>
            <a:ext cx="703" cy="8004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MARCHAND</dc:creator>
  <cp:lastModifiedBy>Alan MARCHAND</cp:lastModifiedBy>
  <cp:revision>3</cp:revision>
  <dcterms:created xsi:type="dcterms:W3CDTF">2023-12-21T15:22:45Z</dcterms:created>
  <dcterms:modified xsi:type="dcterms:W3CDTF">2023-12-21T17:09:59Z</dcterms:modified>
</cp:coreProperties>
</file>