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FB0"/>
    <a:srgbClr val="E73C75"/>
    <a:srgbClr val="E53775"/>
    <a:srgbClr val="FFFFFF"/>
    <a:srgbClr val="EC80AE"/>
    <a:srgbClr val="ED83B0"/>
    <a:srgbClr val="DF2976"/>
    <a:srgbClr val="DD2576"/>
    <a:srgbClr val="FF7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8BE9B-9049-4E0B-8A58-697E64B36DF9}" v="82" dt="2024-06-11T09:22:01.978"/>
    <p1510:client id="{7F1DEA8E-BA71-484E-B9E0-D8F18889A7CC}" v="2" dt="2024-06-11T14:18:1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59CDD521-28AE-E539-C026-3B251210F247}"/>
              </a:ext>
            </a:extLst>
          </p:cNvPr>
          <p:cNvSpPr/>
          <p:nvPr/>
        </p:nvSpPr>
        <p:spPr>
          <a:xfrm>
            <a:off x="175943" y="117000"/>
            <a:ext cx="6624000" cy="6624000"/>
          </a:xfrm>
          <a:prstGeom prst="ellipse">
            <a:avLst/>
          </a:prstGeom>
          <a:gradFill>
            <a:gsLst>
              <a:gs pos="0">
                <a:srgbClr val="FF7054"/>
              </a:gs>
              <a:gs pos="100000">
                <a:srgbClr val="DD2576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A5F7F68-2AE7-346C-4331-FEE97143E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207178"/>
            <a:ext cx="6077798" cy="37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59CDD521-28AE-E539-C026-3B251210F247}"/>
              </a:ext>
            </a:extLst>
          </p:cNvPr>
          <p:cNvSpPr/>
          <p:nvPr/>
        </p:nvSpPr>
        <p:spPr>
          <a:xfrm>
            <a:off x="2784000" y="117000"/>
            <a:ext cx="6624000" cy="6624000"/>
          </a:xfrm>
          <a:prstGeom prst="ellipse">
            <a:avLst/>
          </a:prstGeom>
          <a:gradFill>
            <a:gsLst>
              <a:gs pos="0">
                <a:srgbClr val="FF7054"/>
              </a:gs>
              <a:gs pos="100000">
                <a:srgbClr val="DD2576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A5F7F68-2AE7-346C-4331-FEE97143E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04" y="1420896"/>
            <a:ext cx="7836592" cy="48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756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MARCHAND Alan (LCL)</dc:creator>
  <cp:lastModifiedBy>MARCHAND Alan (LCL)</cp:lastModifiedBy>
  <cp:revision>71</cp:revision>
  <dcterms:created xsi:type="dcterms:W3CDTF">2024-06-11T07:25:03Z</dcterms:created>
  <dcterms:modified xsi:type="dcterms:W3CDTF">2024-06-11T14:33:23Z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cad6431-53ea-4466-8111-3fefa470bcb9_Enabled">
    <vt:lpwstr>true</vt:lpwstr>
  </property>
  <property fmtid="{D5CDD505-2E9C-101B-9397-08002B2CF9AE}" pid="3" name="MSIP_Label_4cad6431-53ea-4466-8111-3fefa470bcb9_SetDate">
    <vt:lpwstr>2024-06-11T12:42:55Z</vt:lpwstr>
  </property>
  <property fmtid="{D5CDD505-2E9C-101B-9397-08002B2CF9AE}" pid="4" name="MSIP_Label_4cad6431-53ea-4466-8111-3fefa470bcb9_Method">
    <vt:lpwstr>Standard</vt:lpwstr>
  </property>
  <property fmtid="{D5CDD505-2E9C-101B-9397-08002B2CF9AE}" pid="5" name="MSIP_Label_4cad6431-53ea-4466-8111-3fefa470bcb9_Name">
    <vt:lpwstr>Usage Interne</vt:lpwstr>
  </property>
  <property fmtid="{D5CDD505-2E9C-101B-9397-08002B2CF9AE}" pid="6" name="MSIP_Label_4cad6431-53ea-4466-8111-3fefa470bcb9_SiteId">
    <vt:lpwstr>fb3baf17-c313-474c-8d5d-577a3ec97a32</vt:lpwstr>
  </property>
  <property fmtid="{D5CDD505-2E9C-101B-9397-08002B2CF9AE}" pid="7" name="MSIP_Label_4cad6431-53ea-4466-8111-3fefa470bcb9_ActionId">
    <vt:lpwstr>d7e62d46-3b32-4596-9f51-5dbaeebeae59</vt:lpwstr>
  </property>
  <property fmtid="{D5CDD505-2E9C-101B-9397-08002B2CF9AE}" pid="8" name="MSIP_Label_4cad6431-53ea-4466-8111-3fefa470bcb9_ContentBits">
    <vt:lpwstr>0</vt:lpwstr>
  </property>
</Properties>
</file>