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99FF"/>
    <a:srgbClr val="FCB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0" y="-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E8D30-DAEA-8354-A1B1-4110B7F13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6B9440-B732-4D7D-14E0-9148CEC2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6719D-94CB-0710-6D9A-1A64738F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3C9C4-0AC5-C92C-0D09-52E982EA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460EB-6A1A-BC5C-980B-86EC547E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0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D909C-87FB-61CA-9237-416F61CA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9D8C5E-0341-F852-468E-B5EEEE76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15B68-155B-8A1D-D985-125960BE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A7F81F-9039-4188-AAEA-7322D3A0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E2301-F360-162B-3E38-0C35B2C0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7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F5A026-9288-4E8E-C5F0-315DB8CEC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C4EDB5-EF17-3304-58B8-0F5D5103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40F48-EBBA-E5F8-E207-37E21CA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A278D-2E3A-E178-8453-8545520A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019BA-3BB3-9EEE-F1D7-A5D0A451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73EBF-052B-E13D-9FDD-265CC18D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AEEF4-CA19-6F60-2AB6-2FAAD9A6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DB071-FEE3-7C1B-3BC2-4E37EF6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30428-3BDB-017A-2026-3000FB73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301922-9F67-DF2E-63D6-D3896639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36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6C71-BEE0-5123-F872-A7097CC2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EA53FF-FACD-CD22-3D2E-5ED1A539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57731-B099-2C5F-7013-D85C3F49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BE375-A775-DCFF-64C0-9870268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71FD4-C0BB-17D1-42AE-1FF75058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5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7AB9D-5F6F-C32C-7B2B-ED46A788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618B2-0682-4D39-1755-AA95ADC3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FC0C94-EEDD-6448-39A6-53D129D3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3C901-EA4F-85B2-9981-C228537A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00720C-DA36-9D8D-5618-E6DB05DE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DD5DCD-9805-5457-162A-C1F88E44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54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CBE26-C91F-250E-3F01-48CD5845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EB79C-3028-DA4E-B5D1-907EA2D3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9B887B-4A6E-2152-0801-92E217F4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E1A3D2-A317-EB9D-163A-9A53ABCC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CE518C-ECCF-9A70-1880-46BBCB9DA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E0BA3D-0792-2286-98DB-2820F29B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A1B11C-3FA0-185B-0BA5-B559A4F1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9154F4-440A-B3A1-EE48-FFCC6242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9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416D3-7A18-0A70-53B0-4D7C8506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EFE3E8-CAA5-E4B1-A55A-18F15F28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4BF173-99A1-B29E-7DBA-E8428A8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286D43-0A87-DEE0-9AE9-06CA820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20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B5D43D-F85C-C8D1-32F3-0B4C757C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316539-4EC1-61CD-5FBF-14296291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23022-4B8C-5494-AD23-54EE8C8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49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2CE1F-6E93-51EE-44AC-FE9203ED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30831-B96C-9B8E-EAD4-0239AF8D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D2125E-177C-F5F7-4AD2-DC73B20C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5F2EEA-A30F-D586-62BD-94FAE6B4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1AA78E-B754-E066-899F-1A2C4CF4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D17867-C7D8-1E62-EC76-74ECD042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15F95-E6A5-3A8F-0555-94915F3D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6A0AAE-00CE-A56E-62D2-F90042B21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BA1283-DDB6-841D-0EEB-CEA36FC2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2C8A7D-5F86-1A46-CD52-A1766C9E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1AF32E-C35F-CB1D-79B0-CF5FD242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B70B9-0672-35BB-B4D9-B7F94112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9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F9C6F4-098B-A6AC-8725-403D4C7E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C7D4C9-22A7-09A7-F27A-980426D0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32D01E-1A93-12BB-EDB7-DD00F6F0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491D-1564-4CF7-BF48-E9A4D9CB3D38}" type="datetimeFigureOut">
              <a:rPr lang="fr-FR" smtClean="0"/>
              <a:t>03/01/2024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B7A20-1033-7D60-9AE7-0DCD33141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79FF3-1468-C305-B347-C7BC0E07B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4B7E-614C-406F-8C4C-E7D37DF5C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0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152C97-57B4-1C82-D136-FE13BB67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61" y="615365"/>
            <a:ext cx="662400" cy="6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Image 1038" descr="Une image contenant symbole, cercle, Graphique, Caractère coloré&#10;&#10;Description générée automatiquement">
            <a:extLst>
              <a:ext uri="{FF2B5EF4-FFF2-40B4-BE49-F238E27FC236}">
                <a16:creationId xmlns:a16="http://schemas.microsoft.com/office/drawing/2014/main" id="{EE61B711-2146-52C8-52AB-4CFC447B4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1" y="615365"/>
            <a:ext cx="662400" cy="662400"/>
          </a:xfrm>
          <a:prstGeom prst="rect">
            <a:avLst/>
          </a:prstGeom>
        </p:spPr>
      </p:pic>
      <p:pic>
        <p:nvPicPr>
          <p:cNvPr id="1041" name="Image 1040">
            <a:extLst>
              <a:ext uri="{FF2B5EF4-FFF2-40B4-BE49-F238E27FC236}">
                <a16:creationId xmlns:a16="http://schemas.microsoft.com/office/drawing/2014/main" id="{DBEE4FBE-8D60-C294-5759-5AFE3E4D2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66" y="615365"/>
            <a:ext cx="1252037" cy="1252037"/>
          </a:xfrm>
          <a:prstGeom prst="rect">
            <a:avLst/>
          </a:prstGeom>
        </p:spPr>
      </p:pic>
      <p:pic>
        <p:nvPicPr>
          <p:cNvPr id="1047" name="Picture 4">
            <a:extLst>
              <a:ext uri="{FF2B5EF4-FFF2-40B4-BE49-F238E27FC236}">
                <a16:creationId xmlns:a16="http://schemas.microsoft.com/office/drawing/2014/main" id="{765639C9-0DFE-FF5D-AC40-2B10EF37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41" y="615365"/>
            <a:ext cx="662400" cy="6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6">
            <a:extLst>
              <a:ext uri="{FF2B5EF4-FFF2-40B4-BE49-F238E27FC236}">
                <a16:creationId xmlns:a16="http://schemas.microsoft.com/office/drawing/2014/main" id="{887772D1-262A-614C-FE53-53C847D7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4" y="2039165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1" name="Groupe 1070">
            <a:extLst>
              <a:ext uri="{FF2B5EF4-FFF2-40B4-BE49-F238E27FC236}">
                <a16:creationId xmlns:a16="http://schemas.microsoft.com/office/drawing/2014/main" id="{7B0429B9-F224-81B6-9058-D6C99E91B1B4}"/>
              </a:ext>
            </a:extLst>
          </p:cNvPr>
          <p:cNvGrpSpPr/>
          <p:nvPr/>
        </p:nvGrpSpPr>
        <p:grpSpPr>
          <a:xfrm>
            <a:off x="6247825" y="1319165"/>
            <a:ext cx="2244264" cy="1584000"/>
            <a:chOff x="6247825" y="1319165"/>
            <a:chExt cx="2244264" cy="1584000"/>
          </a:xfrm>
        </p:grpSpPr>
        <p:grpSp>
          <p:nvGrpSpPr>
            <p:cNvPr id="1068" name="Groupe 1067">
              <a:extLst>
                <a:ext uri="{FF2B5EF4-FFF2-40B4-BE49-F238E27FC236}">
                  <a16:creationId xmlns:a16="http://schemas.microsoft.com/office/drawing/2014/main" id="{196C49F8-701D-6352-ED90-3128F38F09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47825" y="1319165"/>
              <a:ext cx="2244264" cy="1584000"/>
              <a:chOff x="6224965" y="399271"/>
              <a:chExt cx="4446714" cy="3138487"/>
            </a:xfrm>
          </p:grpSpPr>
          <p:pic>
            <p:nvPicPr>
              <p:cNvPr id="1051" name="Image 1050">
                <a:extLst>
                  <a:ext uri="{FF2B5EF4-FFF2-40B4-BE49-F238E27FC236}">
                    <a16:creationId xmlns:a16="http://schemas.microsoft.com/office/drawing/2014/main" id="{8447D8FF-439D-38E9-6E30-834C53877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4965" y="399271"/>
                <a:ext cx="4446714" cy="3138487"/>
              </a:xfrm>
              <a:prstGeom prst="rect">
                <a:avLst/>
              </a:prstGeom>
            </p:spPr>
          </p:pic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8F714FF4-017C-69B7-69E3-D26C8BB8F0AE}"/>
                  </a:ext>
                </a:extLst>
              </p:cNvPr>
              <p:cNvSpPr/>
              <p:nvPr/>
            </p:nvSpPr>
            <p:spPr>
              <a:xfrm>
                <a:off x="7272782" y="2685557"/>
                <a:ext cx="662400" cy="369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66" name="Groupe 1065">
                <a:extLst>
                  <a:ext uri="{FF2B5EF4-FFF2-40B4-BE49-F238E27FC236}">
                    <a16:creationId xmlns:a16="http://schemas.microsoft.com/office/drawing/2014/main" id="{05DB9BD0-DE22-8711-A1BB-412E2897A991}"/>
                  </a:ext>
                </a:extLst>
              </p:cNvPr>
              <p:cNvGrpSpPr/>
              <p:nvPr/>
            </p:nvGrpSpPr>
            <p:grpSpPr>
              <a:xfrm>
                <a:off x="7318037" y="2744477"/>
                <a:ext cx="571890" cy="252000"/>
                <a:chOff x="4802518" y="1497139"/>
                <a:chExt cx="571890" cy="252000"/>
              </a:xfrm>
            </p:grpSpPr>
            <p:pic>
              <p:nvPicPr>
                <p:cNvPr id="1054" name="Image 1053">
                  <a:extLst>
                    <a:ext uri="{FF2B5EF4-FFF2-40B4-BE49-F238E27FC236}">
                      <a16:creationId xmlns:a16="http://schemas.microsoft.com/office/drawing/2014/main" id="{FD9CD551-1CF8-5F52-9A85-885A94A524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22408" y="1497139"/>
                  <a:ext cx="252000" cy="252000"/>
                </a:xfrm>
                <a:prstGeom prst="rect">
                  <a:avLst/>
                </a:prstGeom>
              </p:spPr>
            </p:pic>
            <p:grpSp>
              <p:nvGrpSpPr>
                <p:cNvPr id="1058" name="Groupe 1057">
                  <a:extLst>
                    <a:ext uri="{FF2B5EF4-FFF2-40B4-BE49-F238E27FC236}">
                      <a16:creationId xmlns:a16="http://schemas.microsoft.com/office/drawing/2014/main" id="{21DD2FE4-CFCC-8504-E9F0-EF3905BC3F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802518" y="1497139"/>
                  <a:ext cx="271587" cy="252000"/>
                  <a:chOff x="2965361" y="3962400"/>
                  <a:chExt cx="1521638" cy="1402080"/>
                </a:xfrm>
              </p:grpSpPr>
              <p:pic>
                <p:nvPicPr>
                  <p:cNvPr id="1056" name="Image 1055">
                    <a:extLst>
                      <a:ext uri="{FF2B5EF4-FFF2-40B4-BE49-F238E27FC236}">
                        <a16:creationId xmlns:a16="http://schemas.microsoft.com/office/drawing/2014/main" id="{1112CEEB-E944-4927-BD62-A0254E569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965361" y="4156513"/>
                    <a:ext cx="1521638" cy="1105294"/>
                  </a:xfrm>
                  <a:prstGeom prst="rect">
                    <a:avLst/>
                  </a:prstGeom>
                </p:spPr>
              </p:pic>
              <p:sp>
                <p:nvSpPr>
                  <p:cNvPr id="1057" name="Ellipse 1056">
                    <a:extLst>
                      <a:ext uri="{FF2B5EF4-FFF2-40B4-BE49-F238E27FC236}">
                        <a16:creationId xmlns:a16="http://schemas.microsoft.com/office/drawing/2014/main" id="{E61AC8E8-A74C-8B7D-5A7D-13D3B23C4FBA}"/>
                      </a:ext>
                    </a:extLst>
                  </p:cNvPr>
                  <p:cNvSpPr/>
                  <p:nvPr/>
                </p:nvSpPr>
                <p:spPr>
                  <a:xfrm>
                    <a:off x="2980170" y="3962400"/>
                    <a:ext cx="1431061" cy="1402080"/>
                  </a:xfrm>
                  <a:prstGeom prst="ellipse">
                    <a:avLst/>
                  </a:prstGeom>
                  <a:noFill/>
                  <a:ln>
                    <a:solidFill>
                      <a:srgbClr val="FCB04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049" name="ZoneTexte 1048">
              <a:extLst>
                <a:ext uri="{FF2B5EF4-FFF2-40B4-BE49-F238E27FC236}">
                  <a16:creationId xmlns:a16="http://schemas.microsoft.com/office/drawing/2014/main" id="{BCD81C56-FFC7-23D7-6652-1A82892F564A}"/>
                </a:ext>
              </a:extLst>
            </p:cNvPr>
            <p:cNvSpPr txBox="1"/>
            <p:nvPr/>
          </p:nvSpPr>
          <p:spPr>
            <a:xfrm>
              <a:off x="6324024" y="2618772"/>
              <a:ext cx="930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192.168.1.254</a:t>
              </a:r>
            </a:p>
          </p:txBody>
        </p:sp>
      </p:grpSp>
      <p:pic>
        <p:nvPicPr>
          <p:cNvPr id="1070" name="Image 1069">
            <a:extLst>
              <a:ext uri="{FF2B5EF4-FFF2-40B4-BE49-F238E27FC236}">
                <a16:creationId xmlns:a16="http://schemas.microsoft.com/office/drawing/2014/main" id="{93F3C845-CD1E-1815-B5C9-035685B1A5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2465" y="3813610"/>
            <a:ext cx="2260090" cy="1440000"/>
          </a:xfrm>
          <a:prstGeom prst="rect">
            <a:avLst/>
          </a:prstGeom>
        </p:spPr>
      </p:pic>
      <p:pic>
        <p:nvPicPr>
          <p:cNvPr id="3" name="Image 2" descr="Une image contenant clipart, symbole, Graphique, dessin humoristique&#10;&#10;Description générée automatiquement">
            <a:extLst>
              <a:ext uri="{FF2B5EF4-FFF2-40B4-BE49-F238E27FC236}">
                <a16:creationId xmlns:a16="http://schemas.microsoft.com/office/drawing/2014/main" id="{30F02866-9CE8-57C5-E153-D5117EFAB8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6" y="4300146"/>
            <a:ext cx="2371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079D64-470A-F977-E474-647A86A93A6E}"/>
              </a:ext>
            </a:extLst>
          </p:cNvPr>
          <p:cNvGrpSpPr/>
          <p:nvPr/>
        </p:nvGrpSpPr>
        <p:grpSpPr>
          <a:xfrm>
            <a:off x="2905108" y="425686"/>
            <a:ext cx="6381784" cy="6006629"/>
            <a:chOff x="5163188" y="400847"/>
            <a:chExt cx="6381784" cy="6006629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5A4398E-29C0-1BEB-F831-323C10A3095F}"/>
                </a:ext>
              </a:extLst>
            </p:cNvPr>
            <p:cNvSpPr txBox="1"/>
            <p:nvPr/>
          </p:nvSpPr>
          <p:spPr>
            <a:xfrm>
              <a:off x="5331136" y="2022361"/>
              <a:ext cx="1252037" cy="2462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02633F7-DA85-A3D2-86ED-3299AD41A2BD}"/>
                </a:ext>
              </a:extLst>
            </p:cNvPr>
            <p:cNvSpPr txBox="1"/>
            <p:nvPr/>
          </p:nvSpPr>
          <p:spPr>
            <a:xfrm>
              <a:off x="9535379" y="6176644"/>
              <a:ext cx="7264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192.168.1.55</a:t>
              </a:r>
            </a:p>
          </p:txBody>
        </p:sp>
        <p:grpSp>
          <p:nvGrpSpPr>
            <p:cNvPr id="1045" name="Groupe 1044">
              <a:extLst>
                <a:ext uri="{FF2B5EF4-FFF2-40B4-BE49-F238E27FC236}">
                  <a16:creationId xmlns:a16="http://schemas.microsoft.com/office/drawing/2014/main" id="{6C610CAC-8AAF-E2B5-4719-C869091B27A7}"/>
                </a:ext>
              </a:extLst>
            </p:cNvPr>
            <p:cNvGrpSpPr/>
            <p:nvPr/>
          </p:nvGrpSpPr>
          <p:grpSpPr>
            <a:xfrm>
              <a:off x="9272601" y="4973259"/>
              <a:ext cx="1252037" cy="1252037"/>
              <a:chOff x="6805626" y="5020884"/>
              <a:chExt cx="1252037" cy="1252037"/>
            </a:xfrm>
          </p:grpSpPr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47AC0AEC-763A-910D-27E6-802030A02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05626" y="5020884"/>
                <a:ext cx="1252037" cy="1252037"/>
              </a:xfrm>
              <a:prstGeom prst="rect">
                <a:avLst/>
              </a:prstGeom>
            </p:spPr>
          </p:pic>
          <p:pic>
            <p:nvPicPr>
              <p:cNvPr id="1039" name="Image 1038" descr="Une image contenant symbole, cercle, Graphique, Caractère coloré&#10;&#10;Description générée automatiquement">
                <a:extLst>
                  <a:ext uri="{FF2B5EF4-FFF2-40B4-BE49-F238E27FC236}">
                    <a16:creationId xmlns:a16="http://schemas.microsoft.com/office/drawing/2014/main" id="{EE61B711-2146-52C8-52AB-4CFC447B4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1298" y="5198260"/>
                <a:ext cx="662400" cy="662400"/>
              </a:xfrm>
              <a:prstGeom prst="rect">
                <a:avLst/>
              </a:prstGeom>
            </p:spPr>
          </p:pic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059F4C26-CE66-E36B-92A6-EBD161B64AB0}"/>
                  </a:ext>
                </a:extLst>
              </p:cNvPr>
              <p:cNvSpPr txBox="1"/>
              <p:nvPr/>
            </p:nvSpPr>
            <p:spPr>
              <a:xfrm>
                <a:off x="6821954" y="5731796"/>
                <a:ext cx="4212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800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Host</a:t>
                </a: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7860F62D-AA0F-776E-B464-898F0B37C948}"/>
                </a:ext>
              </a:extLst>
            </p:cNvPr>
            <p:cNvGrpSpPr/>
            <p:nvPr/>
          </p:nvGrpSpPr>
          <p:grpSpPr>
            <a:xfrm>
              <a:off x="5331136" y="741923"/>
              <a:ext cx="1252037" cy="1252037"/>
              <a:chOff x="3061645" y="404101"/>
              <a:chExt cx="1252037" cy="1252037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6BADFAB5-162B-16FF-BCB8-63F903319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1645" y="404101"/>
                <a:ext cx="1252037" cy="1252037"/>
              </a:xfrm>
              <a:prstGeom prst="rect">
                <a:avLst/>
              </a:prstGeom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152C97-57B4-1C82-D136-FE13BB6716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189" y="579373"/>
                <a:ext cx="662400" cy="66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AF498F0-E8B3-2958-DFA4-651678A4E30B}"/>
                  </a:ext>
                </a:extLst>
              </p:cNvPr>
              <p:cNvSpPr txBox="1"/>
              <p:nvPr/>
            </p:nvSpPr>
            <p:spPr>
              <a:xfrm>
                <a:off x="3070416" y="1116930"/>
                <a:ext cx="50190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800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Guest</a:t>
                </a:r>
              </a:p>
            </p:txBody>
          </p:sp>
        </p:grpSp>
        <p:grpSp>
          <p:nvGrpSpPr>
            <p:cNvPr id="1036" name="Groupe 1035">
              <a:extLst>
                <a:ext uri="{FF2B5EF4-FFF2-40B4-BE49-F238E27FC236}">
                  <a16:creationId xmlns:a16="http://schemas.microsoft.com/office/drawing/2014/main" id="{995AF204-9630-6657-C935-1EB4E6746C5E}"/>
                </a:ext>
              </a:extLst>
            </p:cNvPr>
            <p:cNvGrpSpPr/>
            <p:nvPr/>
          </p:nvGrpSpPr>
          <p:grpSpPr>
            <a:xfrm>
              <a:off x="8184505" y="400847"/>
              <a:ext cx="2867025" cy="1097974"/>
              <a:chOff x="5717530" y="448472"/>
              <a:chExt cx="2867025" cy="1097974"/>
            </a:xfrm>
          </p:grpSpPr>
          <p:pic>
            <p:nvPicPr>
              <p:cNvPr id="3" name="Picture 6">
                <a:extLst>
                  <a:ext uri="{FF2B5EF4-FFF2-40B4-BE49-F238E27FC236}">
                    <a16:creationId xmlns:a16="http://schemas.microsoft.com/office/drawing/2014/main" id="{104A7F47-2116-C6AE-7F15-8CCFC451C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7530" y="448472"/>
                <a:ext cx="2867025" cy="1097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A2F2CE3-DACC-228C-0AC8-7F0D1BCCF314}"/>
                  </a:ext>
                </a:extLst>
              </p:cNvPr>
              <p:cNvSpPr txBox="1"/>
              <p:nvPr/>
            </p:nvSpPr>
            <p:spPr>
              <a:xfrm>
                <a:off x="6659562" y="863504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pc="200" dirty="0">
                    <a:latin typeface="Comic Sans MS" panose="030F0702030302020204" pitchFamily="66" charset="0"/>
                  </a:rPr>
                  <a:t>WWW</a:t>
                </a:r>
              </a:p>
            </p:txBody>
          </p:sp>
        </p:grp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9215A10D-37C8-22E8-534D-1A53BB7C7AF9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 flipH="1" flipV="1">
              <a:off x="9618018" y="1498821"/>
              <a:ext cx="1926954" cy="1392162"/>
            </a:xfrm>
            <a:prstGeom prst="curvedConnector4">
              <a:avLst>
                <a:gd name="adj1" fmla="val -11863"/>
                <a:gd name="adj2" fmla="val 5663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09180578-0022-A942-D60E-F42468A34F0F}"/>
                </a:ext>
              </a:extLst>
            </p:cNvPr>
            <p:cNvGrpSpPr/>
            <p:nvPr/>
          </p:nvGrpSpPr>
          <p:grpSpPr>
            <a:xfrm>
              <a:off x="8495885" y="2172409"/>
              <a:ext cx="2244264" cy="1584000"/>
              <a:chOff x="5632997" y="1817892"/>
              <a:chExt cx="2244264" cy="158400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6126AF0A-5DFA-3251-F3C9-86985D6E25BA}"/>
                  </a:ext>
                </a:extLst>
              </p:cNvPr>
              <p:cNvGrpSpPr/>
              <p:nvPr/>
            </p:nvGrpSpPr>
            <p:grpSpPr>
              <a:xfrm>
                <a:off x="5632997" y="1817892"/>
                <a:ext cx="2244264" cy="1584000"/>
                <a:chOff x="6247825" y="1319165"/>
                <a:chExt cx="2244264" cy="1584000"/>
              </a:xfrm>
            </p:grpSpPr>
            <p:grpSp>
              <p:nvGrpSpPr>
                <p:cNvPr id="10" name="Groupe 9">
                  <a:extLst>
                    <a:ext uri="{FF2B5EF4-FFF2-40B4-BE49-F238E27FC236}">
                      <a16:creationId xmlns:a16="http://schemas.microsoft.com/office/drawing/2014/main" id="{35C7D02C-C509-B1D7-56CC-966B85BF63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247825" y="1319165"/>
                  <a:ext cx="2244264" cy="1584000"/>
                  <a:chOff x="6224965" y="399271"/>
                  <a:chExt cx="4446714" cy="3138487"/>
                </a:xfrm>
              </p:grpSpPr>
              <p:pic>
                <p:nvPicPr>
                  <p:cNvPr id="12" name="Image 11">
                    <a:extLst>
                      <a:ext uri="{FF2B5EF4-FFF2-40B4-BE49-F238E27FC236}">
                        <a16:creationId xmlns:a16="http://schemas.microsoft.com/office/drawing/2014/main" id="{05365C53-6D06-243E-E250-659CE7692E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24965" y="399271"/>
                    <a:ext cx="4446714" cy="3138487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76C62E4A-E06B-9DC3-1D71-4C0A122C4B25}"/>
                      </a:ext>
                    </a:extLst>
                  </p:cNvPr>
                  <p:cNvSpPr/>
                  <p:nvPr/>
                </p:nvSpPr>
                <p:spPr>
                  <a:xfrm>
                    <a:off x="7272782" y="2685557"/>
                    <a:ext cx="662400" cy="3698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3915AADD-5B09-BC9D-01F6-20F5A7F63B76}"/>
                      </a:ext>
                    </a:extLst>
                  </p:cNvPr>
                  <p:cNvGrpSpPr/>
                  <p:nvPr/>
                </p:nvGrpSpPr>
                <p:grpSpPr>
                  <a:xfrm>
                    <a:off x="7318037" y="2744477"/>
                    <a:ext cx="571890" cy="252000"/>
                    <a:chOff x="4802518" y="1497139"/>
                    <a:chExt cx="571890" cy="252000"/>
                  </a:xfrm>
                </p:grpSpPr>
                <p:pic>
                  <p:nvPicPr>
                    <p:cNvPr id="15" name="Image 14">
                      <a:extLst>
                        <a:ext uri="{FF2B5EF4-FFF2-40B4-BE49-F238E27FC236}">
                          <a16:creationId xmlns:a16="http://schemas.microsoft.com/office/drawing/2014/main" id="{72DA2165-8CA4-65EA-B5C8-85F99DCB7C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122408" y="1497139"/>
                      <a:ext cx="252000" cy="252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" name="Groupe 15">
                      <a:extLst>
                        <a:ext uri="{FF2B5EF4-FFF2-40B4-BE49-F238E27FC236}">
                          <a16:creationId xmlns:a16="http://schemas.microsoft.com/office/drawing/2014/main" id="{D81CE7AE-73E4-CEFB-7D67-E7F9F308860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802518" y="1497139"/>
                      <a:ext cx="271587" cy="252000"/>
                      <a:chOff x="2965361" y="3962400"/>
                      <a:chExt cx="1521638" cy="1402080"/>
                    </a:xfrm>
                  </p:grpSpPr>
                  <p:pic>
                    <p:nvPicPr>
                      <p:cNvPr id="18" name="Image 17">
                        <a:extLst>
                          <a:ext uri="{FF2B5EF4-FFF2-40B4-BE49-F238E27FC236}">
                            <a16:creationId xmlns:a16="http://schemas.microsoft.com/office/drawing/2014/main" id="{7B7C3DA1-8029-FCED-850F-A17DCDF698C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5361" y="4156513"/>
                        <a:ext cx="1521638" cy="110529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0" name="Ellipse 19">
                        <a:extLst>
                          <a:ext uri="{FF2B5EF4-FFF2-40B4-BE49-F238E27FC236}">
                            <a16:creationId xmlns:a16="http://schemas.microsoft.com/office/drawing/2014/main" id="{BDD73EFB-64A7-407D-F819-4E041874DF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0170" y="3962400"/>
                        <a:ext cx="1431061" cy="140208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FCB04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5C9BD8F-5FA8-75FE-9B06-64339BBAB795}"/>
                    </a:ext>
                  </a:extLst>
                </p:cNvPr>
                <p:cNvSpPr txBox="1"/>
                <p:nvPr/>
              </p:nvSpPr>
              <p:spPr>
                <a:xfrm>
                  <a:off x="6324024" y="2618772"/>
                  <a:ext cx="93021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dirty="0">
                      <a:latin typeface="Dreaming Outloud Pro" panose="03050502040302030504" pitchFamily="66" charset="0"/>
                      <a:cs typeface="Dreaming Outloud Pro" panose="03050502040302030504" pitchFamily="66" charset="0"/>
                    </a:rPr>
                    <a:t>192.168.1.254</a:t>
                  </a:r>
                </a:p>
              </p:txBody>
            </p: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AA5B81A-D3B9-CCB0-A40E-4EA1BD4D3A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5180" y="3034742"/>
                <a:ext cx="52860" cy="528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A7DE9162-C2C0-AA4A-E4DA-7F46D92DA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5900" y="3034742"/>
                <a:ext cx="52860" cy="528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E243C20-F797-80B1-784A-2327FB9942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9307" y="3034742"/>
                <a:ext cx="52860" cy="5286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" name="Connecteur : en angle 8">
              <a:extLst>
                <a:ext uri="{FF2B5EF4-FFF2-40B4-BE49-F238E27FC236}">
                  <a16:creationId xmlns:a16="http://schemas.microsoft.com/office/drawing/2014/main" id="{FFC48573-26CE-1C81-4C52-2562479B90AC}"/>
                </a:ext>
              </a:extLst>
            </p:cNvPr>
            <p:cNvCxnSpPr>
              <a:cxnSpLocks/>
              <a:stCxn id="6" idx="4"/>
              <a:endCxn id="5" idx="2"/>
            </p:cNvCxnSpPr>
            <p:nvPr/>
          </p:nvCxnSpPr>
          <p:spPr>
            <a:xfrm rot="5400000" flipH="1" flipV="1">
              <a:off x="10455456" y="2808817"/>
              <a:ext cx="366470" cy="900133"/>
            </a:xfrm>
            <a:prstGeom prst="bentConnector3">
              <a:avLst>
                <a:gd name="adj1" fmla="val -179340"/>
              </a:avLst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Connecteur : en angle 42">
              <a:extLst>
                <a:ext uri="{FF2B5EF4-FFF2-40B4-BE49-F238E27FC236}">
                  <a16:creationId xmlns:a16="http://schemas.microsoft.com/office/drawing/2014/main" id="{8D512951-EF78-B1D3-9C58-97D137AE965B}"/>
                </a:ext>
              </a:extLst>
            </p:cNvPr>
            <p:cNvCxnSpPr>
              <a:cxnSpLocks/>
              <a:stCxn id="25" idx="3"/>
              <a:endCxn id="45" idx="4"/>
            </p:cNvCxnSpPr>
            <p:nvPr/>
          </p:nvCxnSpPr>
          <p:spPr>
            <a:xfrm flipH="1" flipV="1">
              <a:off x="9835218" y="3442119"/>
              <a:ext cx="426642" cy="2849941"/>
            </a:xfrm>
            <a:prstGeom prst="bentConnector4">
              <a:avLst>
                <a:gd name="adj1" fmla="val -201052"/>
                <a:gd name="adj2" fmla="val 68803"/>
              </a:avLst>
            </a:prstGeom>
            <a:ln w="127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 : en angle 48">
              <a:extLst>
                <a:ext uri="{FF2B5EF4-FFF2-40B4-BE49-F238E27FC236}">
                  <a16:creationId xmlns:a16="http://schemas.microsoft.com/office/drawing/2014/main" id="{FA298172-0085-2566-2809-BDC760876744}"/>
                </a:ext>
              </a:extLst>
            </p:cNvPr>
            <p:cNvCxnSpPr>
              <a:cxnSpLocks/>
              <a:stCxn id="44" idx="3"/>
              <a:endCxn id="52" idx="4"/>
            </p:cNvCxnSpPr>
            <p:nvPr/>
          </p:nvCxnSpPr>
          <p:spPr>
            <a:xfrm>
              <a:off x="7601396" y="2145471"/>
              <a:ext cx="1923102" cy="1296648"/>
            </a:xfrm>
            <a:prstGeom prst="bentConnector4">
              <a:avLst>
                <a:gd name="adj1" fmla="val 30555"/>
                <a:gd name="adj2" fmla="val 153214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CA7D90E-9EE0-8602-A612-21E620D71F94}"/>
                </a:ext>
              </a:extLst>
            </p:cNvPr>
            <p:cNvSpPr txBox="1"/>
            <p:nvPr/>
          </p:nvSpPr>
          <p:spPr>
            <a:xfrm>
              <a:off x="5331136" y="2424425"/>
              <a:ext cx="1252037" cy="246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docker0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CC93A15-976C-E58B-39EE-1ECBEC02C806}"/>
                </a:ext>
              </a:extLst>
            </p:cNvPr>
            <p:cNvSpPr txBox="1"/>
            <p:nvPr/>
          </p:nvSpPr>
          <p:spPr>
            <a:xfrm>
              <a:off x="5163188" y="3144547"/>
              <a:ext cx="158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Interface Bridge Virtuelle</a:t>
              </a:r>
            </a:p>
            <a:p>
              <a:pPr algn="ctr"/>
              <a:r>
                <a:rPr lang="fr-FR" sz="900" b="1" dirty="0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172.17.0.1</a:t>
              </a:r>
            </a:p>
          </p:txBody>
        </p:sp>
        <p:cxnSp>
          <p:nvCxnSpPr>
            <p:cNvPr id="36" name="Connecteur : en arc 35">
              <a:extLst>
                <a:ext uri="{FF2B5EF4-FFF2-40B4-BE49-F238E27FC236}">
                  <a16:creationId xmlns:a16="http://schemas.microsoft.com/office/drawing/2014/main" id="{B61974DE-4B53-DFC8-DFA1-891E90E2C61F}"/>
                </a:ext>
              </a:extLst>
            </p:cNvPr>
            <p:cNvCxnSpPr>
              <a:cxnSpLocks/>
              <a:stCxn id="34" idx="0"/>
              <a:endCxn id="29" idx="3"/>
            </p:cNvCxnSpPr>
            <p:nvPr/>
          </p:nvCxnSpPr>
          <p:spPr>
            <a:xfrm rot="5400000" flipH="1" flipV="1">
              <a:off x="5971658" y="2533033"/>
              <a:ext cx="597011" cy="626019"/>
            </a:xfrm>
            <a:prstGeom prst="curvedConnector4">
              <a:avLst>
                <a:gd name="adj1" fmla="val 39689"/>
                <a:gd name="adj2" fmla="val 136516"/>
              </a:avLst>
            </a:prstGeom>
            <a:ln>
              <a:solidFill>
                <a:schemeClr val="accent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D0D1CDFA-D00A-68DD-3A9B-35DD7BF70375}"/>
                </a:ext>
              </a:extLst>
            </p:cNvPr>
            <p:cNvSpPr txBox="1"/>
            <p:nvPr/>
          </p:nvSpPr>
          <p:spPr>
            <a:xfrm>
              <a:off x="6830031" y="2030055"/>
              <a:ext cx="7713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192.168.1.154</a:t>
              </a:r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F2F49984-E85B-6ABF-1EFA-EE5CFE23641A}"/>
                </a:ext>
              </a:extLst>
            </p:cNvPr>
            <p:cNvCxnSpPr>
              <a:cxnSpLocks/>
              <a:stCxn id="28" idx="3"/>
              <a:endCxn id="44" idx="1"/>
            </p:cNvCxnSpPr>
            <p:nvPr/>
          </p:nvCxnSpPr>
          <p:spPr>
            <a:xfrm flipV="1">
              <a:off x="6583173" y="2145471"/>
              <a:ext cx="246858" cy="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527B1B-CD3E-8201-8075-A8355586C706}"/>
                </a:ext>
              </a:extLst>
            </p:cNvPr>
            <p:cNvSpPr txBox="1"/>
            <p:nvPr/>
          </p:nvSpPr>
          <p:spPr>
            <a:xfrm>
              <a:off x="10632543" y="2706317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9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89.89.43.74</a:t>
              </a:r>
            </a:p>
            <a:p>
              <a:pPr algn="ctr"/>
              <a:r>
                <a:rPr lang="fr-FR" sz="9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IP Publique Box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8E12F895-C50B-CC16-A419-3A379BED08D3}"/>
                </a:ext>
              </a:extLst>
            </p:cNvPr>
            <p:cNvSpPr txBox="1"/>
            <p:nvPr/>
          </p:nvSpPr>
          <p:spPr>
            <a:xfrm>
              <a:off x="5950890" y="4018558"/>
              <a:ext cx="200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Ce sont l'interface et le réseau par défaut pour le bridge.</a:t>
              </a:r>
              <a:endPara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endParaRPr>
            </a:p>
          </p:txBody>
        </p:sp>
        <p:cxnSp>
          <p:nvCxnSpPr>
            <p:cNvPr id="41" name="Connecteur : en arc 40">
              <a:extLst>
                <a:ext uri="{FF2B5EF4-FFF2-40B4-BE49-F238E27FC236}">
                  <a16:creationId xmlns:a16="http://schemas.microsoft.com/office/drawing/2014/main" id="{710E2AF7-0311-7BCB-C759-5F4C444DACDA}"/>
                </a:ext>
              </a:extLst>
            </p:cNvPr>
            <p:cNvCxnSpPr>
              <a:stCxn id="34" idx="2"/>
              <a:endCxn id="31" idx="0"/>
            </p:cNvCxnSpPr>
            <p:nvPr/>
          </p:nvCxnSpPr>
          <p:spPr>
            <a:xfrm rot="16200000" flipH="1">
              <a:off x="6201905" y="3269127"/>
              <a:ext cx="504679" cy="9941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FA01F022-22E7-344A-FDBB-A1A91A6F8C3E}"/>
                </a:ext>
              </a:extLst>
            </p:cNvPr>
            <p:cNvSpPr txBox="1"/>
            <p:nvPr/>
          </p:nvSpPr>
          <p:spPr>
            <a:xfrm>
              <a:off x="9363761" y="4787056"/>
              <a:ext cx="1069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rgbClr val="FF0000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Ici, c’est moi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47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05A4398E-29C0-1BEB-F831-323C10A3095F}"/>
              </a:ext>
            </a:extLst>
          </p:cNvPr>
          <p:cNvSpPr txBox="1"/>
          <p:nvPr/>
        </p:nvSpPr>
        <p:spPr>
          <a:xfrm>
            <a:off x="5331136" y="2022361"/>
            <a:ext cx="1252037" cy="2462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Eth0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2633F7-DA85-A3D2-86ED-3299AD41A2BD}"/>
              </a:ext>
            </a:extLst>
          </p:cNvPr>
          <p:cNvSpPr txBox="1"/>
          <p:nvPr/>
        </p:nvSpPr>
        <p:spPr>
          <a:xfrm>
            <a:off x="9535379" y="617664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192.168.1.55</a:t>
            </a:r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C610CAC-8AAF-E2B5-4719-C869091B27A7}"/>
              </a:ext>
            </a:extLst>
          </p:cNvPr>
          <p:cNvGrpSpPr/>
          <p:nvPr/>
        </p:nvGrpSpPr>
        <p:grpSpPr>
          <a:xfrm>
            <a:off x="9272601" y="4973259"/>
            <a:ext cx="1252037" cy="1252037"/>
            <a:chOff x="6805626" y="5020884"/>
            <a:chExt cx="1252037" cy="1252037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7AC0AEC-763A-910D-27E6-802030A0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5626" y="5020884"/>
              <a:ext cx="1252037" cy="1252037"/>
            </a:xfrm>
            <a:prstGeom prst="rect">
              <a:avLst/>
            </a:prstGeom>
          </p:spPr>
        </p:pic>
        <p:pic>
          <p:nvPicPr>
            <p:cNvPr id="1039" name="Image 1038" descr="Une image contenant symbole, cercle, Graphique, Caractère coloré&#10;&#10;Description générée automatiquement">
              <a:extLst>
                <a:ext uri="{FF2B5EF4-FFF2-40B4-BE49-F238E27FC236}">
                  <a16:creationId xmlns:a16="http://schemas.microsoft.com/office/drawing/2014/main" id="{EE61B711-2146-52C8-52AB-4CFC447B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298" y="5198260"/>
              <a:ext cx="662400" cy="662400"/>
            </a:xfrm>
            <a:prstGeom prst="rect">
              <a:avLst/>
            </a:prstGeom>
          </p:spPr>
        </p:pic>
        <p:sp>
          <p:nvSpPr>
            <p:cNvPr id="1046" name="ZoneTexte 1045">
              <a:extLst>
                <a:ext uri="{FF2B5EF4-FFF2-40B4-BE49-F238E27FC236}">
                  <a16:creationId xmlns:a16="http://schemas.microsoft.com/office/drawing/2014/main" id="{059F4C26-CE66-E36B-92A6-EBD161B64AB0}"/>
                </a:ext>
              </a:extLst>
            </p:cNvPr>
            <p:cNvSpPr txBox="1"/>
            <p:nvPr/>
          </p:nvSpPr>
          <p:spPr>
            <a:xfrm>
              <a:off x="6821954" y="5731796"/>
              <a:ext cx="421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Host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860F62D-AA0F-776E-B464-898F0B37C948}"/>
              </a:ext>
            </a:extLst>
          </p:cNvPr>
          <p:cNvGrpSpPr/>
          <p:nvPr/>
        </p:nvGrpSpPr>
        <p:grpSpPr>
          <a:xfrm>
            <a:off x="5331136" y="741923"/>
            <a:ext cx="1252037" cy="1252037"/>
            <a:chOff x="3061645" y="404101"/>
            <a:chExt cx="1252037" cy="125203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BADFAB5-162B-16FF-BCB8-63F903319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645" y="404101"/>
              <a:ext cx="1252037" cy="125203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9152C97-57B4-1C82-D136-FE13BB671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189" y="579373"/>
              <a:ext cx="662400" cy="6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AF498F0-E8B3-2958-DFA4-651678A4E30B}"/>
                </a:ext>
              </a:extLst>
            </p:cNvPr>
            <p:cNvSpPr txBox="1"/>
            <p:nvPr/>
          </p:nvSpPr>
          <p:spPr>
            <a:xfrm>
              <a:off x="3070416" y="1116930"/>
              <a:ext cx="50190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Guest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995AF204-9630-6657-C935-1EB4E6746C5E}"/>
              </a:ext>
            </a:extLst>
          </p:cNvPr>
          <p:cNvGrpSpPr/>
          <p:nvPr/>
        </p:nvGrpSpPr>
        <p:grpSpPr>
          <a:xfrm>
            <a:off x="8184505" y="400847"/>
            <a:ext cx="2867025" cy="1097974"/>
            <a:chOff x="5717530" y="448472"/>
            <a:chExt cx="2867025" cy="1097974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104A7F47-2116-C6AE-7F15-8CCFC451C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530" y="448472"/>
              <a:ext cx="2867025" cy="109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A2F2CE3-DACC-228C-0AC8-7F0D1BCCF314}"/>
                </a:ext>
              </a:extLst>
            </p:cNvPr>
            <p:cNvSpPr txBox="1"/>
            <p:nvPr/>
          </p:nvSpPr>
          <p:spPr>
            <a:xfrm>
              <a:off x="6659562" y="86350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pc="200" dirty="0">
                  <a:latin typeface="Comic Sans MS" panose="030F0702030302020204" pitchFamily="66" charset="0"/>
                </a:rPr>
                <a:t>WWW</a:t>
              </a:r>
            </a:p>
          </p:txBody>
        </p:sp>
      </p:grp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9215A10D-37C8-22E8-534D-1A53BB7C7AF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 flipH="1" flipV="1">
            <a:off x="9618018" y="1498821"/>
            <a:ext cx="1926954" cy="1392162"/>
          </a:xfrm>
          <a:prstGeom prst="curvedConnector4">
            <a:avLst>
              <a:gd name="adj1" fmla="val -11863"/>
              <a:gd name="adj2" fmla="val 566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9180578-0022-A942-D60E-F42468A34F0F}"/>
              </a:ext>
            </a:extLst>
          </p:cNvPr>
          <p:cNvGrpSpPr/>
          <p:nvPr/>
        </p:nvGrpSpPr>
        <p:grpSpPr>
          <a:xfrm>
            <a:off x="8495885" y="2172409"/>
            <a:ext cx="2244264" cy="1584000"/>
            <a:chOff x="5632997" y="1817892"/>
            <a:chExt cx="2244264" cy="1584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126AF0A-5DFA-3251-F3C9-86985D6E25BA}"/>
                </a:ext>
              </a:extLst>
            </p:cNvPr>
            <p:cNvGrpSpPr/>
            <p:nvPr/>
          </p:nvGrpSpPr>
          <p:grpSpPr>
            <a:xfrm>
              <a:off x="5632997" y="1817892"/>
              <a:ext cx="2244264" cy="1584000"/>
              <a:chOff x="6247825" y="1319165"/>
              <a:chExt cx="2244264" cy="158400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5C7D02C-C509-B1D7-56CC-966B85BF63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47825" y="1319165"/>
                <a:ext cx="2244264" cy="1584000"/>
                <a:chOff x="6224965" y="399271"/>
                <a:chExt cx="4446714" cy="3138487"/>
              </a:xfrm>
            </p:grpSpPr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05365C53-6D06-243E-E250-659CE7692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4965" y="399271"/>
                  <a:ext cx="4446714" cy="3138487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6C62E4A-E06B-9DC3-1D71-4C0A122C4B25}"/>
                    </a:ext>
                  </a:extLst>
                </p:cNvPr>
                <p:cNvSpPr/>
                <p:nvPr/>
              </p:nvSpPr>
              <p:spPr>
                <a:xfrm>
                  <a:off x="7272782" y="2685557"/>
                  <a:ext cx="662400" cy="369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3915AADD-5B09-BC9D-01F6-20F5A7F63B76}"/>
                    </a:ext>
                  </a:extLst>
                </p:cNvPr>
                <p:cNvGrpSpPr/>
                <p:nvPr/>
              </p:nvGrpSpPr>
              <p:grpSpPr>
                <a:xfrm>
                  <a:off x="7318037" y="2744477"/>
                  <a:ext cx="571890" cy="252000"/>
                  <a:chOff x="4802518" y="1497139"/>
                  <a:chExt cx="571890" cy="252000"/>
                </a:xfrm>
              </p:grpSpPr>
              <p:pic>
                <p:nvPicPr>
                  <p:cNvPr id="15" name="Image 14">
                    <a:extLst>
                      <a:ext uri="{FF2B5EF4-FFF2-40B4-BE49-F238E27FC236}">
                        <a16:creationId xmlns:a16="http://schemas.microsoft.com/office/drawing/2014/main" id="{72DA2165-8CA4-65EA-B5C8-85F99DCB7C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122408" y="1497139"/>
                    <a:ext cx="252000" cy="2520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D81CE7AE-73E4-CEFB-7D67-E7F9F30886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802518" y="1497139"/>
                    <a:ext cx="271587" cy="252000"/>
                    <a:chOff x="2965361" y="3962400"/>
                    <a:chExt cx="1521638" cy="1402080"/>
                  </a:xfrm>
                </p:grpSpPr>
                <p:pic>
                  <p:nvPicPr>
                    <p:cNvPr id="18" name="Image 17">
                      <a:extLst>
                        <a:ext uri="{FF2B5EF4-FFF2-40B4-BE49-F238E27FC236}">
                          <a16:creationId xmlns:a16="http://schemas.microsoft.com/office/drawing/2014/main" id="{7B7C3DA1-8029-FCED-850F-A17DCDF698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965361" y="4156513"/>
                      <a:ext cx="1521638" cy="1105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Ellipse 19">
                      <a:extLst>
                        <a:ext uri="{FF2B5EF4-FFF2-40B4-BE49-F238E27FC236}">
                          <a16:creationId xmlns:a16="http://schemas.microsoft.com/office/drawing/2014/main" id="{BDD73EFB-64A7-407D-F819-4E041874D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170" y="3962400"/>
                      <a:ext cx="1431061" cy="1402080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CB04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5C9BD8F-5FA8-75FE-9B06-64339BBAB795}"/>
                  </a:ext>
                </a:extLst>
              </p:cNvPr>
              <p:cNvSpPr txBox="1"/>
              <p:nvPr/>
            </p:nvSpPr>
            <p:spPr>
              <a:xfrm>
                <a:off x="6324024" y="2618772"/>
                <a:ext cx="9302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192.168.1.254</a:t>
                </a:r>
              </a:p>
            </p:txBody>
          </p:sp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AA5B81A-D3B9-CCB0-A40E-4EA1BD4D3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180" y="3034742"/>
              <a:ext cx="52860" cy="528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DE9162-C2C0-AA4A-E4DA-7F46D92DA4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5900" y="3034742"/>
              <a:ext cx="52860" cy="528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243C20-F797-80B1-784A-2327FB99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9307" y="3034742"/>
              <a:ext cx="52860" cy="528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FC48573-26CE-1C81-4C52-2562479B90AC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 rot="5400000" flipH="1" flipV="1">
            <a:off x="10455456" y="2808817"/>
            <a:ext cx="366470" cy="900133"/>
          </a:xfrm>
          <a:prstGeom prst="bentConnector3">
            <a:avLst>
              <a:gd name="adj1" fmla="val -179340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8D512951-EF78-B1D3-9C58-97D137AE965B}"/>
              </a:ext>
            </a:extLst>
          </p:cNvPr>
          <p:cNvCxnSpPr>
            <a:cxnSpLocks/>
            <a:stCxn id="25" idx="3"/>
            <a:endCxn id="45" idx="4"/>
          </p:cNvCxnSpPr>
          <p:nvPr/>
        </p:nvCxnSpPr>
        <p:spPr>
          <a:xfrm flipH="1" flipV="1">
            <a:off x="9835218" y="3442119"/>
            <a:ext cx="426642" cy="2849941"/>
          </a:xfrm>
          <a:prstGeom prst="bentConnector4">
            <a:avLst>
              <a:gd name="adj1" fmla="val -201052"/>
              <a:gd name="adj2" fmla="val 68803"/>
            </a:avLst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A298172-0085-2566-2809-BDC760876744}"/>
              </a:ext>
            </a:extLst>
          </p:cNvPr>
          <p:cNvCxnSpPr>
            <a:cxnSpLocks/>
            <a:stCxn id="44" idx="3"/>
            <a:endCxn id="52" idx="4"/>
          </p:cNvCxnSpPr>
          <p:nvPr/>
        </p:nvCxnSpPr>
        <p:spPr>
          <a:xfrm>
            <a:off x="7601396" y="2145471"/>
            <a:ext cx="1923102" cy="1296648"/>
          </a:xfrm>
          <a:prstGeom prst="bentConnector4">
            <a:avLst>
              <a:gd name="adj1" fmla="val 30555"/>
              <a:gd name="adj2" fmla="val 153214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CA7D90E-9EE0-8602-A612-21E620D71F94}"/>
              </a:ext>
            </a:extLst>
          </p:cNvPr>
          <p:cNvSpPr txBox="1"/>
          <p:nvPr/>
        </p:nvSpPr>
        <p:spPr>
          <a:xfrm>
            <a:off x="5331136" y="2424425"/>
            <a:ext cx="125203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docker0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C93A15-976C-E58B-39EE-1ECBEC02C806}"/>
              </a:ext>
            </a:extLst>
          </p:cNvPr>
          <p:cNvSpPr txBox="1"/>
          <p:nvPr/>
        </p:nvSpPr>
        <p:spPr>
          <a:xfrm>
            <a:off x="5163188" y="3144547"/>
            <a:ext cx="1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 Bridge Virtuelle</a:t>
            </a:r>
          </a:p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172.17.0.1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B61974DE-4B53-DFC8-DFA1-891E90E2C61F}"/>
              </a:ext>
            </a:extLst>
          </p:cNvPr>
          <p:cNvCxnSpPr>
            <a:cxnSpLocks/>
            <a:stCxn id="34" idx="0"/>
            <a:endCxn id="29" idx="3"/>
          </p:cNvCxnSpPr>
          <p:nvPr/>
        </p:nvCxnSpPr>
        <p:spPr>
          <a:xfrm rot="5400000" flipH="1" flipV="1">
            <a:off x="5971658" y="2533033"/>
            <a:ext cx="597011" cy="626019"/>
          </a:xfrm>
          <a:prstGeom prst="curvedConnector4">
            <a:avLst>
              <a:gd name="adj1" fmla="val 39689"/>
              <a:gd name="adj2" fmla="val 136516"/>
            </a:avLst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0D1CDFA-D00A-68DD-3A9B-35DD7BF70375}"/>
              </a:ext>
            </a:extLst>
          </p:cNvPr>
          <p:cNvSpPr txBox="1"/>
          <p:nvPr/>
        </p:nvSpPr>
        <p:spPr>
          <a:xfrm>
            <a:off x="6830031" y="2030055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192.168.1.154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F49984-E85B-6ABF-1EFA-EE5CFE23641A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6583173" y="2145471"/>
            <a:ext cx="246858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72527B1B-CD3E-8201-8075-A8355586C706}"/>
              </a:ext>
            </a:extLst>
          </p:cNvPr>
          <p:cNvSpPr txBox="1"/>
          <p:nvPr/>
        </p:nvSpPr>
        <p:spPr>
          <a:xfrm>
            <a:off x="10632543" y="270631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89.89.43.74</a:t>
            </a:r>
          </a:p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IP Publique Box</a:t>
            </a:r>
          </a:p>
        </p:txBody>
      </p:sp>
      <p:pic>
        <p:nvPicPr>
          <p:cNvPr id="1034" name="Image 1033">
            <a:extLst>
              <a:ext uri="{FF2B5EF4-FFF2-40B4-BE49-F238E27FC236}">
                <a16:creationId xmlns:a16="http://schemas.microsoft.com/office/drawing/2014/main" id="{CFD7AF82-4AE3-9991-AA9D-0A2B739181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56" y="2308924"/>
            <a:ext cx="539737" cy="386585"/>
          </a:xfrm>
          <a:prstGeom prst="rect">
            <a:avLst/>
          </a:prstGeom>
        </p:spPr>
      </p:pic>
      <p:sp>
        <p:nvSpPr>
          <p:cNvPr id="1055" name="ZoneTexte 1054">
            <a:extLst>
              <a:ext uri="{FF2B5EF4-FFF2-40B4-BE49-F238E27FC236}">
                <a16:creationId xmlns:a16="http://schemas.microsoft.com/office/drawing/2014/main" id="{7621BB67-A9C9-2E40-6130-F75396B0E417}"/>
              </a:ext>
            </a:extLst>
          </p:cNvPr>
          <p:cNvSpPr txBox="1"/>
          <p:nvPr/>
        </p:nvSpPr>
        <p:spPr>
          <a:xfrm>
            <a:off x="1755227" y="2379106"/>
            <a:ext cx="539738" cy="2462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Eth0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5ED993-9AC4-5D73-42C0-E8C06C1528C2}"/>
              </a:ext>
            </a:extLst>
          </p:cNvPr>
          <p:cNvSpPr txBox="1"/>
          <p:nvPr/>
        </p:nvSpPr>
        <p:spPr>
          <a:xfrm>
            <a:off x="3417766" y="1864417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pic>
        <p:nvPicPr>
          <p:cNvPr id="1053" name="Image 1052">
            <a:extLst>
              <a:ext uri="{FF2B5EF4-FFF2-40B4-BE49-F238E27FC236}">
                <a16:creationId xmlns:a16="http://schemas.microsoft.com/office/drawing/2014/main" id="{9F0E9619-4BC4-B96B-4275-0FDB3612FB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804" y="2868931"/>
            <a:ext cx="539737" cy="386585"/>
          </a:xfrm>
          <a:prstGeom prst="rect">
            <a:avLst/>
          </a:prstGeom>
        </p:spPr>
      </p:pic>
      <p:sp>
        <p:nvSpPr>
          <p:cNvPr id="1056" name="ZoneTexte 1055">
            <a:extLst>
              <a:ext uri="{FF2B5EF4-FFF2-40B4-BE49-F238E27FC236}">
                <a16:creationId xmlns:a16="http://schemas.microsoft.com/office/drawing/2014/main" id="{202E4BFC-8041-719E-86C4-5CDA7A4E1CFA}"/>
              </a:ext>
            </a:extLst>
          </p:cNvPr>
          <p:cNvSpPr txBox="1"/>
          <p:nvPr/>
        </p:nvSpPr>
        <p:spPr>
          <a:xfrm>
            <a:off x="1755227" y="2939113"/>
            <a:ext cx="539738" cy="2462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Eth0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1947BCB-E96B-4559-6FF8-D3121705E43C}"/>
              </a:ext>
            </a:extLst>
          </p:cNvPr>
          <p:cNvSpPr txBox="1"/>
          <p:nvPr/>
        </p:nvSpPr>
        <p:spPr>
          <a:xfrm>
            <a:off x="3425214" y="2421205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pic>
        <p:nvPicPr>
          <p:cNvPr id="1054" name="Image 1053">
            <a:extLst>
              <a:ext uri="{FF2B5EF4-FFF2-40B4-BE49-F238E27FC236}">
                <a16:creationId xmlns:a16="http://schemas.microsoft.com/office/drawing/2014/main" id="{B26DE20A-550B-A8F8-07A0-478CDC5764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356" y="3428939"/>
            <a:ext cx="539737" cy="386585"/>
          </a:xfrm>
          <a:prstGeom prst="rect">
            <a:avLst/>
          </a:prstGeom>
        </p:spPr>
      </p:pic>
      <p:sp>
        <p:nvSpPr>
          <p:cNvPr id="1057" name="ZoneTexte 1056">
            <a:extLst>
              <a:ext uri="{FF2B5EF4-FFF2-40B4-BE49-F238E27FC236}">
                <a16:creationId xmlns:a16="http://schemas.microsoft.com/office/drawing/2014/main" id="{C4BA41C2-CDF5-2C2C-8881-692306A974D1}"/>
              </a:ext>
            </a:extLst>
          </p:cNvPr>
          <p:cNvSpPr txBox="1"/>
          <p:nvPr/>
        </p:nvSpPr>
        <p:spPr>
          <a:xfrm>
            <a:off x="1755227" y="3499121"/>
            <a:ext cx="539738" cy="2462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Eth0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F0CD90-6945-75A6-016B-ECC146623EF7}"/>
              </a:ext>
            </a:extLst>
          </p:cNvPr>
          <p:cNvSpPr txBox="1"/>
          <p:nvPr/>
        </p:nvSpPr>
        <p:spPr>
          <a:xfrm>
            <a:off x="3417766" y="2984432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E12F895-C50B-CC16-A419-3A379BED08D3}"/>
              </a:ext>
            </a:extLst>
          </p:cNvPr>
          <p:cNvSpPr txBox="1"/>
          <p:nvPr/>
        </p:nvSpPr>
        <p:spPr>
          <a:xfrm>
            <a:off x="7012917" y="4426701"/>
            <a:ext cx="200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Ce sont l'interface et le réseau par défaut pour le bridge.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710E2AF7-0311-7BCB-C759-5F4C444DACDA}"/>
              </a:ext>
            </a:extLst>
          </p:cNvPr>
          <p:cNvCxnSpPr>
            <a:stCxn id="34" idx="2"/>
            <a:endCxn id="31" idx="0"/>
          </p:cNvCxnSpPr>
          <p:nvPr/>
        </p:nvCxnSpPr>
        <p:spPr>
          <a:xfrm rot="16200000" flipH="1">
            <a:off x="6528847" y="2942186"/>
            <a:ext cx="912822" cy="20562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003230F6-9870-1C69-1DD1-0809683D8A78}"/>
              </a:ext>
            </a:extLst>
          </p:cNvPr>
          <p:cNvGrpSpPr/>
          <p:nvPr/>
        </p:nvGrpSpPr>
        <p:grpSpPr>
          <a:xfrm>
            <a:off x="4849109" y="2172716"/>
            <a:ext cx="369065" cy="749638"/>
            <a:chOff x="4849109" y="2234794"/>
            <a:chExt cx="369065" cy="7496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9DA11E-0492-34B4-9909-C8735188C30C}"/>
                </a:ext>
              </a:extLst>
            </p:cNvPr>
            <p:cNvSpPr/>
            <p:nvPr/>
          </p:nvSpPr>
          <p:spPr>
            <a:xfrm>
              <a:off x="4849109" y="2234794"/>
              <a:ext cx="369065" cy="74963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0" name="Groupe 1029">
              <a:extLst>
                <a:ext uri="{FF2B5EF4-FFF2-40B4-BE49-F238E27FC236}">
                  <a16:creationId xmlns:a16="http://schemas.microsoft.com/office/drawing/2014/main" id="{AA546483-72D1-3138-8437-C33B241B34DD}"/>
                </a:ext>
              </a:extLst>
            </p:cNvPr>
            <p:cNvGrpSpPr/>
            <p:nvPr/>
          </p:nvGrpSpPr>
          <p:grpSpPr>
            <a:xfrm>
              <a:off x="4962334" y="2346451"/>
              <a:ext cx="142614" cy="526325"/>
              <a:chOff x="4958084" y="2295700"/>
              <a:chExt cx="142614" cy="526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A67493-8965-CEED-1A9E-A118D1C36DB8}"/>
                  </a:ext>
                </a:extLst>
              </p:cNvPr>
              <p:cNvSpPr/>
              <p:nvPr/>
            </p:nvSpPr>
            <p:spPr>
              <a:xfrm>
                <a:off x="4958085" y="2295700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C35837-9DB1-6521-C0D0-99393B045A84}"/>
                  </a:ext>
                </a:extLst>
              </p:cNvPr>
              <p:cNvSpPr/>
              <p:nvPr/>
            </p:nvSpPr>
            <p:spPr>
              <a:xfrm>
                <a:off x="4958085" y="2487556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94ED878-D4E1-5C2C-4066-842E4DBE6322}"/>
                  </a:ext>
                </a:extLst>
              </p:cNvPr>
              <p:cNvSpPr/>
              <p:nvPr/>
            </p:nvSpPr>
            <p:spPr>
              <a:xfrm>
                <a:off x="4958084" y="2679412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733B0733-0E29-1783-E53A-FC355846ACC2}"/>
              </a:ext>
            </a:extLst>
          </p:cNvPr>
          <p:cNvCxnSpPr>
            <a:cxnSpLocks/>
            <a:stCxn id="27" idx="3"/>
            <a:endCxn id="51" idx="2"/>
          </p:cNvCxnSpPr>
          <p:nvPr/>
        </p:nvCxnSpPr>
        <p:spPr>
          <a:xfrm flipV="1">
            <a:off x="3957504" y="2810698"/>
            <a:ext cx="1076137" cy="296845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B431CE00-755B-A6E5-3E38-004828673B32}"/>
              </a:ext>
            </a:extLst>
          </p:cNvPr>
          <p:cNvCxnSpPr>
            <a:stCxn id="24" idx="3"/>
            <a:endCxn id="48" idx="0"/>
          </p:cNvCxnSpPr>
          <p:nvPr/>
        </p:nvCxnSpPr>
        <p:spPr>
          <a:xfrm>
            <a:off x="3957504" y="1987528"/>
            <a:ext cx="1076138" cy="296845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9F2D3973-384F-2210-ADEF-3D7B74B149EA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3964952" y="2544316"/>
            <a:ext cx="997383" cy="322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C246A86-A16B-81A4-D2F8-D89B9A9DEAAF}"/>
              </a:ext>
            </a:extLst>
          </p:cNvPr>
          <p:cNvSpPr txBox="1"/>
          <p:nvPr/>
        </p:nvSpPr>
        <p:spPr>
          <a:xfrm>
            <a:off x="3154737" y="1481364"/>
            <a:ext cx="10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Interfaces Ethernet Virtuelles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1043" name="Connecteur : en arc 1042">
            <a:extLst>
              <a:ext uri="{FF2B5EF4-FFF2-40B4-BE49-F238E27FC236}">
                <a16:creationId xmlns:a16="http://schemas.microsoft.com/office/drawing/2014/main" id="{1C9BD915-A717-3854-F407-BD222FC0988B}"/>
              </a:ext>
            </a:extLst>
          </p:cNvPr>
          <p:cNvCxnSpPr>
            <a:stCxn id="1055" idx="3"/>
            <a:endCxn id="24" idx="1"/>
          </p:cNvCxnSpPr>
          <p:nvPr/>
        </p:nvCxnSpPr>
        <p:spPr>
          <a:xfrm flipV="1">
            <a:off x="2294965" y="1987528"/>
            <a:ext cx="1122801" cy="514689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 : en arc 1046">
            <a:extLst>
              <a:ext uri="{FF2B5EF4-FFF2-40B4-BE49-F238E27FC236}">
                <a16:creationId xmlns:a16="http://schemas.microsoft.com/office/drawing/2014/main" id="{666E379D-96E0-53AF-AF56-E9CBDB6940FB}"/>
              </a:ext>
            </a:extLst>
          </p:cNvPr>
          <p:cNvCxnSpPr>
            <a:stCxn id="1056" idx="3"/>
            <a:endCxn id="26" idx="1"/>
          </p:cNvCxnSpPr>
          <p:nvPr/>
        </p:nvCxnSpPr>
        <p:spPr>
          <a:xfrm flipV="1">
            <a:off x="2294965" y="2544316"/>
            <a:ext cx="1130249" cy="517908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eur : en arc 1048">
            <a:extLst>
              <a:ext uri="{FF2B5EF4-FFF2-40B4-BE49-F238E27FC236}">
                <a16:creationId xmlns:a16="http://schemas.microsoft.com/office/drawing/2014/main" id="{BE623BBC-1030-9F2A-384E-D77A3DFCEAAC}"/>
              </a:ext>
            </a:extLst>
          </p:cNvPr>
          <p:cNvCxnSpPr>
            <a:stCxn id="1057" idx="3"/>
            <a:endCxn id="27" idx="1"/>
          </p:cNvCxnSpPr>
          <p:nvPr/>
        </p:nvCxnSpPr>
        <p:spPr>
          <a:xfrm flipV="1">
            <a:off x="2294965" y="3107543"/>
            <a:ext cx="1122801" cy="514689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A01F022-22E7-344A-FDBB-A1A91A6F8C3E}"/>
              </a:ext>
            </a:extLst>
          </p:cNvPr>
          <p:cNvSpPr txBox="1"/>
          <p:nvPr/>
        </p:nvSpPr>
        <p:spPr>
          <a:xfrm>
            <a:off x="9363761" y="4787056"/>
            <a:ext cx="106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Ici, c’est moi !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8A076C-B2E0-69B4-5113-ACE3737F6DBC}"/>
              </a:ext>
            </a:extLst>
          </p:cNvPr>
          <p:cNvSpPr txBox="1"/>
          <p:nvPr/>
        </p:nvSpPr>
        <p:spPr>
          <a:xfrm>
            <a:off x="1677712" y="2594730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gandalf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48446F-E6C5-A4BD-8154-EAC13CFDB19D}"/>
              </a:ext>
            </a:extLst>
          </p:cNvPr>
          <p:cNvSpPr txBox="1"/>
          <p:nvPr/>
        </p:nvSpPr>
        <p:spPr>
          <a:xfrm>
            <a:off x="1677712" y="3149581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yoda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FC2FDB-75BB-E78D-6FB8-CDAEBBD30889}"/>
              </a:ext>
            </a:extLst>
          </p:cNvPr>
          <p:cNvSpPr txBox="1"/>
          <p:nvPr/>
        </p:nvSpPr>
        <p:spPr>
          <a:xfrm>
            <a:off x="1677712" y="3704432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indiana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pic>
        <p:nvPicPr>
          <p:cNvPr id="35" name="Image 34" descr="Une image contenant texte, capture d’écran, multimédia&#10;&#10;Description générée automatiquement">
            <a:extLst>
              <a:ext uri="{FF2B5EF4-FFF2-40B4-BE49-F238E27FC236}">
                <a16:creationId xmlns:a16="http://schemas.microsoft.com/office/drawing/2014/main" id="{FBAD8566-3C89-B7A4-0DFD-40CDA4D6BA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0" y="4250044"/>
            <a:ext cx="6072723" cy="11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3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05A4398E-29C0-1BEB-F831-323C10A3095F}"/>
              </a:ext>
            </a:extLst>
          </p:cNvPr>
          <p:cNvSpPr txBox="1"/>
          <p:nvPr/>
        </p:nvSpPr>
        <p:spPr>
          <a:xfrm>
            <a:off x="5331136" y="2022361"/>
            <a:ext cx="1252037" cy="2462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Eth0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2633F7-DA85-A3D2-86ED-3299AD41A2BD}"/>
              </a:ext>
            </a:extLst>
          </p:cNvPr>
          <p:cNvSpPr txBox="1"/>
          <p:nvPr/>
        </p:nvSpPr>
        <p:spPr>
          <a:xfrm>
            <a:off x="9535379" y="617664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192.168.1.55</a:t>
            </a:r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C610CAC-8AAF-E2B5-4719-C869091B27A7}"/>
              </a:ext>
            </a:extLst>
          </p:cNvPr>
          <p:cNvGrpSpPr/>
          <p:nvPr/>
        </p:nvGrpSpPr>
        <p:grpSpPr>
          <a:xfrm>
            <a:off x="9272601" y="4973259"/>
            <a:ext cx="1252037" cy="1252037"/>
            <a:chOff x="6805626" y="5020884"/>
            <a:chExt cx="1252037" cy="1252037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7AC0AEC-763A-910D-27E6-802030A0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5626" y="5020884"/>
              <a:ext cx="1252037" cy="1252037"/>
            </a:xfrm>
            <a:prstGeom prst="rect">
              <a:avLst/>
            </a:prstGeom>
          </p:spPr>
        </p:pic>
        <p:pic>
          <p:nvPicPr>
            <p:cNvPr id="1039" name="Image 1038" descr="Une image contenant symbole, cercle, Graphique, Caractère coloré&#10;&#10;Description générée automatiquement">
              <a:extLst>
                <a:ext uri="{FF2B5EF4-FFF2-40B4-BE49-F238E27FC236}">
                  <a16:creationId xmlns:a16="http://schemas.microsoft.com/office/drawing/2014/main" id="{EE61B711-2146-52C8-52AB-4CFC447B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298" y="5198260"/>
              <a:ext cx="662400" cy="662400"/>
            </a:xfrm>
            <a:prstGeom prst="rect">
              <a:avLst/>
            </a:prstGeom>
          </p:spPr>
        </p:pic>
        <p:sp>
          <p:nvSpPr>
            <p:cNvPr id="1046" name="ZoneTexte 1045">
              <a:extLst>
                <a:ext uri="{FF2B5EF4-FFF2-40B4-BE49-F238E27FC236}">
                  <a16:creationId xmlns:a16="http://schemas.microsoft.com/office/drawing/2014/main" id="{059F4C26-CE66-E36B-92A6-EBD161B64AB0}"/>
                </a:ext>
              </a:extLst>
            </p:cNvPr>
            <p:cNvSpPr txBox="1"/>
            <p:nvPr/>
          </p:nvSpPr>
          <p:spPr>
            <a:xfrm>
              <a:off x="6821954" y="5731796"/>
              <a:ext cx="421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Host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860F62D-AA0F-776E-B464-898F0B37C948}"/>
              </a:ext>
            </a:extLst>
          </p:cNvPr>
          <p:cNvGrpSpPr/>
          <p:nvPr/>
        </p:nvGrpSpPr>
        <p:grpSpPr>
          <a:xfrm>
            <a:off x="5331136" y="741923"/>
            <a:ext cx="1252037" cy="1252037"/>
            <a:chOff x="3061645" y="404101"/>
            <a:chExt cx="1252037" cy="125203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BADFAB5-162B-16FF-BCB8-63F903319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645" y="404101"/>
              <a:ext cx="1252037" cy="125203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9152C97-57B4-1C82-D136-FE13BB671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189" y="579373"/>
              <a:ext cx="662400" cy="6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AF498F0-E8B3-2958-DFA4-651678A4E30B}"/>
                </a:ext>
              </a:extLst>
            </p:cNvPr>
            <p:cNvSpPr txBox="1"/>
            <p:nvPr/>
          </p:nvSpPr>
          <p:spPr>
            <a:xfrm>
              <a:off x="3070416" y="1116930"/>
              <a:ext cx="50190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Guest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995AF204-9630-6657-C935-1EB4E6746C5E}"/>
              </a:ext>
            </a:extLst>
          </p:cNvPr>
          <p:cNvGrpSpPr/>
          <p:nvPr/>
        </p:nvGrpSpPr>
        <p:grpSpPr>
          <a:xfrm>
            <a:off x="8184505" y="400847"/>
            <a:ext cx="2867025" cy="1097974"/>
            <a:chOff x="5717530" y="448472"/>
            <a:chExt cx="2867025" cy="1097974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104A7F47-2116-C6AE-7F15-8CCFC451C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530" y="448472"/>
              <a:ext cx="2867025" cy="109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A2F2CE3-DACC-228C-0AC8-7F0D1BCCF314}"/>
                </a:ext>
              </a:extLst>
            </p:cNvPr>
            <p:cNvSpPr txBox="1"/>
            <p:nvPr/>
          </p:nvSpPr>
          <p:spPr>
            <a:xfrm>
              <a:off x="6659562" y="86350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pc="200" dirty="0">
                  <a:latin typeface="Comic Sans MS" panose="030F0702030302020204" pitchFamily="66" charset="0"/>
                </a:rPr>
                <a:t>WWW</a:t>
              </a:r>
            </a:p>
          </p:txBody>
        </p:sp>
      </p:grp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9215A10D-37C8-22E8-534D-1A53BB7C7AF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 flipH="1" flipV="1">
            <a:off x="9618018" y="1498821"/>
            <a:ext cx="1926954" cy="1392162"/>
          </a:xfrm>
          <a:prstGeom prst="curvedConnector4">
            <a:avLst>
              <a:gd name="adj1" fmla="val -11863"/>
              <a:gd name="adj2" fmla="val 566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9180578-0022-A942-D60E-F42468A34F0F}"/>
              </a:ext>
            </a:extLst>
          </p:cNvPr>
          <p:cNvGrpSpPr/>
          <p:nvPr/>
        </p:nvGrpSpPr>
        <p:grpSpPr>
          <a:xfrm>
            <a:off x="8495885" y="2172409"/>
            <a:ext cx="2244264" cy="1584000"/>
            <a:chOff x="5632997" y="1817892"/>
            <a:chExt cx="2244264" cy="1584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126AF0A-5DFA-3251-F3C9-86985D6E25BA}"/>
                </a:ext>
              </a:extLst>
            </p:cNvPr>
            <p:cNvGrpSpPr/>
            <p:nvPr/>
          </p:nvGrpSpPr>
          <p:grpSpPr>
            <a:xfrm>
              <a:off x="5632997" y="1817892"/>
              <a:ext cx="2244264" cy="1584000"/>
              <a:chOff x="6247825" y="1319165"/>
              <a:chExt cx="2244264" cy="158400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5C7D02C-C509-B1D7-56CC-966B85BF63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47825" y="1319165"/>
                <a:ext cx="2244264" cy="1584000"/>
                <a:chOff x="6224965" y="399271"/>
                <a:chExt cx="4446714" cy="3138487"/>
              </a:xfrm>
            </p:grpSpPr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05365C53-6D06-243E-E250-659CE7692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4965" y="399271"/>
                  <a:ext cx="4446714" cy="3138487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6C62E4A-E06B-9DC3-1D71-4C0A122C4B25}"/>
                    </a:ext>
                  </a:extLst>
                </p:cNvPr>
                <p:cNvSpPr/>
                <p:nvPr/>
              </p:nvSpPr>
              <p:spPr>
                <a:xfrm>
                  <a:off x="7272782" y="2685557"/>
                  <a:ext cx="662400" cy="369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3915AADD-5B09-BC9D-01F6-20F5A7F63B76}"/>
                    </a:ext>
                  </a:extLst>
                </p:cNvPr>
                <p:cNvGrpSpPr/>
                <p:nvPr/>
              </p:nvGrpSpPr>
              <p:grpSpPr>
                <a:xfrm>
                  <a:off x="7318037" y="2744477"/>
                  <a:ext cx="571890" cy="252000"/>
                  <a:chOff x="4802518" y="1497139"/>
                  <a:chExt cx="571890" cy="252000"/>
                </a:xfrm>
              </p:grpSpPr>
              <p:pic>
                <p:nvPicPr>
                  <p:cNvPr id="15" name="Image 14">
                    <a:extLst>
                      <a:ext uri="{FF2B5EF4-FFF2-40B4-BE49-F238E27FC236}">
                        <a16:creationId xmlns:a16="http://schemas.microsoft.com/office/drawing/2014/main" id="{72DA2165-8CA4-65EA-B5C8-85F99DCB7C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122408" y="1497139"/>
                    <a:ext cx="252000" cy="2520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D81CE7AE-73E4-CEFB-7D67-E7F9F30886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802518" y="1497139"/>
                    <a:ext cx="271587" cy="252000"/>
                    <a:chOff x="2965361" y="3962400"/>
                    <a:chExt cx="1521638" cy="1402080"/>
                  </a:xfrm>
                </p:grpSpPr>
                <p:pic>
                  <p:nvPicPr>
                    <p:cNvPr id="18" name="Image 17">
                      <a:extLst>
                        <a:ext uri="{FF2B5EF4-FFF2-40B4-BE49-F238E27FC236}">
                          <a16:creationId xmlns:a16="http://schemas.microsoft.com/office/drawing/2014/main" id="{7B7C3DA1-8029-FCED-850F-A17DCDF698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965361" y="4156513"/>
                      <a:ext cx="1521638" cy="1105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Ellipse 19">
                      <a:extLst>
                        <a:ext uri="{FF2B5EF4-FFF2-40B4-BE49-F238E27FC236}">
                          <a16:creationId xmlns:a16="http://schemas.microsoft.com/office/drawing/2014/main" id="{BDD73EFB-64A7-407D-F819-4E041874D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170" y="3962400"/>
                      <a:ext cx="1431061" cy="1402080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CB04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5C9BD8F-5FA8-75FE-9B06-64339BBAB795}"/>
                  </a:ext>
                </a:extLst>
              </p:cNvPr>
              <p:cNvSpPr txBox="1"/>
              <p:nvPr/>
            </p:nvSpPr>
            <p:spPr>
              <a:xfrm>
                <a:off x="6324024" y="2618772"/>
                <a:ext cx="9302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192.168.1.254</a:t>
                </a:r>
              </a:p>
            </p:txBody>
          </p:sp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AA5B81A-D3B9-CCB0-A40E-4EA1BD4D3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180" y="3034742"/>
              <a:ext cx="52860" cy="528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DE9162-C2C0-AA4A-E4DA-7F46D92DA4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5900" y="3034742"/>
              <a:ext cx="52860" cy="528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243C20-F797-80B1-784A-2327FB99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9307" y="3034742"/>
              <a:ext cx="52860" cy="528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FC48573-26CE-1C81-4C52-2562479B90AC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 rot="5400000" flipH="1" flipV="1">
            <a:off x="10455456" y="2808817"/>
            <a:ext cx="366470" cy="900133"/>
          </a:xfrm>
          <a:prstGeom prst="bentConnector3">
            <a:avLst>
              <a:gd name="adj1" fmla="val -179340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8D512951-EF78-B1D3-9C58-97D137AE965B}"/>
              </a:ext>
            </a:extLst>
          </p:cNvPr>
          <p:cNvCxnSpPr>
            <a:cxnSpLocks/>
            <a:stCxn id="25" idx="3"/>
            <a:endCxn id="45" idx="4"/>
          </p:cNvCxnSpPr>
          <p:nvPr/>
        </p:nvCxnSpPr>
        <p:spPr>
          <a:xfrm flipH="1" flipV="1">
            <a:off x="9835218" y="3442119"/>
            <a:ext cx="426642" cy="2849941"/>
          </a:xfrm>
          <a:prstGeom prst="bentConnector4">
            <a:avLst>
              <a:gd name="adj1" fmla="val -201052"/>
              <a:gd name="adj2" fmla="val 68803"/>
            </a:avLst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A298172-0085-2566-2809-BDC760876744}"/>
              </a:ext>
            </a:extLst>
          </p:cNvPr>
          <p:cNvCxnSpPr>
            <a:cxnSpLocks/>
            <a:stCxn id="44" idx="3"/>
            <a:endCxn id="52" idx="4"/>
          </p:cNvCxnSpPr>
          <p:nvPr/>
        </p:nvCxnSpPr>
        <p:spPr>
          <a:xfrm>
            <a:off x="7601396" y="2145471"/>
            <a:ext cx="1923102" cy="1296648"/>
          </a:xfrm>
          <a:prstGeom prst="bentConnector4">
            <a:avLst>
              <a:gd name="adj1" fmla="val 30555"/>
              <a:gd name="adj2" fmla="val 153214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CA7D90E-9EE0-8602-A612-21E620D71F94}"/>
              </a:ext>
            </a:extLst>
          </p:cNvPr>
          <p:cNvSpPr txBox="1"/>
          <p:nvPr/>
        </p:nvSpPr>
        <p:spPr>
          <a:xfrm>
            <a:off x="5331136" y="2424425"/>
            <a:ext cx="125203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docker0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C93A15-976C-E58B-39EE-1ECBEC02C806}"/>
              </a:ext>
            </a:extLst>
          </p:cNvPr>
          <p:cNvSpPr txBox="1"/>
          <p:nvPr/>
        </p:nvSpPr>
        <p:spPr>
          <a:xfrm>
            <a:off x="5163188" y="3144547"/>
            <a:ext cx="1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 Bridge Virtuelle</a:t>
            </a:r>
          </a:p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172.17.0.1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B61974DE-4B53-DFC8-DFA1-891E90E2C61F}"/>
              </a:ext>
            </a:extLst>
          </p:cNvPr>
          <p:cNvCxnSpPr>
            <a:cxnSpLocks/>
            <a:stCxn id="34" idx="0"/>
            <a:endCxn id="29" idx="3"/>
          </p:cNvCxnSpPr>
          <p:nvPr/>
        </p:nvCxnSpPr>
        <p:spPr>
          <a:xfrm rot="5400000" flipH="1" flipV="1">
            <a:off x="5971658" y="2533033"/>
            <a:ext cx="597011" cy="626019"/>
          </a:xfrm>
          <a:prstGeom prst="curvedConnector4">
            <a:avLst>
              <a:gd name="adj1" fmla="val 39689"/>
              <a:gd name="adj2" fmla="val 136516"/>
            </a:avLst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0D1CDFA-D00A-68DD-3A9B-35DD7BF70375}"/>
              </a:ext>
            </a:extLst>
          </p:cNvPr>
          <p:cNvSpPr txBox="1"/>
          <p:nvPr/>
        </p:nvSpPr>
        <p:spPr>
          <a:xfrm>
            <a:off x="6830031" y="2030055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192.168.1.154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F49984-E85B-6ABF-1EFA-EE5CFE23641A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6583173" y="2145471"/>
            <a:ext cx="246858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72527B1B-CD3E-8201-8075-A8355586C706}"/>
              </a:ext>
            </a:extLst>
          </p:cNvPr>
          <p:cNvSpPr txBox="1"/>
          <p:nvPr/>
        </p:nvSpPr>
        <p:spPr>
          <a:xfrm>
            <a:off x="10632543" y="270631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89.89.43.74</a:t>
            </a:r>
          </a:p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IP Publique Box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5ED993-9AC4-5D73-42C0-E8C06C1528C2}"/>
              </a:ext>
            </a:extLst>
          </p:cNvPr>
          <p:cNvSpPr txBox="1"/>
          <p:nvPr/>
        </p:nvSpPr>
        <p:spPr>
          <a:xfrm>
            <a:off x="3417766" y="1864417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E00DE0B1-4C0F-3E9B-B67C-273186DF5EF7}"/>
              </a:ext>
            </a:extLst>
          </p:cNvPr>
          <p:cNvGrpSpPr/>
          <p:nvPr/>
        </p:nvGrpSpPr>
        <p:grpSpPr>
          <a:xfrm>
            <a:off x="1071804" y="2842520"/>
            <a:ext cx="1223161" cy="386585"/>
            <a:chOff x="1071804" y="2868931"/>
            <a:chExt cx="1223161" cy="386585"/>
          </a:xfrm>
        </p:grpSpPr>
        <p:pic>
          <p:nvPicPr>
            <p:cNvPr id="1053" name="Image 1052">
              <a:extLst>
                <a:ext uri="{FF2B5EF4-FFF2-40B4-BE49-F238E27FC236}">
                  <a16:creationId xmlns:a16="http://schemas.microsoft.com/office/drawing/2014/main" id="{9F0E9619-4BC4-B96B-4275-0FDB3612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1804" y="2868931"/>
              <a:ext cx="539737" cy="386585"/>
            </a:xfrm>
            <a:prstGeom prst="rect">
              <a:avLst/>
            </a:prstGeom>
          </p:spPr>
        </p:pic>
        <p:sp>
          <p:nvSpPr>
            <p:cNvPr id="1056" name="ZoneTexte 1055">
              <a:extLst>
                <a:ext uri="{FF2B5EF4-FFF2-40B4-BE49-F238E27FC236}">
                  <a16:creationId xmlns:a16="http://schemas.microsoft.com/office/drawing/2014/main" id="{202E4BFC-8041-719E-86C4-5CDA7A4E1CFA}"/>
                </a:ext>
              </a:extLst>
            </p:cNvPr>
            <p:cNvSpPr txBox="1"/>
            <p:nvPr/>
          </p:nvSpPr>
          <p:spPr>
            <a:xfrm>
              <a:off x="1755227" y="2939113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1947BCB-E96B-4559-6FF8-D3121705E43C}"/>
              </a:ext>
            </a:extLst>
          </p:cNvPr>
          <p:cNvSpPr txBox="1"/>
          <p:nvPr/>
        </p:nvSpPr>
        <p:spPr>
          <a:xfrm>
            <a:off x="3425214" y="2421205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F0CD90-6945-75A6-016B-ECC146623EF7}"/>
              </a:ext>
            </a:extLst>
          </p:cNvPr>
          <p:cNvSpPr txBox="1"/>
          <p:nvPr/>
        </p:nvSpPr>
        <p:spPr>
          <a:xfrm>
            <a:off x="3417766" y="2984432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E12F895-C50B-CC16-A419-3A379BED08D3}"/>
              </a:ext>
            </a:extLst>
          </p:cNvPr>
          <p:cNvSpPr txBox="1"/>
          <p:nvPr/>
        </p:nvSpPr>
        <p:spPr>
          <a:xfrm>
            <a:off x="7012917" y="4426701"/>
            <a:ext cx="200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Ce sont l'interface et le réseau par défaut pour le bridge.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710E2AF7-0311-7BCB-C759-5F4C444DACDA}"/>
              </a:ext>
            </a:extLst>
          </p:cNvPr>
          <p:cNvCxnSpPr>
            <a:stCxn id="34" idx="2"/>
            <a:endCxn id="31" idx="0"/>
          </p:cNvCxnSpPr>
          <p:nvPr/>
        </p:nvCxnSpPr>
        <p:spPr>
          <a:xfrm rot="16200000" flipH="1">
            <a:off x="6528847" y="2942186"/>
            <a:ext cx="912822" cy="20562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003230F6-9870-1C69-1DD1-0809683D8A78}"/>
              </a:ext>
            </a:extLst>
          </p:cNvPr>
          <p:cNvGrpSpPr/>
          <p:nvPr/>
        </p:nvGrpSpPr>
        <p:grpSpPr>
          <a:xfrm>
            <a:off x="4849109" y="2172716"/>
            <a:ext cx="369065" cy="749638"/>
            <a:chOff x="4849109" y="2234794"/>
            <a:chExt cx="369065" cy="7496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9DA11E-0492-34B4-9909-C8735188C30C}"/>
                </a:ext>
              </a:extLst>
            </p:cNvPr>
            <p:cNvSpPr/>
            <p:nvPr/>
          </p:nvSpPr>
          <p:spPr>
            <a:xfrm>
              <a:off x="4849109" y="2234794"/>
              <a:ext cx="369065" cy="74963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0" name="Groupe 1029">
              <a:extLst>
                <a:ext uri="{FF2B5EF4-FFF2-40B4-BE49-F238E27FC236}">
                  <a16:creationId xmlns:a16="http://schemas.microsoft.com/office/drawing/2014/main" id="{AA546483-72D1-3138-8437-C33B241B34DD}"/>
                </a:ext>
              </a:extLst>
            </p:cNvPr>
            <p:cNvGrpSpPr/>
            <p:nvPr/>
          </p:nvGrpSpPr>
          <p:grpSpPr>
            <a:xfrm>
              <a:off x="4962334" y="2346451"/>
              <a:ext cx="142614" cy="526325"/>
              <a:chOff x="4958084" y="2295700"/>
              <a:chExt cx="142614" cy="526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A67493-8965-CEED-1A9E-A118D1C36DB8}"/>
                  </a:ext>
                </a:extLst>
              </p:cNvPr>
              <p:cNvSpPr/>
              <p:nvPr/>
            </p:nvSpPr>
            <p:spPr>
              <a:xfrm>
                <a:off x="4958085" y="2295700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C35837-9DB1-6521-C0D0-99393B045A84}"/>
                  </a:ext>
                </a:extLst>
              </p:cNvPr>
              <p:cNvSpPr/>
              <p:nvPr/>
            </p:nvSpPr>
            <p:spPr>
              <a:xfrm>
                <a:off x="4958085" y="2487556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94ED878-D4E1-5C2C-4066-842E4DBE6322}"/>
                  </a:ext>
                </a:extLst>
              </p:cNvPr>
              <p:cNvSpPr/>
              <p:nvPr/>
            </p:nvSpPr>
            <p:spPr>
              <a:xfrm>
                <a:off x="4958084" y="2679412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733B0733-0E29-1783-E53A-FC355846ACC2}"/>
              </a:ext>
            </a:extLst>
          </p:cNvPr>
          <p:cNvCxnSpPr>
            <a:cxnSpLocks/>
            <a:stCxn id="27" idx="3"/>
            <a:endCxn id="51" idx="2"/>
          </p:cNvCxnSpPr>
          <p:nvPr/>
        </p:nvCxnSpPr>
        <p:spPr>
          <a:xfrm flipV="1">
            <a:off x="3957504" y="2810698"/>
            <a:ext cx="1076137" cy="296845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B431CE00-755B-A6E5-3E38-004828673B32}"/>
              </a:ext>
            </a:extLst>
          </p:cNvPr>
          <p:cNvCxnSpPr>
            <a:stCxn id="24" idx="3"/>
            <a:endCxn id="48" idx="0"/>
          </p:cNvCxnSpPr>
          <p:nvPr/>
        </p:nvCxnSpPr>
        <p:spPr>
          <a:xfrm>
            <a:off x="3957504" y="1987528"/>
            <a:ext cx="1076138" cy="296845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9F2D3973-384F-2210-ADEF-3D7B74B149EA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3964952" y="2544316"/>
            <a:ext cx="997383" cy="322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C246A86-A16B-81A4-D2F8-D89B9A9DEAAF}"/>
              </a:ext>
            </a:extLst>
          </p:cNvPr>
          <p:cNvSpPr txBox="1"/>
          <p:nvPr/>
        </p:nvSpPr>
        <p:spPr>
          <a:xfrm>
            <a:off x="3154737" y="1481364"/>
            <a:ext cx="10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Interfaces Ethernet Virtuelles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1043" name="Connecteur : en arc 1042">
            <a:extLst>
              <a:ext uri="{FF2B5EF4-FFF2-40B4-BE49-F238E27FC236}">
                <a16:creationId xmlns:a16="http://schemas.microsoft.com/office/drawing/2014/main" id="{1C9BD915-A717-3854-F407-BD222FC0988B}"/>
              </a:ext>
            </a:extLst>
          </p:cNvPr>
          <p:cNvCxnSpPr>
            <a:stCxn id="1055" idx="3"/>
            <a:endCxn id="24" idx="1"/>
          </p:cNvCxnSpPr>
          <p:nvPr/>
        </p:nvCxnSpPr>
        <p:spPr>
          <a:xfrm flipV="1">
            <a:off x="2294965" y="1987528"/>
            <a:ext cx="1122801" cy="302934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 : en arc 1046">
            <a:extLst>
              <a:ext uri="{FF2B5EF4-FFF2-40B4-BE49-F238E27FC236}">
                <a16:creationId xmlns:a16="http://schemas.microsoft.com/office/drawing/2014/main" id="{666E379D-96E0-53AF-AF56-E9CBDB6940FB}"/>
              </a:ext>
            </a:extLst>
          </p:cNvPr>
          <p:cNvCxnSpPr>
            <a:stCxn id="1056" idx="3"/>
            <a:endCxn id="26" idx="1"/>
          </p:cNvCxnSpPr>
          <p:nvPr/>
        </p:nvCxnSpPr>
        <p:spPr>
          <a:xfrm flipV="1">
            <a:off x="2294965" y="2544316"/>
            <a:ext cx="1130249" cy="491497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eur : en arc 1048">
            <a:extLst>
              <a:ext uri="{FF2B5EF4-FFF2-40B4-BE49-F238E27FC236}">
                <a16:creationId xmlns:a16="http://schemas.microsoft.com/office/drawing/2014/main" id="{BE623BBC-1030-9F2A-384E-D77A3DFCEAAC}"/>
              </a:ext>
            </a:extLst>
          </p:cNvPr>
          <p:cNvCxnSpPr>
            <a:stCxn id="1057" idx="3"/>
            <a:endCxn id="27" idx="1"/>
          </p:cNvCxnSpPr>
          <p:nvPr/>
        </p:nvCxnSpPr>
        <p:spPr>
          <a:xfrm flipV="1">
            <a:off x="2294965" y="3107543"/>
            <a:ext cx="1122801" cy="514689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A01F022-22E7-344A-FDBB-A1A91A6F8C3E}"/>
              </a:ext>
            </a:extLst>
          </p:cNvPr>
          <p:cNvSpPr txBox="1"/>
          <p:nvPr/>
        </p:nvSpPr>
        <p:spPr>
          <a:xfrm>
            <a:off x="9363761" y="4787056"/>
            <a:ext cx="106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Ici, c’est moi !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A7AC232-871D-EB07-615B-3C1695B4723D}"/>
              </a:ext>
            </a:extLst>
          </p:cNvPr>
          <p:cNvGrpSpPr/>
          <p:nvPr/>
        </p:nvGrpSpPr>
        <p:grpSpPr>
          <a:xfrm>
            <a:off x="1064356" y="2097169"/>
            <a:ext cx="1308125" cy="545518"/>
            <a:chOff x="1064356" y="2097169"/>
            <a:chExt cx="1308125" cy="545518"/>
          </a:xfrm>
        </p:grpSpPr>
        <p:pic>
          <p:nvPicPr>
            <p:cNvPr id="1034" name="Image 1033">
              <a:extLst>
                <a:ext uri="{FF2B5EF4-FFF2-40B4-BE49-F238E27FC236}">
                  <a16:creationId xmlns:a16="http://schemas.microsoft.com/office/drawing/2014/main" id="{CFD7AF82-4AE3-9991-AA9D-0A2B73918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4356" y="2097169"/>
              <a:ext cx="539737" cy="386585"/>
            </a:xfrm>
            <a:prstGeom prst="rect">
              <a:avLst/>
            </a:prstGeom>
          </p:spPr>
        </p:pic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7621BB67-A9C9-2E40-6130-F75396B0E417}"/>
                </a:ext>
              </a:extLst>
            </p:cNvPr>
            <p:cNvSpPr txBox="1"/>
            <p:nvPr/>
          </p:nvSpPr>
          <p:spPr>
            <a:xfrm>
              <a:off x="1755227" y="2167351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28A076C-B2E0-69B4-5113-ACE3737F6DBC}"/>
                </a:ext>
              </a:extLst>
            </p:cNvPr>
            <p:cNvSpPr txBox="1"/>
            <p:nvPr/>
          </p:nvSpPr>
          <p:spPr>
            <a:xfrm>
              <a:off x="1677712" y="2411855"/>
              <a:ext cx="69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gandalf</a:t>
              </a:r>
              <a:endPara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A048446F-E6C5-A4BD-8154-EAC13CFDB19D}"/>
              </a:ext>
            </a:extLst>
          </p:cNvPr>
          <p:cNvSpPr txBox="1"/>
          <p:nvPr/>
        </p:nvSpPr>
        <p:spPr>
          <a:xfrm>
            <a:off x="1677712" y="3149581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yoda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1B7432DB-1397-B475-FE11-216C0B84DB06}"/>
              </a:ext>
            </a:extLst>
          </p:cNvPr>
          <p:cNvGrpSpPr/>
          <p:nvPr/>
        </p:nvGrpSpPr>
        <p:grpSpPr>
          <a:xfrm>
            <a:off x="1064356" y="3428939"/>
            <a:ext cx="1308125" cy="506325"/>
            <a:chOff x="1064356" y="3428939"/>
            <a:chExt cx="1308125" cy="506325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B26DE20A-550B-A8F8-07A0-478CDC576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4356" y="3428939"/>
              <a:ext cx="539737" cy="386585"/>
            </a:xfrm>
            <a:prstGeom prst="rect">
              <a:avLst/>
            </a:prstGeom>
          </p:spPr>
        </p:pic>
        <p:sp>
          <p:nvSpPr>
            <p:cNvPr id="1057" name="ZoneTexte 1056">
              <a:extLst>
                <a:ext uri="{FF2B5EF4-FFF2-40B4-BE49-F238E27FC236}">
                  <a16:creationId xmlns:a16="http://schemas.microsoft.com/office/drawing/2014/main" id="{C4BA41C2-CDF5-2C2C-8881-692306A974D1}"/>
                </a:ext>
              </a:extLst>
            </p:cNvPr>
            <p:cNvSpPr txBox="1"/>
            <p:nvPr/>
          </p:nvSpPr>
          <p:spPr>
            <a:xfrm>
              <a:off x="1755227" y="3499121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0FC2FDB-75BB-E78D-6FB8-CDAEBBD30889}"/>
                </a:ext>
              </a:extLst>
            </p:cNvPr>
            <p:cNvSpPr txBox="1"/>
            <p:nvPr/>
          </p:nvSpPr>
          <p:spPr>
            <a:xfrm>
              <a:off x="1677712" y="3704432"/>
              <a:ext cx="69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indiana</a:t>
              </a:r>
              <a:endPara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endParaRPr>
            </a:p>
          </p:txBody>
        </p:sp>
      </p:grpSp>
      <p:pic>
        <p:nvPicPr>
          <p:cNvPr id="35" name="Image 34" descr="Une image contenant texte, capture d’écran, multimédia&#10;&#10;Description générée automatiquement">
            <a:extLst>
              <a:ext uri="{FF2B5EF4-FFF2-40B4-BE49-F238E27FC236}">
                <a16:creationId xmlns:a16="http://schemas.microsoft.com/office/drawing/2014/main" id="{FBAD8566-3C89-B7A4-0DFD-40CDA4D6BA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0" y="4250044"/>
            <a:ext cx="6072723" cy="115320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D7FEE08-EE76-3E5D-FA0E-83D055F701EB}"/>
              </a:ext>
            </a:extLst>
          </p:cNvPr>
          <p:cNvSpPr txBox="1"/>
          <p:nvPr/>
        </p:nvSpPr>
        <p:spPr>
          <a:xfrm>
            <a:off x="187762" y="3345793"/>
            <a:ext cx="673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nginx</a:t>
            </a:r>
            <a:endParaRPr lang="fr-FR" sz="1200" dirty="0">
              <a:solidFill>
                <a:srgbClr val="0070C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algn="ctr"/>
            <a:r>
              <a:rPr lang="fr-FR" sz="1200" dirty="0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Port 80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DB3A079D-6EA8-468B-C7D8-F0947A82033F}"/>
              </a:ext>
            </a:extLst>
          </p:cNvPr>
          <p:cNvCxnSpPr>
            <a:stCxn id="37" idx="0"/>
            <a:endCxn id="1053" idx="1"/>
          </p:cNvCxnSpPr>
          <p:nvPr/>
        </p:nvCxnSpPr>
        <p:spPr>
          <a:xfrm rot="5400000" flipH="1" flipV="1">
            <a:off x="643221" y="2917210"/>
            <a:ext cx="309980" cy="547186"/>
          </a:xfrm>
          <a:prstGeom prst="curvedConnector2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277F4337-3AA4-952E-17EE-7E18910F0864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 rot="5400000" flipH="1">
            <a:off x="6368456" y="2877313"/>
            <a:ext cx="4377421" cy="2682906"/>
          </a:xfrm>
          <a:prstGeom prst="bentConnector5">
            <a:avLst>
              <a:gd name="adj1" fmla="val -5222"/>
              <a:gd name="adj2" fmla="val -77779"/>
              <a:gd name="adj3" fmla="val 141723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1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Forme libre : forme 1082">
            <a:extLst>
              <a:ext uri="{FF2B5EF4-FFF2-40B4-BE49-F238E27FC236}">
                <a16:creationId xmlns:a16="http://schemas.microsoft.com/office/drawing/2014/main" id="{B53D1255-771D-3602-7802-845E35455DB5}"/>
              </a:ext>
            </a:extLst>
          </p:cNvPr>
          <p:cNvSpPr/>
          <p:nvPr/>
        </p:nvSpPr>
        <p:spPr>
          <a:xfrm>
            <a:off x="1059435" y="3154819"/>
            <a:ext cx="4332433" cy="2620062"/>
          </a:xfrm>
          <a:custGeom>
            <a:avLst/>
            <a:gdLst>
              <a:gd name="connsiteX0" fmla="*/ 872 w 4287646"/>
              <a:gd name="connsiteY0" fmla="*/ 1132513 h 2718033"/>
              <a:gd name="connsiteX1" fmla="*/ 872 w 4287646"/>
              <a:gd name="connsiteY1" fmla="*/ 1132513 h 2718033"/>
              <a:gd name="connsiteX2" fmla="*/ 177041 w 4287646"/>
              <a:gd name="connsiteY2" fmla="*/ 1073790 h 2718033"/>
              <a:gd name="connsiteX3" fmla="*/ 311265 w 4287646"/>
              <a:gd name="connsiteY3" fmla="*/ 973122 h 2718033"/>
              <a:gd name="connsiteX4" fmla="*/ 386765 w 4287646"/>
              <a:gd name="connsiteY4" fmla="*/ 906011 h 2718033"/>
              <a:gd name="connsiteX5" fmla="*/ 529378 w 4287646"/>
              <a:gd name="connsiteY5" fmla="*/ 855677 h 2718033"/>
              <a:gd name="connsiteX6" fmla="*/ 713936 w 4287646"/>
              <a:gd name="connsiteY6" fmla="*/ 780176 h 2718033"/>
              <a:gd name="connsiteX7" fmla="*/ 797826 w 4287646"/>
              <a:gd name="connsiteY7" fmla="*/ 763398 h 2718033"/>
              <a:gd name="connsiteX8" fmla="*/ 1041107 w 4287646"/>
              <a:gd name="connsiteY8" fmla="*/ 721453 h 2718033"/>
              <a:gd name="connsiteX9" fmla="*/ 1284387 w 4287646"/>
              <a:gd name="connsiteY9" fmla="*/ 671119 h 2718033"/>
              <a:gd name="connsiteX10" fmla="*/ 1401833 w 4287646"/>
              <a:gd name="connsiteY10" fmla="*/ 645952 h 2718033"/>
              <a:gd name="connsiteX11" fmla="*/ 1536057 w 4287646"/>
              <a:gd name="connsiteY11" fmla="*/ 604007 h 2718033"/>
              <a:gd name="connsiteX12" fmla="*/ 1787727 w 4287646"/>
              <a:gd name="connsiteY12" fmla="*/ 570451 h 2718033"/>
              <a:gd name="connsiteX13" fmla="*/ 1846450 w 4287646"/>
              <a:gd name="connsiteY13" fmla="*/ 553673 h 2718033"/>
              <a:gd name="connsiteX14" fmla="*/ 1921951 w 4287646"/>
              <a:gd name="connsiteY14" fmla="*/ 528506 h 2718033"/>
              <a:gd name="connsiteX15" fmla="*/ 2123287 w 4287646"/>
              <a:gd name="connsiteY15" fmla="*/ 402671 h 2718033"/>
              <a:gd name="connsiteX16" fmla="*/ 2207176 w 4287646"/>
              <a:gd name="connsiteY16" fmla="*/ 352337 h 2718033"/>
              <a:gd name="connsiteX17" fmla="*/ 2383345 w 4287646"/>
              <a:gd name="connsiteY17" fmla="*/ 302003 h 2718033"/>
              <a:gd name="connsiteX18" fmla="*/ 2492402 w 4287646"/>
              <a:gd name="connsiteY18" fmla="*/ 293614 h 2718033"/>
              <a:gd name="connsiteX19" fmla="*/ 2827962 w 4287646"/>
              <a:gd name="connsiteY19" fmla="*/ 285225 h 2718033"/>
              <a:gd name="connsiteX20" fmla="*/ 2970575 w 4287646"/>
              <a:gd name="connsiteY20" fmla="*/ 260058 h 2718033"/>
              <a:gd name="connsiteX21" fmla="*/ 3004131 w 4287646"/>
              <a:gd name="connsiteY21" fmla="*/ 234891 h 2718033"/>
              <a:gd name="connsiteX22" fmla="*/ 3071242 w 4287646"/>
              <a:gd name="connsiteY22" fmla="*/ 176168 h 2718033"/>
              <a:gd name="connsiteX23" fmla="*/ 3289356 w 4287646"/>
              <a:gd name="connsiteY23" fmla="*/ 83889 h 2718033"/>
              <a:gd name="connsiteX24" fmla="*/ 3356468 w 4287646"/>
              <a:gd name="connsiteY24" fmla="*/ 58722 h 2718033"/>
              <a:gd name="connsiteX25" fmla="*/ 3431969 w 4287646"/>
              <a:gd name="connsiteY25" fmla="*/ 41944 h 2718033"/>
              <a:gd name="connsiteX26" fmla="*/ 3499081 w 4287646"/>
              <a:gd name="connsiteY26" fmla="*/ 25167 h 2718033"/>
              <a:gd name="connsiteX27" fmla="*/ 3633305 w 4287646"/>
              <a:gd name="connsiteY27" fmla="*/ 8389 h 2718033"/>
              <a:gd name="connsiteX28" fmla="*/ 3893364 w 4287646"/>
              <a:gd name="connsiteY28" fmla="*/ 0 h 2718033"/>
              <a:gd name="connsiteX29" fmla="*/ 4027587 w 4287646"/>
              <a:gd name="connsiteY29" fmla="*/ 8389 h 2718033"/>
              <a:gd name="connsiteX30" fmla="*/ 4069532 w 4287646"/>
              <a:gd name="connsiteY30" fmla="*/ 41944 h 2718033"/>
              <a:gd name="connsiteX31" fmla="*/ 4128255 w 4287646"/>
              <a:gd name="connsiteY31" fmla="*/ 100667 h 2718033"/>
              <a:gd name="connsiteX32" fmla="*/ 4203756 w 4287646"/>
              <a:gd name="connsiteY32" fmla="*/ 167779 h 2718033"/>
              <a:gd name="connsiteX33" fmla="*/ 4262479 w 4287646"/>
              <a:gd name="connsiteY33" fmla="*/ 268447 h 2718033"/>
              <a:gd name="connsiteX34" fmla="*/ 4287646 w 4287646"/>
              <a:gd name="connsiteY34" fmla="*/ 360726 h 2718033"/>
              <a:gd name="connsiteX35" fmla="*/ 4279257 w 4287646"/>
              <a:gd name="connsiteY35" fmla="*/ 427838 h 2718033"/>
              <a:gd name="connsiteX36" fmla="*/ 4228923 w 4287646"/>
              <a:gd name="connsiteY36" fmla="*/ 503339 h 2718033"/>
              <a:gd name="connsiteX37" fmla="*/ 4195367 w 4287646"/>
              <a:gd name="connsiteY37" fmla="*/ 578840 h 2718033"/>
              <a:gd name="connsiteX38" fmla="*/ 4145033 w 4287646"/>
              <a:gd name="connsiteY38" fmla="*/ 713064 h 2718033"/>
              <a:gd name="connsiteX39" fmla="*/ 4119866 w 4287646"/>
              <a:gd name="connsiteY39" fmla="*/ 964733 h 2718033"/>
              <a:gd name="connsiteX40" fmla="*/ 4094699 w 4287646"/>
              <a:gd name="connsiteY40" fmla="*/ 1082179 h 2718033"/>
              <a:gd name="connsiteX41" fmla="*/ 4035976 w 4287646"/>
              <a:gd name="connsiteY41" fmla="*/ 1149291 h 2718033"/>
              <a:gd name="connsiteX42" fmla="*/ 3977253 w 4287646"/>
              <a:gd name="connsiteY42" fmla="*/ 1224792 h 2718033"/>
              <a:gd name="connsiteX43" fmla="*/ 3901753 w 4287646"/>
              <a:gd name="connsiteY43" fmla="*/ 1291904 h 2718033"/>
              <a:gd name="connsiteX44" fmla="*/ 3750751 w 4287646"/>
              <a:gd name="connsiteY44" fmla="*/ 1442906 h 2718033"/>
              <a:gd name="connsiteX45" fmla="*/ 3591360 w 4287646"/>
              <a:gd name="connsiteY45" fmla="*/ 1585519 h 2718033"/>
              <a:gd name="connsiteX46" fmla="*/ 3398413 w 4287646"/>
              <a:gd name="connsiteY46" fmla="*/ 1728132 h 2718033"/>
              <a:gd name="connsiteX47" fmla="*/ 3004131 w 4287646"/>
              <a:gd name="connsiteY47" fmla="*/ 1954634 h 2718033"/>
              <a:gd name="connsiteX48" fmla="*/ 2576292 w 4287646"/>
              <a:gd name="connsiteY48" fmla="*/ 2130803 h 2718033"/>
              <a:gd name="connsiteX49" fmla="*/ 2316233 w 4287646"/>
              <a:gd name="connsiteY49" fmla="*/ 2214693 h 2718033"/>
              <a:gd name="connsiteX50" fmla="*/ 2039397 w 4287646"/>
              <a:gd name="connsiteY50" fmla="*/ 2315361 h 2718033"/>
              <a:gd name="connsiteX51" fmla="*/ 1787727 w 4287646"/>
              <a:gd name="connsiteY51" fmla="*/ 2382473 h 2718033"/>
              <a:gd name="connsiteX52" fmla="*/ 1376666 w 4287646"/>
              <a:gd name="connsiteY52" fmla="*/ 2550253 h 2718033"/>
              <a:gd name="connsiteX53" fmla="*/ 1041107 w 4287646"/>
              <a:gd name="connsiteY53" fmla="*/ 2709644 h 2718033"/>
              <a:gd name="connsiteX54" fmla="*/ 906883 w 4287646"/>
              <a:gd name="connsiteY54" fmla="*/ 2718033 h 2718033"/>
              <a:gd name="connsiteX55" fmla="*/ 772659 w 4287646"/>
              <a:gd name="connsiteY55" fmla="*/ 2625754 h 2718033"/>
              <a:gd name="connsiteX56" fmla="*/ 546156 w 4287646"/>
              <a:gd name="connsiteY56" fmla="*/ 2416029 h 2718033"/>
              <a:gd name="connsiteX57" fmla="*/ 487433 w 4287646"/>
              <a:gd name="connsiteY57" fmla="*/ 2340528 h 2718033"/>
              <a:gd name="connsiteX58" fmla="*/ 411932 w 4287646"/>
              <a:gd name="connsiteY58" fmla="*/ 2239860 h 2718033"/>
              <a:gd name="connsiteX59" fmla="*/ 302876 w 4287646"/>
              <a:gd name="connsiteY59" fmla="*/ 2206304 h 2718033"/>
              <a:gd name="connsiteX60" fmla="*/ 252542 w 4287646"/>
              <a:gd name="connsiteY60" fmla="*/ 2189526 h 2718033"/>
              <a:gd name="connsiteX61" fmla="*/ 193819 w 4287646"/>
              <a:gd name="connsiteY61" fmla="*/ 2172748 h 2718033"/>
              <a:gd name="connsiteX62" fmla="*/ 151874 w 4287646"/>
              <a:gd name="connsiteY62" fmla="*/ 2147581 h 2718033"/>
              <a:gd name="connsiteX63" fmla="*/ 101540 w 4287646"/>
              <a:gd name="connsiteY63" fmla="*/ 2080469 h 2718033"/>
              <a:gd name="connsiteX64" fmla="*/ 84762 w 4287646"/>
              <a:gd name="connsiteY64" fmla="*/ 2038524 h 2718033"/>
              <a:gd name="connsiteX65" fmla="*/ 76373 w 4287646"/>
              <a:gd name="connsiteY65" fmla="*/ 1979801 h 2718033"/>
              <a:gd name="connsiteX66" fmla="*/ 101540 w 4287646"/>
              <a:gd name="connsiteY66" fmla="*/ 1577130 h 2718033"/>
              <a:gd name="connsiteX67" fmla="*/ 84762 w 4287646"/>
              <a:gd name="connsiteY67" fmla="*/ 1308682 h 2718033"/>
              <a:gd name="connsiteX68" fmla="*/ 59595 w 4287646"/>
              <a:gd name="connsiteY68" fmla="*/ 1258348 h 2718033"/>
              <a:gd name="connsiteX69" fmla="*/ 42817 w 4287646"/>
              <a:gd name="connsiteY69" fmla="*/ 1216403 h 2718033"/>
              <a:gd name="connsiteX70" fmla="*/ 17650 w 4287646"/>
              <a:gd name="connsiteY70" fmla="*/ 1174458 h 2718033"/>
              <a:gd name="connsiteX71" fmla="*/ 872 w 4287646"/>
              <a:gd name="connsiteY7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83890 w 4286774"/>
              <a:gd name="connsiteY67" fmla="*/ 1308682 h 2718033"/>
              <a:gd name="connsiteX68" fmla="*/ 58723 w 4286774"/>
              <a:gd name="connsiteY68" fmla="*/ 1258348 h 2718033"/>
              <a:gd name="connsiteX69" fmla="*/ 41945 w 4286774"/>
              <a:gd name="connsiteY69" fmla="*/ 1216403 h 2718033"/>
              <a:gd name="connsiteX70" fmla="*/ 0 w 4286774"/>
              <a:gd name="connsiteY70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83890 w 4286774"/>
              <a:gd name="connsiteY67" fmla="*/ 1308682 h 2718033"/>
              <a:gd name="connsiteX68" fmla="*/ 58723 w 4286774"/>
              <a:gd name="connsiteY68" fmla="*/ 1258348 h 2718033"/>
              <a:gd name="connsiteX69" fmla="*/ 0 w 4286774"/>
              <a:gd name="connsiteY69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83890 w 4286774"/>
              <a:gd name="connsiteY67" fmla="*/ 1308682 h 2718033"/>
              <a:gd name="connsiteX68" fmla="*/ 0 w 4286774"/>
              <a:gd name="connsiteY68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0 w 4286774"/>
              <a:gd name="connsiteY67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0 w 4286774"/>
              <a:gd name="connsiteY66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131927 w 4286774"/>
              <a:gd name="connsiteY58" fmla="*/ 2557494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0 w 4286774"/>
              <a:gd name="connsiteY66" fmla="*/ 1132513 h 2718033"/>
              <a:gd name="connsiteX0" fmla="*/ 19654 w 4306428"/>
              <a:gd name="connsiteY0" fmla="*/ 1132513 h 2718033"/>
              <a:gd name="connsiteX1" fmla="*/ 19654 w 4306428"/>
              <a:gd name="connsiteY1" fmla="*/ 1132513 h 2718033"/>
              <a:gd name="connsiteX2" fmla="*/ 195823 w 4306428"/>
              <a:gd name="connsiteY2" fmla="*/ 1073790 h 2718033"/>
              <a:gd name="connsiteX3" fmla="*/ 330047 w 4306428"/>
              <a:gd name="connsiteY3" fmla="*/ 973122 h 2718033"/>
              <a:gd name="connsiteX4" fmla="*/ 405547 w 4306428"/>
              <a:gd name="connsiteY4" fmla="*/ 906011 h 2718033"/>
              <a:gd name="connsiteX5" fmla="*/ 548160 w 4306428"/>
              <a:gd name="connsiteY5" fmla="*/ 855677 h 2718033"/>
              <a:gd name="connsiteX6" fmla="*/ 732718 w 4306428"/>
              <a:gd name="connsiteY6" fmla="*/ 780176 h 2718033"/>
              <a:gd name="connsiteX7" fmla="*/ 816608 w 4306428"/>
              <a:gd name="connsiteY7" fmla="*/ 763398 h 2718033"/>
              <a:gd name="connsiteX8" fmla="*/ 1059889 w 4306428"/>
              <a:gd name="connsiteY8" fmla="*/ 721453 h 2718033"/>
              <a:gd name="connsiteX9" fmla="*/ 1303169 w 4306428"/>
              <a:gd name="connsiteY9" fmla="*/ 671119 h 2718033"/>
              <a:gd name="connsiteX10" fmla="*/ 1420615 w 4306428"/>
              <a:gd name="connsiteY10" fmla="*/ 645952 h 2718033"/>
              <a:gd name="connsiteX11" fmla="*/ 1554839 w 4306428"/>
              <a:gd name="connsiteY11" fmla="*/ 604007 h 2718033"/>
              <a:gd name="connsiteX12" fmla="*/ 1806509 w 4306428"/>
              <a:gd name="connsiteY12" fmla="*/ 570451 h 2718033"/>
              <a:gd name="connsiteX13" fmla="*/ 1865232 w 4306428"/>
              <a:gd name="connsiteY13" fmla="*/ 553673 h 2718033"/>
              <a:gd name="connsiteX14" fmla="*/ 1940733 w 4306428"/>
              <a:gd name="connsiteY14" fmla="*/ 528506 h 2718033"/>
              <a:gd name="connsiteX15" fmla="*/ 2142069 w 4306428"/>
              <a:gd name="connsiteY15" fmla="*/ 402671 h 2718033"/>
              <a:gd name="connsiteX16" fmla="*/ 2225958 w 4306428"/>
              <a:gd name="connsiteY16" fmla="*/ 352337 h 2718033"/>
              <a:gd name="connsiteX17" fmla="*/ 2402127 w 4306428"/>
              <a:gd name="connsiteY17" fmla="*/ 302003 h 2718033"/>
              <a:gd name="connsiteX18" fmla="*/ 2511184 w 4306428"/>
              <a:gd name="connsiteY18" fmla="*/ 293614 h 2718033"/>
              <a:gd name="connsiteX19" fmla="*/ 2846744 w 4306428"/>
              <a:gd name="connsiteY19" fmla="*/ 285225 h 2718033"/>
              <a:gd name="connsiteX20" fmla="*/ 2989357 w 4306428"/>
              <a:gd name="connsiteY20" fmla="*/ 260058 h 2718033"/>
              <a:gd name="connsiteX21" fmla="*/ 3022913 w 4306428"/>
              <a:gd name="connsiteY21" fmla="*/ 234891 h 2718033"/>
              <a:gd name="connsiteX22" fmla="*/ 3090024 w 4306428"/>
              <a:gd name="connsiteY22" fmla="*/ 176168 h 2718033"/>
              <a:gd name="connsiteX23" fmla="*/ 3308138 w 4306428"/>
              <a:gd name="connsiteY23" fmla="*/ 83889 h 2718033"/>
              <a:gd name="connsiteX24" fmla="*/ 3375250 w 4306428"/>
              <a:gd name="connsiteY24" fmla="*/ 58722 h 2718033"/>
              <a:gd name="connsiteX25" fmla="*/ 3450751 w 4306428"/>
              <a:gd name="connsiteY25" fmla="*/ 41944 h 2718033"/>
              <a:gd name="connsiteX26" fmla="*/ 3517863 w 4306428"/>
              <a:gd name="connsiteY26" fmla="*/ 25167 h 2718033"/>
              <a:gd name="connsiteX27" fmla="*/ 3652087 w 4306428"/>
              <a:gd name="connsiteY27" fmla="*/ 8389 h 2718033"/>
              <a:gd name="connsiteX28" fmla="*/ 3912146 w 4306428"/>
              <a:gd name="connsiteY28" fmla="*/ 0 h 2718033"/>
              <a:gd name="connsiteX29" fmla="*/ 4046369 w 4306428"/>
              <a:gd name="connsiteY29" fmla="*/ 8389 h 2718033"/>
              <a:gd name="connsiteX30" fmla="*/ 4088314 w 4306428"/>
              <a:gd name="connsiteY30" fmla="*/ 41944 h 2718033"/>
              <a:gd name="connsiteX31" fmla="*/ 4147037 w 4306428"/>
              <a:gd name="connsiteY31" fmla="*/ 100667 h 2718033"/>
              <a:gd name="connsiteX32" fmla="*/ 4222538 w 4306428"/>
              <a:gd name="connsiteY32" fmla="*/ 167779 h 2718033"/>
              <a:gd name="connsiteX33" fmla="*/ 4281261 w 4306428"/>
              <a:gd name="connsiteY33" fmla="*/ 268447 h 2718033"/>
              <a:gd name="connsiteX34" fmla="*/ 4306428 w 4306428"/>
              <a:gd name="connsiteY34" fmla="*/ 360726 h 2718033"/>
              <a:gd name="connsiteX35" fmla="*/ 4298039 w 4306428"/>
              <a:gd name="connsiteY35" fmla="*/ 427838 h 2718033"/>
              <a:gd name="connsiteX36" fmla="*/ 4247705 w 4306428"/>
              <a:gd name="connsiteY36" fmla="*/ 503339 h 2718033"/>
              <a:gd name="connsiteX37" fmla="*/ 4214149 w 4306428"/>
              <a:gd name="connsiteY37" fmla="*/ 578840 h 2718033"/>
              <a:gd name="connsiteX38" fmla="*/ 4163815 w 4306428"/>
              <a:gd name="connsiteY38" fmla="*/ 713064 h 2718033"/>
              <a:gd name="connsiteX39" fmla="*/ 4138648 w 4306428"/>
              <a:gd name="connsiteY39" fmla="*/ 964733 h 2718033"/>
              <a:gd name="connsiteX40" fmla="*/ 4113481 w 4306428"/>
              <a:gd name="connsiteY40" fmla="*/ 1082179 h 2718033"/>
              <a:gd name="connsiteX41" fmla="*/ 4054758 w 4306428"/>
              <a:gd name="connsiteY41" fmla="*/ 1149291 h 2718033"/>
              <a:gd name="connsiteX42" fmla="*/ 3996035 w 4306428"/>
              <a:gd name="connsiteY42" fmla="*/ 1224792 h 2718033"/>
              <a:gd name="connsiteX43" fmla="*/ 3920535 w 4306428"/>
              <a:gd name="connsiteY43" fmla="*/ 1291904 h 2718033"/>
              <a:gd name="connsiteX44" fmla="*/ 3769533 w 4306428"/>
              <a:gd name="connsiteY44" fmla="*/ 1442906 h 2718033"/>
              <a:gd name="connsiteX45" fmla="*/ 3610142 w 4306428"/>
              <a:gd name="connsiteY45" fmla="*/ 1585519 h 2718033"/>
              <a:gd name="connsiteX46" fmla="*/ 3417195 w 4306428"/>
              <a:gd name="connsiteY46" fmla="*/ 1728132 h 2718033"/>
              <a:gd name="connsiteX47" fmla="*/ 3022913 w 4306428"/>
              <a:gd name="connsiteY47" fmla="*/ 1954634 h 2718033"/>
              <a:gd name="connsiteX48" fmla="*/ 2595074 w 4306428"/>
              <a:gd name="connsiteY48" fmla="*/ 2130803 h 2718033"/>
              <a:gd name="connsiteX49" fmla="*/ 2335015 w 4306428"/>
              <a:gd name="connsiteY49" fmla="*/ 2214693 h 2718033"/>
              <a:gd name="connsiteX50" fmla="*/ 2058179 w 4306428"/>
              <a:gd name="connsiteY50" fmla="*/ 2315361 h 2718033"/>
              <a:gd name="connsiteX51" fmla="*/ 1806509 w 4306428"/>
              <a:gd name="connsiteY51" fmla="*/ 2382473 h 2718033"/>
              <a:gd name="connsiteX52" fmla="*/ 1395448 w 4306428"/>
              <a:gd name="connsiteY52" fmla="*/ 2550253 h 2718033"/>
              <a:gd name="connsiteX53" fmla="*/ 1059889 w 4306428"/>
              <a:gd name="connsiteY53" fmla="*/ 2709644 h 2718033"/>
              <a:gd name="connsiteX54" fmla="*/ 925665 w 4306428"/>
              <a:gd name="connsiteY54" fmla="*/ 2718033 h 2718033"/>
              <a:gd name="connsiteX55" fmla="*/ 791441 w 4306428"/>
              <a:gd name="connsiteY55" fmla="*/ 2625754 h 2718033"/>
              <a:gd name="connsiteX56" fmla="*/ 564938 w 4306428"/>
              <a:gd name="connsiteY56" fmla="*/ 2416029 h 2718033"/>
              <a:gd name="connsiteX57" fmla="*/ 506215 w 4306428"/>
              <a:gd name="connsiteY57" fmla="*/ 2340528 h 2718033"/>
              <a:gd name="connsiteX58" fmla="*/ 151581 w 4306428"/>
              <a:gd name="connsiteY58" fmla="*/ 2557494 h 2718033"/>
              <a:gd name="connsiteX59" fmla="*/ 321658 w 4306428"/>
              <a:gd name="connsiteY59" fmla="*/ 2206304 h 2718033"/>
              <a:gd name="connsiteX60" fmla="*/ 271324 w 4306428"/>
              <a:gd name="connsiteY60" fmla="*/ 2189526 h 2718033"/>
              <a:gd name="connsiteX61" fmla="*/ 845 w 4306428"/>
              <a:gd name="connsiteY61" fmla="*/ 2403754 h 2718033"/>
              <a:gd name="connsiteX62" fmla="*/ 170656 w 4306428"/>
              <a:gd name="connsiteY62" fmla="*/ 2147581 h 2718033"/>
              <a:gd name="connsiteX63" fmla="*/ 120322 w 4306428"/>
              <a:gd name="connsiteY63" fmla="*/ 2080469 h 2718033"/>
              <a:gd name="connsiteX64" fmla="*/ 103544 w 4306428"/>
              <a:gd name="connsiteY64" fmla="*/ 2038524 h 2718033"/>
              <a:gd name="connsiteX65" fmla="*/ 95155 w 4306428"/>
              <a:gd name="connsiteY65" fmla="*/ 1979801 h 2718033"/>
              <a:gd name="connsiteX66" fmla="*/ 19654 w 4306428"/>
              <a:gd name="connsiteY66" fmla="*/ 1132513 h 2718033"/>
              <a:gd name="connsiteX0" fmla="*/ 19654 w 4306428"/>
              <a:gd name="connsiteY0" fmla="*/ 1132513 h 2718033"/>
              <a:gd name="connsiteX1" fmla="*/ 19654 w 4306428"/>
              <a:gd name="connsiteY1" fmla="*/ 1132513 h 2718033"/>
              <a:gd name="connsiteX2" fmla="*/ 195823 w 4306428"/>
              <a:gd name="connsiteY2" fmla="*/ 1073790 h 2718033"/>
              <a:gd name="connsiteX3" fmla="*/ 330047 w 4306428"/>
              <a:gd name="connsiteY3" fmla="*/ 973122 h 2718033"/>
              <a:gd name="connsiteX4" fmla="*/ 405547 w 4306428"/>
              <a:gd name="connsiteY4" fmla="*/ 906011 h 2718033"/>
              <a:gd name="connsiteX5" fmla="*/ 548160 w 4306428"/>
              <a:gd name="connsiteY5" fmla="*/ 855677 h 2718033"/>
              <a:gd name="connsiteX6" fmla="*/ 732718 w 4306428"/>
              <a:gd name="connsiteY6" fmla="*/ 780176 h 2718033"/>
              <a:gd name="connsiteX7" fmla="*/ 816608 w 4306428"/>
              <a:gd name="connsiteY7" fmla="*/ 763398 h 2718033"/>
              <a:gd name="connsiteX8" fmla="*/ 1059889 w 4306428"/>
              <a:gd name="connsiteY8" fmla="*/ 721453 h 2718033"/>
              <a:gd name="connsiteX9" fmla="*/ 1303169 w 4306428"/>
              <a:gd name="connsiteY9" fmla="*/ 671119 h 2718033"/>
              <a:gd name="connsiteX10" fmla="*/ 1420615 w 4306428"/>
              <a:gd name="connsiteY10" fmla="*/ 645952 h 2718033"/>
              <a:gd name="connsiteX11" fmla="*/ 1554839 w 4306428"/>
              <a:gd name="connsiteY11" fmla="*/ 604007 h 2718033"/>
              <a:gd name="connsiteX12" fmla="*/ 1806509 w 4306428"/>
              <a:gd name="connsiteY12" fmla="*/ 570451 h 2718033"/>
              <a:gd name="connsiteX13" fmla="*/ 1865232 w 4306428"/>
              <a:gd name="connsiteY13" fmla="*/ 553673 h 2718033"/>
              <a:gd name="connsiteX14" fmla="*/ 1940733 w 4306428"/>
              <a:gd name="connsiteY14" fmla="*/ 528506 h 2718033"/>
              <a:gd name="connsiteX15" fmla="*/ 2142069 w 4306428"/>
              <a:gd name="connsiteY15" fmla="*/ 402671 h 2718033"/>
              <a:gd name="connsiteX16" fmla="*/ 2225958 w 4306428"/>
              <a:gd name="connsiteY16" fmla="*/ 352337 h 2718033"/>
              <a:gd name="connsiteX17" fmla="*/ 2402127 w 4306428"/>
              <a:gd name="connsiteY17" fmla="*/ 302003 h 2718033"/>
              <a:gd name="connsiteX18" fmla="*/ 2511184 w 4306428"/>
              <a:gd name="connsiteY18" fmla="*/ 293614 h 2718033"/>
              <a:gd name="connsiteX19" fmla="*/ 2846744 w 4306428"/>
              <a:gd name="connsiteY19" fmla="*/ 285225 h 2718033"/>
              <a:gd name="connsiteX20" fmla="*/ 2989357 w 4306428"/>
              <a:gd name="connsiteY20" fmla="*/ 260058 h 2718033"/>
              <a:gd name="connsiteX21" fmla="*/ 3022913 w 4306428"/>
              <a:gd name="connsiteY21" fmla="*/ 234891 h 2718033"/>
              <a:gd name="connsiteX22" fmla="*/ 3090024 w 4306428"/>
              <a:gd name="connsiteY22" fmla="*/ 176168 h 2718033"/>
              <a:gd name="connsiteX23" fmla="*/ 3308138 w 4306428"/>
              <a:gd name="connsiteY23" fmla="*/ 83889 h 2718033"/>
              <a:gd name="connsiteX24" fmla="*/ 3375250 w 4306428"/>
              <a:gd name="connsiteY24" fmla="*/ 58722 h 2718033"/>
              <a:gd name="connsiteX25" fmla="*/ 3450751 w 4306428"/>
              <a:gd name="connsiteY25" fmla="*/ 41944 h 2718033"/>
              <a:gd name="connsiteX26" fmla="*/ 3517863 w 4306428"/>
              <a:gd name="connsiteY26" fmla="*/ 25167 h 2718033"/>
              <a:gd name="connsiteX27" fmla="*/ 3652087 w 4306428"/>
              <a:gd name="connsiteY27" fmla="*/ 8389 h 2718033"/>
              <a:gd name="connsiteX28" fmla="*/ 3912146 w 4306428"/>
              <a:gd name="connsiteY28" fmla="*/ 0 h 2718033"/>
              <a:gd name="connsiteX29" fmla="*/ 4046369 w 4306428"/>
              <a:gd name="connsiteY29" fmla="*/ 8389 h 2718033"/>
              <a:gd name="connsiteX30" fmla="*/ 4088314 w 4306428"/>
              <a:gd name="connsiteY30" fmla="*/ 41944 h 2718033"/>
              <a:gd name="connsiteX31" fmla="*/ 4147037 w 4306428"/>
              <a:gd name="connsiteY31" fmla="*/ 100667 h 2718033"/>
              <a:gd name="connsiteX32" fmla="*/ 4222538 w 4306428"/>
              <a:gd name="connsiteY32" fmla="*/ 167779 h 2718033"/>
              <a:gd name="connsiteX33" fmla="*/ 4281261 w 4306428"/>
              <a:gd name="connsiteY33" fmla="*/ 268447 h 2718033"/>
              <a:gd name="connsiteX34" fmla="*/ 4306428 w 4306428"/>
              <a:gd name="connsiteY34" fmla="*/ 360726 h 2718033"/>
              <a:gd name="connsiteX35" fmla="*/ 4298039 w 4306428"/>
              <a:gd name="connsiteY35" fmla="*/ 427838 h 2718033"/>
              <a:gd name="connsiteX36" fmla="*/ 4247705 w 4306428"/>
              <a:gd name="connsiteY36" fmla="*/ 503339 h 2718033"/>
              <a:gd name="connsiteX37" fmla="*/ 4214149 w 4306428"/>
              <a:gd name="connsiteY37" fmla="*/ 578840 h 2718033"/>
              <a:gd name="connsiteX38" fmla="*/ 4163815 w 4306428"/>
              <a:gd name="connsiteY38" fmla="*/ 713064 h 2718033"/>
              <a:gd name="connsiteX39" fmla="*/ 4138648 w 4306428"/>
              <a:gd name="connsiteY39" fmla="*/ 964733 h 2718033"/>
              <a:gd name="connsiteX40" fmla="*/ 4113481 w 4306428"/>
              <a:gd name="connsiteY40" fmla="*/ 1082179 h 2718033"/>
              <a:gd name="connsiteX41" fmla="*/ 4054758 w 4306428"/>
              <a:gd name="connsiteY41" fmla="*/ 1149291 h 2718033"/>
              <a:gd name="connsiteX42" fmla="*/ 3996035 w 4306428"/>
              <a:gd name="connsiteY42" fmla="*/ 1224792 h 2718033"/>
              <a:gd name="connsiteX43" fmla="*/ 3920535 w 4306428"/>
              <a:gd name="connsiteY43" fmla="*/ 1291904 h 2718033"/>
              <a:gd name="connsiteX44" fmla="*/ 3769533 w 4306428"/>
              <a:gd name="connsiteY44" fmla="*/ 1442906 h 2718033"/>
              <a:gd name="connsiteX45" fmla="*/ 3610142 w 4306428"/>
              <a:gd name="connsiteY45" fmla="*/ 1585519 h 2718033"/>
              <a:gd name="connsiteX46" fmla="*/ 3417195 w 4306428"/>
              <a:gd name="connsiteY46" fmla="*/ 1728132 h 2718033"/>
              <a:gd name="connsiteX47" fmla="*/ 3022913 w 4306428"/>
              <a:gd name="connsiteY47" fmla="*/ 1954634 h 2718033"/>
              <a:gd name="connsiteX48" fmla="*/ 2595074 w 4306428"/>
              <a:gd name="connsiteY48" fmla="*/ 2130803 h 2718033"/>
              <a:gd name="connsiteX49" fmla="*/ 2335015 w 4306428"/>
              <a:gd name="connsiteY49" fmla="*/ 2214693 h 2718033"/>
              <a:gd name="connsiteX50" fmla="*/ 2058179 w 4306428"/>
              <a:gd name="connsiteY50" fmla="*/ 2315361 h 2718033"/>
              <a:gd name="connsiteX51" fmla="*/ 1806509 w 4306428"/>
              <a:gd name="connsiteY51" fmla="*/ 2382473 h 2718033"/>
              <a:gd name="connsiteX52" fmla="*/ 1395448 w 4306428"/>
              <a:gd name="connsiteY52" fmla="*/ 2550253 h 2718033"/>
              <a:gd name="connsiteX53" fmla="*/ 1059889 w 4306428"/>
              <a:gd name="connsiteY53" fmla="*/ 2709644 h 2718033"/>
              <a:gd name="connsiteX54" fmla="*/ 925665 w 4306428"/>
              <a:gd name="connsiteY54" fmla="*/ 2718033 h 2718033"/>
              <a:gd name="connsiteX55" fmla="*/ 791441 w 4306428"/>
              <a:gd name="connsiteY55" fmla="*/ 2625754 h 2718033"/>
              <a:gd name="connsiteX56" fmla="*/ 564938 w 4306428"/>
              <a:gd name="connsiteY56" fmla="*/ 2416029 h 2718033"/>
              <a:gd name="connsiteX57" fmla="*/ 506215 w 4306428"/>
              <a:gd name="connsiteY57" fmla="*/ 2340528 h 2718033"/>
              <a:gd name="connsiteX58" fmla="*/ 151581 w 4306428"/>
              <a:gd name="connsiteY58" fmla="*/ 2557494 h 2718033"/>
              <a:gd name="connsiteX59" fmla="*/ 321658 w 4306428"/>
              <a:gd name="connsiteY59" fmla="*/ 2206304 h 2718033"/>
              <a:gd name="connsiteX60" fmla="*/ 78819 w 4306428"/>
              <a:gd name="connsiteY60" fmla="*/ 2420532 h 2718033"/>
              <a:gd name="connsiteX61" fmla="*/ 845 w 4306428"/>
              <a:gd name="connsiteY61" fmla="*/ 2403754 h 2718033"/>
              <a:gd name="connsiteX62" fmla="*/ 170656 w 4306428"/>
              <a:gd name="connsiteY62" fmla="*/ 2147581 h 2718033"/>
              <a:gd name="connsiteX63" fmla="*/ 120322 w 4306428"/>
              <a:gd name="connsiteY63" fmla="*/ 2080469 h 2718033"/>
              <a:gd name="connsiteX64" fmla="*/ 103544 w 4306428"/>
              <a:gd name="connsiteY64" fmla="*/ 2038524 h 2718033"/>
              <a:gd name="connsiteX65" fmla="*/ 95155 w 4306428"/>
              <a:gd name="connsiteY65" fmla="*/ 1979801 h 2718033"/>
              <a:gd name="connsiteX66" fmla="*/ 19654 w 4306428"/>
              <a:gd name="connsiteY66" fmla="*/ 1132513 h 2718033"/>
              <a:gd name="connsiteX0" fmla="*/ 18809 w 4305583"/>
              <a:gd name="connsiteY0" fmla="*/ 1132513 h 2718033"/>
              <a:gd name="connsiteX1" fmla="*/ 18809 w 4305583"/>
              <a:gd name="connsiteY1" fmla="*/ 1132513 h 2718033"/>
              <a:gd name="connsiteX2" fmla="*/ 194978 w 4305583"/>
              <a:gd name="connsiteY2" fmla="*/ 1073790 h 2718033"/>
              <a:gd name="connsiteX3" fmla="*/ 329202 w 4305583"/>
              <a:gd name="connsiteY3" fmla="*/ 973122 h 2718033"/>
              <a:gd name="connsiteX4" fmla="*/ 404702 w 4305583"/>
              <a:gd name="connsiteY4" fmla="*/ 906011 h 2718033"/>
              <a:gd name="connsiteX5" fmla="*/ 547315 w 4305583"/>
              <a:gd name="connsiteY5" fmla="*/ 855677 h 2718033"/>
              <a:gd name="connsiteX6" fmla="*/ 731873 w 4305583"/>
              <a:gd name="connsiteY6" fmla="*/ 780176 h 2718033"/>
              <a:gd name="connsiteX7" fmla="*/ 815763 w 4305583"/>
              <a:gd name="connsiteY7" fmla="*/ 763398 h 2718033"/>
              <a:gd name="connsiteX8" fmla="*/ 1059044 w 4305583"/>
              <a:gd name="connsiteY8" fmla="*/ 721453 h 2718033"/>
              <a:gd name="connsiteX9" fmla="*/ 1302324 w 4305583"/>
              <a:gd name="connsiteY9" fmla="*/ 671119 h 2718033"/>
              <a:gd name="connsiteX10" fmla="*/ 1419770 w 4305583"/>
              <a:gd name="connsiteY10" fmla="*/ 645952 h 2718033"/>
              <a:gd name="connsiteX11" fmla="*/ 1553994 w 4305583"/>
              <a:gd name="connsiteY11" fmla="*/ 604007 h 2718033"/>
              <a:gd name="connsiteX12" fmla="*/ 1805664 w 4305583"/>
              <a:gd name="connsiteY12" fmla="*/ 570451 h 2718033"/>
              <a:gd name="connsiteX13" fmla="*/ 1864387 w 4305583"/>
              <a:gd name="connsiteY13" fmla="*/ 553673 h 2718033"/>
              <a:gd name="connsiteX14" fmla="*/ 1939888 w 4305583"/>
              <a:gd name="connsiteY14" fmla="*/ 528506 h 2718033"/>
              <a:gd name="connsiteX15" fmla="*/ 2141224 w 4305583"/>
              <a:gd name="connsiteY15" fmla="*/ 402671 h 2718033"/>
              <a:gd name="connsiteX16" fmla="*/ 2225113 w 4305583"/>
              <a:gd name="connsiteY16" fmla="*/ 352337 h 2718033"/>
              <a:gd name="connsiteX17" fmla="*/ 2401282 w 4305583"/>
              <a:gd name="connsiteY17" fmla="*/ 302003 h 2718033"/>
              <a:gd name="connsiteX18" fmla="*/ 2510339 w 4305583"/>
              <a:gd name="connsiteY18" fmla="*/ 293614 h 2718033"/>
              <a:gd name="connsiteX19" fmla="*/ 2845899 w 4305583"/>
              <a:gd name="connsiteY19" fmla="*/ 285225 h 2718033"/>
              <a:gd name="connsiteX20" fmla="*/ 2988512 w 4305583"/>
              <a:gd name="connsiteY20" fmla="*/ 260058 h 2718033"/>
              <a:gd name="connsiteX21" fmla="*/ 3022068 w 4305583"/>
              <a:gd name="connsiteY21" fmla="*/ 234891 h 2718033"/>
              <a:gd name="connsiteX22" fmla="*/ 3089179 w 4305583"/>
              <a:gd name="connsiteY22" fmla="*/ 176168 h 2718033"/>
              <a:gd name="connsiteX23" fmla="*/ 3307293 w 4305583"/>
              <a:gd name="connsiteY23" fmla="*/ 83889 h 2718033"/>
              <a:gd name="connsiteX24" fmla="*/ 3374405 w 4305583"/>
              <a:gd name="connsiteY24" fmla="*/ 58722 h 2718033"/>
              <a:gd name="connsiteX25" fmla="*/ 3449906 w 4305583"/>
              <a:gd name="connsiteY25" fmla="*/ 41944 h 2718033"/>
              <a:gd name="connsiteX26" fmla="*/ 3517018 w 4305583"/>
              <a:gd name="connsiteY26" fmla="*/ 25167 h 2718033"/>
              <a:gd name="connsiteX27" fmla="*/ 3651242 w 4305583"/>
              <a:gd name="connsiteY27" fmla="*/ 8389 h 2718033"/>
              <a:gd name="connsiteX28" fmla="*/ 3911301 w 4305583"/>
              <a:gd name="connsiteY28" fmla="*/ 0 h 2718033"/>
              <a:gd name="connsiteX29" fmla="*/ 4045524 w 4305583"/>
              <a:gd name="connsiteY29" fmla="*/ 8389 h 2718033"/>
              <a:gd name="connsiteX30" fmla="*/ 4087469 w 4305583"/>
              <a:gd name="connsiteY30" fmla="*/ 41944 h 2718033"/>
              <a:gd name="connsiteX31" fmla="*/ 4146192 w 4305583"/>
              <a:gd name="connsiteY31" fmla="*/ 100667 h 2718033"/>
              <a:gd name="connsiteX32" fmla="*/ 4221693 w 4305583"/>
              <a:gd name="connsiteY32" fmla="*/ 167779 h 2718033"/>
              <a:gd name="connsiteX33" fmla="*/ 4280416 w 4305583"/>
              <a:gd name="connsiteY33" fmla="*/ 268447 h 2718033"/>
              <a:gd name="connsiteX34" fmla="*/ 4305583 w 4305583"/>
              <a:gd name="connsiteY34" fmla="*/ 360726 h 2718033"/>
              <a:gd name="connsiteX35" fmla="*/ 4297194 w 4305583"/>
              <a:gd name="connsiteY35" fmla="*/ 427838 h 2718033"/>
              <a:gd name="connsiteX36" fmla="*/ 4246860 w 4305583"/>
              <a:gd name="connsiteY36" fmla="*/ 503339 h 2718033"/>
              <a:gd name="connsiteX37" fmla="*/ 4213304 w 4305583"/>
              <a:gd name="connsiteY37" fmla="*/ 578840 h 2718033"/>
              <a:gd name="connsiteX38" fmla="*/ 4162970 w 4305583"/>
              <a:gd name="connsiteY38" fmla="*/ 713064 h 2718033"/>
              <a:gd name="connsiteX39" fmla="*/ 4137803 w 4305583"/>
              <a:gd name="connsiteY39" fmla="*/ 964733 h 2718033"/>
              <a:gd name="connsiteX40" fmla="*/ 4112636 w 4305583"/>
              <a:gd name="connsiteY40" fmla="*/ 1082179 h 2718033"/>
              <a:gd name="connsiteX41" fmla="*/ 4053913 w 4305583"/>
              <a:gd name="connsiteY41" fmla="*/ 1149291 h 2718033"/>
              <a:gd name="connsiteX42" fmla="*/ 3995190 w 4305583"/>
              <a:gd name="connsiteY42" fmla="*/ 1224792 h 2718033"/>
              <a:gd name="connsiteX43" fmla="*/ 3919690 w 4305583"/>
              <a:gd name="connsiteY43" fmla="*/ 1291904 h 2718033"/>
              <a:gd name="connsiteX44" fmla="*/ 3768688 w 4305583"/>
              <a:gd name="connsiteY44" fmla="*/ 1442906 h 2718033"/>
              <a:gd name="connsiteX45" fmla="*/ 3609297 w 4305583"/>
              <a:gd name="connsiteY45" fmla="*/ 1585519 h 2718033"/>
              <a:gd name="connsiteX46" fmla="*/ 3416350 w 4305583"/>
              <a:gd name="connsiteY46" fmla="*/ 1728132 h 2718033"/>
              <a:gd name="connsiteX47" fmla="*/ 3022068 w 4305583"/>
              <a:gd name="connsiteY47" fmla="*/ 1954634 h 2718033"/>
              <a:gd name="connsiteX48" fmla="*/ 2594229 w 4305583"/>
              <a:gd name="connsiteY48" fmla="*/ 2130803 h 2718033"/>
              <a:gd name="connsiteX49" fmla="*/ 2334170 w 4305583"/>
              <a:gd name="connsiteY49" fmla="*/ 2214693 h 2718033"/>
              <a:gd name="connsiteX50" fmla="*/ 2057334 w 4305583"/>
              <a:gd name="connsiteY50" fmla="*/ 2315361 h 2718033"/>
              <a:gd name="connsiteX51" fmla="*/ 1805664 w 4305583"/>
              <a:gd name="connsiteY51" fmla="*/ 2382473 h 2718033"/>
              <a:gd name="connsiteX52" fmla="*/ 1394603 w 4305583"/>
              <a:gd name="connsiteY52" fmla="*/ 2550253 h 2718033"/>
              <a:gd name="connsiteX53" fmla="*/ 1059044 w 4305583"/>
              <a:gd name="connsiteY53" fmla="*/ 2709644 h 2718033"/>
              <a:gd name="connsiteX54" fmla="*/ 924820 w 4305583"/>
              <a:gd name="connsiteY54" fmla="*/ 2718033 h 2718033"/>
              <a:gd name="connsiteX55" fmla="*/ 790596 w 4305583"/>
              <a:gd name="connsiteY55" fmla="*/ 2625754 h 2718033"/>
              <a:gd name="connsiteX56" fmla="*/ 564093 w 4305583"/>
              <a:gd name="connsiteY56" fmla="*/ 2416029 h 2718033"/>
              <a:gd name="connsiteX57" fmla="*/ 505370 w 4305583"/>
              <a:gd name="connsiteY57" fmla="*/ 2340528 h 2718033"/>
              <a:gd name="connsiteX58" fmla="*/ 150736 w 4305583"/>
              <a:gd name="connsiteY58" fmla="*/ 2557494 h 2718033"/>
              <a:gd name="connsiteX59" fmla="*/ 320813 w 4305583"/>
              <a:gd name="connsiteY59" fmla="*/ 2206304 h 2718033"/>
              <a:gd name="connsiteX60" fmla="*/ 77974 w 4305583"/>
              <a:gd name="connsiteY60" fmla="*/ 2420532 h 2718033"/>
              <a:gd name="connsiteX61" fmla="*/ 0 w 4305583"/>
              <a:gd name="connsiteY61" fmla="*/ 2403754 h 2718033"/>
              <a:gd name="connsiteX62" fmla="*/ 119477 w 4305583"/>
              <a:gd name="connsiteY62" fmla="*/ 2080469 h 2718033"/>
              <a:gd name="connsiteX63" fmla="*/ 102699 w 4305583"/>
              <a:gd name="connsiteY63" fmla="*/ 2038524 h 2718033"/>
              <a:gd name="connsiteX64" fmla="*/ 94310 w 4305583"/>
              <a:gd name="connsiteY64" fmla="*/ 1979801 h 2718033"/>
              <a:gd name="connsiteX65" fmla="*/ 18809 w 4305583"/>
              <a:gd name="connsiteY65" fmla="*/ 1132513 h 2718033"/>
              <a:gd name="connsiteX0" fmla="*/ 18809 w 4305583"/>
              <a:gd name="connsiteY0" fmla="*/ 1132513 h 2718033"/>
              <a:gd name="connsiteX1" fmla="*/ 18809 w 4305583"/>
              <a:gd name="connsiteY1" fmla="*/ 1132513 h 2718033"/>
              <a:gd name="connsiteX2" fmla="*/ 194978 w 4305583"/>
              <a:gd name="connsiteY2" fmla="*/ 1073790 h 2718033"/>
              <a:gd name="connsiteX3" fmla="*/ 329202 w 4305583"/>
              <a:gd name="connsiteY3" fmla="*/ 973122 h 2718033"/>
              <a:gd name="connsiteX4" fmla="*/ 404702 w 4305583"/>
              <a:gd name="connsiteY4" fmla="*/ 906011 h 2718033"/>
              <a:gd name="connsiteX5" fmla="*/ 547315 w 4305583"/>
              <a:gd name="connsiteY5" fmla="*/ 855677 h 2718033"/>
              <a:gd name="connsiteX6" fmla="*/ 731873 w 4305583"/>
              <a:gd name="connsiteY6" fmla="*/ 780176 h 2718033"/>
              <a:gd name="connsiteX7" fmla="*/ 815763 w 4305583"/>
              <a:gd name="connsiteY7" fmla="*/ 763398 h 2718033"/>
              <a:gd name="connsiteX8" fmla="*/ 1059044 w 4305583"/>
              <a:gd name="connsiteY8" fmla="*/ 721453 h 2718033"/>
              <a:gd name="connsiteX9" fmla="*/ 1302324 w 4305583"/>
              <a:gd name="connsiteY9" fmla="*/ 671119 h 2718033"/>
              <a:gd name="connsiteX10" fmla="*/ 1419770 w 4305583"/>
              <a:gd name="connsiteY10" fmla="*/ 645952 h 2718033"/>
              <a:gd name="connsiteX11" fmla="*/ 1553994 w 4305583"/>
              <a:gd name="connsiteY11" fmla="*/ 604007 h 2718033"/>
              <a:gd name="connsiteX12" fmla="*/ 1805664 w 4305583"/>
              <a:gd name="connsiteY12" fmla="*/ 570451 h 2718033"/>
              <a:gd name="connsiteX13" fmla="*/ 1864387 w 4305583"/>
              <a:gd name="connsiteY13" fmla="*/ 553673 h 2718033"/>
              <a:gd name="connsiteX14" fmla="*/ 1939888 w 4305583"/>
              <a:gd name="connsiteY14" fmla="*/ 528506 h 2718033"/>
              <a:gd name="connsiteX15" fmla="*/ 2141224 w 4305583"/>
              <a:gd name="connsiteY15" fmla="*/ 402671 h 2718033"/>
              <a:gd name="connsiteX16" fmla="*/ 2225113 w 4305583"/>
              <a:gd name="connsiteY16" fmla="*/ 352337 h 2718033"/>
              <a:gd name="connsiteX17" fmla="*/ 2401282 w 4305583"/>
              <a:gd name="connsiteY17" fmla="*/ 302003 h 2718033"/>
              <a:gd name="connsiteX18" fmla="*/ 2510339 w 4305583"/>
              <a:gd name="connsiteY18" fmla="*/ 293614 h 2718033"/>
              <a:gd name="connsiteX19" fmla="*/ 2845899 w 4305583"/>
              <a:gd name="connsiteY19" fmla="*/ 285225 h 2718033"/>
              <a:gd name="connsiteX20" fmla="*/ 2988512 w 4305583"/>
              <a:gd name="connsiteY20" fmla="*/ 260058 h 2718033"/>
              <a:gd name="connsiteX21" fmla="*/ 3022068 w 4305583"/>
              <a:gd name="connsiteY21" fmla="*/ 234891 h 2718033"/>
              <a:gd name="connsiteX22" fmla="*/ 3089179 w 4305583"/>
              <a:gd name="connsiteY22" fmla="*/ 176168 h 2718033"/>
              <a:gd name="connsiteX23" fmla="*/ 3307293 w 4305583"/>
              <a:gd name="connsiteY23" fmla="*/ 83889 h 2718033"/>
              <a:gd name="connsiteX24" fmla="*/ 3374405 w 4305583"/>
              <a:gd name="connsiteY24" fmla="*/ 58722 h 2718033"/>
              <a:gd name="connsiteX25" fmla="*/ 3449906 w 4305583"/>
              <a:gd name="connsiteY25" fmla="*/ 41944 h 2718033"/>
              <a:gd name="connsiteX26" fmla="*/ 3517018 w 4305583"/>
              <a:gd name="connsiteY26" fmla="*/ 25167 h 2718033"/>
              <a:gd name="connsiteX27" fmla="*/ 3651242 w 4305583"/>
              <a:gd name="connsiteY27" fmla="*/ 8389 h 2718033"/>
              <a:gd name="connsiteX28" fmla="*/ 3911301 w 4305583"/>
              <a:gd name="connsiteY28" fmla="*/ 0 h 2718033"/>
              <a:gd name="connsiteX29" fmla="*/ 4045524 w 4305583"/>
              <a:gd name="connsiteY29" fmla="*/ 8389 h 2718033"/>
              <a:gd name="connsiteX30" fmla="*/ 4087469 w 4305583"/>
              <a:gd name="connsiteY30" fmla="*/ 41944 h 2718033"/>
              <a:gd name="connsiteX31" fmla="*/ 4146192 w 4305583"/>
              <a:gd name="connsiteY31" fmla="*/ 100667 h 2718033"/>
              <a:gd name="connsiteX32" fmla="*/ 4221693 w 4305583"/>
              <a:gd name="connsiteY32" fmla="*/ 167779 h 2718033"/>
              <a:gd name="connsiteX33" fmla="*/ 4280416 w 4305583"/>
              <a:gd name="connsiteY33" fmla="*/ 268447 h 2718033"/>
              <a:gd name="connsiteX34" fmla="*/ 4305583 w 4305583"/>
              <a:gd name="connsiteY34" fmla="*/ 360726 h 2718033"/>
              <a:gd name="connsiteX35" fmla="*/ 4297194 w 4305583"/>
              <a:gd name="connsiteY35" fmla="*/ 427838 h 2718033"/>
              <a:gd name="connsiteX36" fmla="*/ 4246860 w 4305583"/>
              <a:gd name="connsiteY36" fmla="*/ 503339 h 2718033"/>
              <a:gd name="connsiteX37" fmla="*/ 4213304 w 4305583"/>
              <a:gd name="connsiteY37" fmla="*/ 578840 h 2718033"/>
              <a:gd name="connsiteX38" fmla="*/ 4162970 w 4305583"/>
              <a:gd name="connsiteY38" fmla="*/ 713064 h 2718033"/>
              <a:gd name="connsiteX39" fmla="*/ 4137803 w 4305583"/>
              <a:gd name="connsiteY39" fmla="*/ 964733 h 2718033"/>
              <a:gd name="connsiteX40" fmla="*/ 4112636 w 4305583"/>
              <a:gd name="connsiteY40" fmla="*/ 1082179 h 2718033"/>
              <a:gd name="connsiteX41" fmla="*/ 4053913 w 4305583"/>
              <a:gd name="connsiteY41" fmla="*/ 1149291 h 2718033"/>
              <a:gd name="connsiteX42" fmla="*/ 3995190 w 4305583"/>
              <a:gd name="connsiteY42" fmla="*/ 1224792 h 2718033"/>
              <a:gd name="connsiteX43" fmla="*/ 3919690 w 4305583"/>
              <a:gd name="connsiteY43" fmla="*/ 1291904 h 2718033"/>
              <a:gd name="connsiteX44" fmla="*/ 3768688 w 4305583"/>
              <a:gd name="connsiteY44" fmla="*/ 1442906 h 2718033"/>
              <a:gd name="connsiteX45" fmla="*/ 3609297 w 4305583"/>
              <a:gd name="connsiteY45" fmla="*/ 1585519 h 2718033"/>
              <a:gd name="connsiteX46" fmla="*/ 3416350 w 4305583"/>
              <a:gd name="connsiteY46" fmla="*/ 1728132 h 2718033"/>
              <a:gd name="connsiteX47" fmla="*/ 3022068 w 4305583"/>
              <a:gd name="connsiteY47" fmla="*/ 1954634 h 2718033"/>
              <a:gd name="connsiteX48" fmla="*/ 2594229 w 4305583"/>
              <a:gd name="connsiteY48" fmla="*/ 2130803 h 2718033"/>
              <a:gd name="connsiteX49" fmla="*/ 2334170 w 4305583"/>
              <a:gd name="connsiteY49" fmla="*/ 2214693 h 2718033"/>
              <a:gd name="connsiteX50" fmla="*/ 2057334 w 4305583"/>
              <a:gd name="connsiteY50" fmla="*/ 2315361 h 2718033"/>
              <a:gd name="connsiteX51" fmla="*/ 1805664 w 4305583"/>
              <a:gd name="connsiteY51" fmla="*/ 2382473 h 2718033"/>
              <a:gd name="connsiteX52" fmla="*/ 1394603 w 4305583"/>
              <a:gd name="connsiteY52" fmla="*/ 2550253 h 2718033"/>
              <a:gd name="connsiteX53" fmla="*/ 1059044 w 4305583"/>
              <a:gd name="connsiteY53" fmla="*/ 2709644 h 2718033"/>
              <a:gd name="connsiteX54" fmla="*/ 924820 w 4305583"/>
              <a:gd name="connsiteY54" fmla="*/ 2718033 h 2718033"/>
              <a:gd name="connsiteX55" fmla="*/ 790596 w 4305583"/>
              <a:gd name="connsiteY55" fmla="*/ 2625754 h 2718033"/>
              <a:gd name="connsiteX56" fmla="*/ 564093 w 4305583"/>
              <a:gd name="connsiteY56" fmla="*/ 2416029 h 2718033"/>
              <a:gd name="connsiteX57" fmla="*/ 505370 w 4305583"/>
              <a:gd name="connsiteY57" fmla="*/ 2340528 h 2718033"/>
              <a:gd name="connsiteX58" fmla="*/ 150736 w 4305583"/>
              <a:gd name="connsiteY58" fmla="*/ 2557494 h 2718033"/>
              <a:gd name="connsiteX59" fmla="*/ 320813 w 4305583"/>
              <a:gd name="connsiteY59" fmla="*/ 2206304 h 2718033"/>
              <a:gd name="connsiteX60" fmla="*/ 77974 w 4305583"/>
              <a:gd name="connsiteY60" fmla="*/ 2420532 h 2718033"/>
              <a:gd name="connsiteX61" fmla="*/ 0 w 4305583"/>
              <a:gd name="connsiteY61" fmla="*/ 2403754 h 2718033"/>
              <a:gd name="connsiteX62" fmla="*/ 119477 w 4305583"/>
              <a:gd name="connsiteY62" fmla="*/ 2080469 h 2718033"/>
              <a:gd name="connsiteX63" fmla="*/ 94310 w 4305583"/>
              <a:gd name="connsiteY63" fmla="*/ 1979801 h 2718033"/>
              <a:gd name="connsiteX64" fmla="*/ 18809 w 4305583"/>
              <a:gd name="connsiteY64" fmla="*/ 1132513 h 2718033"/>
              <a:gd name="connsiteX0" fmla="*/ 18809 w 4305583"/>
              <a:gd name="connsiteY0" fmla="*/ 1132513 h 2718033"/>
              <a:gd name="connsiteX1" fmla="*/ 18809 w 4305583"/>
              <a:gd name="connsiteY1" fmla="*/ 1132513 h 2718033"/>
              <a:gd name="connsiteX2" fmla="*/ 194978 w 4305583"/>
              <a:gd name="connsiteY2" fmla="*/ 1073790 h 2718033"/>
              <a:gd name="connsiteX3" fmla="*/ 329202 w 4305583"/>
              <a:gd name="connsiteY3" fmla="*/ 973122 h 2718033"/>
              <a:gd name="connsiteX4" fmla="*/ 404702 w 4305583"/>
              <a:gd name="connsiteY4" fmla="*/ 906011 h 2718033"/>
              <a:gd name="connsiteX5" fmla="*/ 547315 w 4305583"/>
              <a:gd name="connsiteY5" fmla="*/ 855677 h 2718033"/>
              <a:gd name="connsiteX6" fmla="*/ 731873 w 4305583"/>
              <a:gd name="connsiteY6" fmla="*/ 780176 h 2718033"/>
              <a:gd name="connsiteX7" fmla="*/ 815763 w 4305583"/>
              <a:gd name="connsiteY7" fmla="*/ 763398 h 2718033"/>
              <a:gd name="connsiteX8" fmla="*/ 1059044 w 4305583"/>
              <a:gd name="connsiteY8" fmla="*/ 721453 h 2718033"/>
              <a:gd name="connsiteX9" fmla="*/ 1302324 w 4305583"/>
              <a:gd name="connsiteY9" fmla="*/ 671119 h 2718033"/>
              <a:gd name="connsiteX10" fmla="*/ 1419770 w 4305583"/>
              <a:gd name="connsiteY10" fmla="*/ 645952 h 2718033"/>
              <a:gd name="connsiteX11" fmla="*/ 1553994 w 4305583"/>
              <a:gd name="connsiteY11" fmla="*/ 604007 h 2718033"/>
              <a:gd name="connsiteX12" fmla="*/ 1805664 w 4305583"/>
              <a:gd name="connsiteY12" fmla="*/ 570451 h 2718033"/>
              <a:gd name="connsiteX13" fmla="*/ 1864387 w 4305583"/>
              <a:gd name="connsiteY13" fmla="*/ 553673 h 2718033"/>
              <a:gd name="connsiteX14" fmla="*/ 1939888 w 4305583"/>
              <a:gd name="connsiteY14" fmla="*/ 528506 h 2718033"/>
              <a:gd name="connsiteX15" fmla="*/ 2141224 w 4305583"/>
              <a:gd name="connsiteY15" fmla="*/ 402671 h 2718033"/>
              <a:gd name="connsiteX16" fmla="*/ 2225113 w 4305583"/>
              <a:gd name="connsiteY16" fmla="*/ 352337 h 2718033"/>
              <a:gd name="connsiteX17" fmla="*/ 2401282 w 4305583"/>
              <a:gd name="connsiteY17" fmla="*/ 302003 h 2718033"/>
              <a:gd name="connsiteX18" fmla="*/ 2510339 w 4305583"/>
              <a:gd name="connsiteY18" fmla="*/ 293614 h 2718033"/>
              <a:gd name="connsiteX19" fmla="*/ 2845899 w 4305583"/>
              <a:gd name="connsiteY19" fmla="*/ 285225 h 2718033"/>
              <a:gd name="connsiteX20" fmla="*/ 2988512 w 4305583"/>
              <a:gd name="connsiteY20" fmla="*/ 260058 h 2718033"/>
              <a:gd name="connsiteX21" fmla="*/ 3022068 w 4305583"/>
              <a:gd name="connsiteY21" fmla="*/ 234891 h 2718033"/>
              <a:gd name="connsiteX22" fmla="*/ 3089179 w 4305583"/>
              <a:gd name="connsiteY22" fmla="*/ 176168 h 2718033"/>
              <a:gd name="connsiteX23" fmla="*/ 3307293 w 4305583"/>
              <a:gd name="connsiteY23" fmla="*/ 83889 h 2718033"/>
              <a:gd name="connsiteX24" fmla="*/ 3374405 w 4305583"/>
              <a:gd name="connsiteY24" fmla="*/ 58722 h 2718033"/>
              <a:gd name="connsiteX25" fmla="*/ 3449906 w 4305583"/>
              <a:gd name="connsiteY25" fmla="*/ 41944 h 2718033"/>
              <a:gd name="connsiteX26" fmla="*/ 3517018 w 4305583"/>
              <a:gd name="connsiteY26" fmla="*/ 25167 h 2718033"/>
              <a:gd name="connsiteX27" fmla="*/ 3651242 w 4305583"/>
              <a:gd name="connsiteY27" fmla="*/ 8389 h 2718033"/>
              <a:gd name="connsiteX28" fmla="*/ 3911301 w 4305583"/>
              <a:gd name="connsiteY28" fmla="*/ 0 h 2718033"/>
              <a:gd name="connsiteX29" fmla="*/ 4045524 w 4305583"/>
              <a:gd name="connsiteY29" fmla="*/ 8389 h 2718033"/>
              <a:gd name="connsiteX30" fmla="*/ 4087469 w 4305583"/>
              <a:gd name="connsiteY30" fmla="*/ 41944 h 2718033"/>
              <a:gd name="connsiteX31" fmla="*/ 4146192 w 4305583"/>
              <a:gd name="connsiteY31" fmla="*/ 100667 h 2718033"/>
              <a:gd name="connsiteX32" fmla="*/ 4221693 w 4305583"/>
              <a:gd name="connsiteY32" fmla="*/ 167779 h 2718033"/>
              <a:gd name="connsiteX33" fmla="*/ 4280416 w 4305583"/>
              <a:gd name="connsiteY33" fmla="*/ 268447 h 2718033"/>
              <a:gd name="connsiteX34" fmla="*/ 4305583 w 4305583"/>
              <a:gd name="connsiteY34" fmla="*/ 360726 h 2718033"/>
              <a:gd name="connsiteX35" fmla="*/ 4297194 w 4305583"/>
              <a:gd name="connsiteY35" fmla="*/ 427838 h 2718033"/>
              <a:gd name="connsiteX36" fmla="*/ 4246860 w 4305583"/>
              <a:gd name="connsiteY36" fmla="*/ 503339 h 2718033"/>
              <a:gd name="connsiteX37" fmla="*/ 4213304 w 4305583"/>
              <a:gd name="connsiteY37" fmla="*/ 578840 h 2718033"/>
              <a:gd name="connsiteX38" fmla="*/ 4162970 w 4305583"/>
              <a:gd name="connsiteY38" fmla="*/ 713064 h 2718033"/>
              <a:gd name="connsiteX39" fmla="*/ 4137803 w 4305583"/>
              <a:gd name="connsiteY39" fmla="*/ 964733 h 2718033"/>
              <a:gd name="connsiteX40" fmla="*/ 4112636 w 4305583"/>
              <a:gd name="connsiteY40" fmla="*/ 1082179 h 2718033"/>
              <a:gd name="connsiteX41" fmla="*/ 4053913 w 4305583"/>
              <a:gd name="connsiteY41" fmla="*/ 1149291 h 2718033"/>
              <a:gd name="connsiteX42" fmla="*/ 3995190 w 4305583"/>
              <a:gd name="connsiteY42" fmla="*/ 1224792 h 2718033"/>
              <a:gd name="connsiteX43" fmla="*/ 3919690 w 4305583"/>
              <a:gd name="connsiteY43" fmla="*/ 1291904 h 2718033"/>
              <a:gd name="connsiteX44" fmla="*/ 3768688 w 4305583"/>
              <a:gd name="connsiteY44" fmla="*/ 1442906 h 2718033"/>
              <a:gd name="connsiteX45" fmla="*/ 3609297 w 4305583"/>
              <a:gd name="connsiteY45" fmla="*/ 1585519 h 2718033"/>
              <a:gd name="connsiteX46" fmla="*/ 3416350 w 4305583"/>
              <a:gd name="connsiteY46" fmla="*/ 1728132 h 2718033"/>
              <a:gd name="connsiteX47" fmla="*/ 3022068 w 4305583"/>
              <a:gd name="connsiteY47" fmla="*/ 1954634 h 2718033"/>
              <a:gd name="connsiteX48" fmla="*/ 2594229 w 4305583"/>
              <a:gd name="connsiteY48" fmla="*/ 2130803 h 2718033"/>
              <a:gd name="connsiteX49" fmla="*/ 2334170 w 4305583"/>
              <a:gd name="connsiteY49" fmla="*/ 2214693 h 2718033"/>
              <a:gd name="connsiteX50" fmla="*/ 2057334 w 4305583"/>
              <a:gd name="connsiteY50" fmla="*/ 2315361 h 2718033"/>
              <a:gd name="connsiteX51" fmla="*/ 1805664 w 4305583"/>
              <a:gd name="connsiteY51" fmla="*/ 2382473 h 2718033"/>
              <a:gd name="connsiteX52" fmla="*/ 1394603 w 4305583"/>
              <a:gd name="connsiteY52" fmla="*/ 2550253 h 2718033"/>
              <a:gd name="connsiteX53" fmla="*/ 1059044 w 4305583"/>
              <a:gd name="connsiteY53" fmla="*/ 2709644 h 2718033"/>
              <a:gd name="connsiteX54" fmla="*/ 924820 w 4305583"/>
              <a:gd name="connsiteY54" fmla="*/ 2718033 h 2718033"/>
              <a:gd name="connsiteX55" fmla="*/ 790596 w 4305583"/>
              <a:gd name="connsiteY55" fmla="*/ 2625754 h 2718033"/>
              <a:gd name="connsiteX56" fmla="*/ 564093 w 4305583"/>
              <a:gd name="connsiteY56" fmla="*/ 2416029 h 2718033"/>
              <a:gd name="connsiteX57" fmla="*/ 505370 w 4305583"/>
              <a:gd name="connsiteY57" fmla="*/ 2340528 h 2718033"/>
              <a:gd name="connsiteX58" fmla="*/ 150736 w 4305583"/>
              <a:gd name="connsiteY58" fmla="*/ 2557494 h 2718033"/>
              <a:gd name="connsiteX59" fmla="*/ 320813 w 4305583"/>
              <a:gd name="connsiteY59" fmla="*/ 2206304 h 2718033"/>
              <a:gd name="connsiteX60" fmla="*/ 77974 w 4305583"/>
              <a:gd name="connsiteY60" fmla="*/ 2420532 h 2718033"/>
              <a:gd name="connsiteX61" fmla="*/ 0 w 4305583"/>
              <a:gd name="connsiteY61" fmla="*/ 2403754 h 2718033"/>
              <a:gd name="connsiteX62" fmla="*/ 94310 w 4305583"/>
              <a:gd name="connsiteY62" fmla="*/ 1979801 h 2718033"/>
              <a:gd name="connsiteX63" fmla="*/ 18809 w 4305583"/>
              <a:gd name="connsiteY63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131927 w 4286774"/>
              <a:gd name="connsiteY58" fmla="*/ 2557494 h 2718033"/>
              <a:gd name="connsiteX59" fmla="*/ 302004 w 4286774"/>
              <a:gd name="connsiteY59" fmla="*/ 2206304 h 2718033"/>
              <a:gd name="connsiteX60" fmla="*/ 59165 w 4286774"/>
              <a:gd name="connsiteY60" fmla="*/ 2420532 h 2718033"/>
              <a:gd name="connsiteX61" fmla="*/ 95491 w 4286774"/>
              <a:gd name="connsiteY61" fmla="*/ 2291835 h 2718033"/>
              <a:gd name="connsiteX62" fmla="*/ 75501 w 4286774"/>
              <a:gd name="connsiteY62" fmla="*/ 1979801 h 2718033"/>
              <a:gd name="connsiteX63" fmla="*/ 0 w 4286774"/>
              <a:gd name="connsiteY63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131927 w 4286774"/>
              <a:gd name="connsiteY58" fmla="*/ 2557494 h 2718033"/>
              <a:gd name="connsiteX59" fmla="*/ 59165 w 4286774"/>
              <a:gd name="connsiteY59" fmla="*/ 2420532 h 2718033"/>
              <a:gd name="connsiteX60" fmla="*/ 95491 w 4286774"/>
              <a:gd name="connsiteY60" fmla="*/ 2291835 h 2718033"/>
              <a:gd name="connsiteX61" fmla="*/ 75501 w 4286774"/>
              <a:gd name="connsiteY61" fmla="*/ 1979801 h 2718033"/>
              <a:gd name="connsiteX62" fmla="*/ 0 w 4286774"/>
              <a:gd name="connsiteY62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59165 w 4286774"/>
              <a:gd name="connsiteY58" fmla="*/ 2420532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62749 w 4286774"/>
              <a:gd name="connsiteY57" fmla="*/ 2471497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609578 w 4286774"/>
              <a:gd name="connsiteY56" fmla="*/ 2511279 h 2718033"/>
              <a:gd name="connsiteX57" fmla="*/ 462749 w 4286774"/>
              <a:gd name="connsiteY57" fmla="*/ 2471497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883706 w 4286774"/>
              <a:gd name="connsiteY55" fmla="*/ 2599560 h 2718033"/>
              <a:gd name="connsiteX56" fmla="*/ 609578 w 4286774"/>
              <a:gd name="connsiteY56" fmla="*/ 2511279 h 2718033"/>
              <a:gd name="connsiteX57" fmla="*/ 462749 w 4286774"/>
              <a:gd name="connsiteY57" fmla="*/ 2471497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0199"/>
              <a:gd name="connsiteX1" fmla="*/ 0 w 4286774"/>
              <a:gd name="connsiteY1" fmla="*/ 1132513 h 2710199"/>
              <a:gd name="connsiteX2" fmla="*/ 176169 w 4286774"/>
              <a:gd name="connsiteY2" fmla="*/ 1073790 h 2710199"/>
              <a:gd name="connsiteX3" fmla="*/ 310393 w 4286774"/>
              <a:gd name="connsiteY3" fmla="*/ 973122 h 2710199"/>
              <a:gd name="connsiteX4" fmla="*/ 385893 w 4286774"/>
              <a:gd name="connsiteY4" fmla="*/ 906011 h 2710199"/>
              <a:gd name="connsiteX5" fmla="*/ 528506 w 4286774"/>
              <a:gd name="connsiteY5" fmla="*/ 855677 h 2710199"/>
              <a:gd name="connsiteX6" fmla="*/ 713064 w 4286774"/>
              <a:gd name="connsiteY6" fmla="*/ 780176 h 2710199"/>
              <a:gd name="connsiteX7" fmla="*/ 796954 w 4286774"/>
              <a:gd name="connsiteY7" fmla="*/ 763398 h 2710199"/>
              <a:gd name="connsiteX8" fmla="*/ 1040235 w 4286774"/>
              <a:gd name="connsiteY8" fmla="*/ 721453 h 2710199"/>
              <a:gd name="connsiteX9" fmla="*/ 1283515 w 4286774"/>
              <a:gd name="connsiteY9" fmla="*/ 671119 h 2710199"/>
              <a:gd name="connsiteX10" fmla="*/ 1400961 w 4286774"/>
              <a:gd name="connsiteY10" fmla="*/ 645952 h 2710199"/>
              <a:gd name="connsiteX11" fmla="*/ 1535185 w 4286774"/>
              <a:gd name="connsiteY11" fmla="*/ 604007 h 2710199"/>
              <a:gd name="connsiteX12" fmla="*/ 1786855 w 4286774"/>
              <a:gd name="connsiteY12" fmla="*/ 570451 h 2710199"/>
              <a:gd name="connsiteX13" fmla="*/ 1845578 w 4286774"/>
              <a:gd name="connsiteY13" fmla="*/ 553673 h 2710199"/>
              <a:gd name="connsiteX14" fmla="*/ 1921079 w 4286774"/>
              <a:gd name="connsiteY14" fmla="*/ 528506 h 2710199"/>
              <a:gd name="connsiteX15" fmla="*/ 2122415 w 4286774"/>
              <a:gd name="connsiteY15" fmla="*/ 402671 h 2710199"/>
              <a:gd name="connsiteX16" fmla="*/ 2206304 w 4286774"/>
              <a:gd name="connsiteY16" fmla="*/ 352337 h 2710199"/>
              <a:gd name="connsiteX17" fmla="*/ 2382473 w 4286774"/>
              <a:gd name="connsiteY17" fmla="*/ 302003 h 2710199"/>
              <a:gd name="connsiteX18" fmla="*/ 2491530 w 4286774"/>
              <a:gd name="connsiteY18" fmla="*/ 293614 h 2710199"/>
              <a:gd name="connsiteX19" fmla="*/ 2827090 w 4286774"/>
              <a:gd name="connsiteY19" fmla="*/ 285225 h 2710199"/>
              <a:gd name="connsiteX20" fmla="*/ 2969703 w 4286774"/>
              <a:gd name="connsiteY20" fmla="*/ 260058 h 2710199"/>
              <a:gd name="connsiteX21" fmla="*/ 3003259 w 4286774"/>
              <a:gd name="connsiteY21" fmla="*/ 234891 h 2710199"/>
              <a:gd name="connsiteX22" fmla="*/ 3070370 w 4286774"/>
              <a:gd name="connsiteY22" fmla="*/ 176168 h 2710199"/>
              <a:gd name="connsiteX23" fmla="*/ 3288484 w 4286774"/>
              <a:gd name="connsiteY23" fmla="*/ 83889 h 2710199"/>
              <a:gd name="connsiteX24" fmla="*/ 3355596 w 4286774"/>
              <a:gd name="connsiteY24" fmla="*/ 58722 h 2710199"/>
              <a:gd name="connsiteX25" fmla="*/ 3431097 w 4286774"/>
              <a:gd name="connsiteY25" fmla="*/ 41944 h 2710199"/>
              <a:gd name="connsiteX26" fmla="*/ 3498209 w 4286774"/>
              <a:gd name="connsiteY26" fmla="*/ 25167 h 2710199"/>
              <a:gd name="connsiteX27" fmla="*/ 3632433 w 4286774"/>
              <a:gd name="connsiteY27" fmla="*/ 8389 h 2710199"/>
              <a:gd name="connsiteX28" fmla="*/ 3892492 w 4286774"/>
              <a:gd name="connsiteY28" fmla="*/ 0 h 2710199"/>
              <a:gd name="connsiteX29" fmla="*/ 4026715 w 4286774"/>
              <a:gd name="connsiteY29" fmla="*/ 8389 h 2710199"/>
              <a:gd name="connsiteX30" fmla="*/ 4068660 w 4286774"/>
              <a:gd name="connsiteY30" fmla="*/ 41944 h 2710199"/>
              <a:gd name="connsiteX31" fmla="*/ 4127383 w 4286774"/>
              <a:gd name="connsiteY31" fmla="*/ 100667 h 2710199"/>
              <a:gd name="connsiteX32" fmla="*/ 4202884 w 4286774"/>
              <a:gd name="connsiteY32" fmla="*/ 167779 h 2710199"/>
              <a:gd name="connsiteX33" fmla="*/ 4261607 w 4286774"/>
              <a:gd name="connsiteY33" fmla="*/ 268447 h 2710199"/>
              <a:gd name="connsiteX34" fmla="*/ 4286774 w 4286774"/>
              <a:gd name="connsiteY34" fmla="*/ 360726 h 2710199"/>
              <a:gd name="connsiteX35" fmla="*/ 4278385 w 4286774"/>
              <a:gd name="connsiteY35" fmla="*/ 427838 h 2710199"/>
              <a:gd name="connsiteX36" fmla="*/ 4228051 w 4286774"/>
              <a:gd name="connsiteY36" fmla="*/ 503339 h 2710199"/>
              <a:gd name="connsiteX37" fmla="*/ 4194495 w 4286774"/>
              <a:gd name="connsiteY37" fmla="*/ 578840 h 2710199"/>
              <a:gd name="connsiteX38" fmla="*/ 4144161 w 4286774"/>
              <a:gd name="connsiteY38" fmla="*/ 713064 h 2710199"/>
              <a:gd name="connsiteX39" fmla="*/ 4118994 w 4286774"/>
              <a:gd name="connsiteY39" fmla="*/ 964733 h 2710199"/>
              <a:gd name="connsiteX40" fmla="*/ 4093827 w 4286774"/>
              <a:gd name="connsiteY40" fmla="*/ 1082179 h 2710199"/>
              <a:gd name="connsiteX41" fmla="*/ 4035104 w 4286774"/>
              <a:gd name="connsiteY41" fmla="*/ 1149291 h 2710199"/>
              <a:gd name="connsiteX42" fmla="*/ 3976381 w 4286774"/>
              <a:gd name="connsiteY42" fmla="*/ 1224792 h 2710199"/>
              <a:gd name="connsiteX43" fmla="*/ 3900881 w 4286774"/>
              <a:gd name="connsiteY43" fmla="*/ 1291904 h 2710199"/>
              <a:gd name="connsiteX44" fmla="*/ 3749879 w 4286774"/>
              <a:gd name="connsiteY44" fmla="*/ 1442906 h 2710199"/>
              <a:gd name="connsiteX45" fmla="*/ 3590488 w 4286774"/>
              <a:gd name="connsiteY45" fmla="*/ 1585519 h 2710199"/>
              <a:gd name="connsiteX46" fmla="*/ 3397541 w 4286774"/>
              <a:gd name="connsiteY46" fmla="*/ 1728132 h 2710199"/>
              <a:gd name="connsiteX47" fmla="*/ 3003259 w 4286774"/>
              <a:gd name="connsiteY47" fmla="*/ 1954634 h 2710199"/>
              <a:gd name="connsiteX48" fmla="*/ 2575420 w 4286774"/>
              <a:gd name="connsiteY48" fmla="*/ 2130803 h 2710199"/>
              <a:gd name="connsiteX49" fmla="*/ 2315361 w 4286774"/>
              <a:gd name="connsiteY49" fmla="*/ 2214693 h 2710199"/>
              <a:gd name="connsiteX50" fmla="*/ 2038525 w 4286774"/>
              <a:gd name="connsiteY50" fmla="*/ 2315361 h 2710199"/>
              <a:gd name="connsiteX51" fmla="*/ 1786855 w 4286774"/>
              <a:gd name="connsiteY51" fmla="*/ 2382473 h 2710199"/>
              <a:gd name="connsiteX52" fmla="*/ 1375794 w 4286774"/>
              <a:gd name="connsiteY52" fmla="*/ 2550253 h 2710199"/>
              <a:gd name="connsiteX53" fmla="*/ 1040235 w 4286774"/>
              <a:gd name="connsiteY53" fmla="*/ 2709644 h 2710199"/>
              <a:gd name="connsiteX54" fmla="*/ 883706 w 4286774"/>
              <a:gd name="connsiteY54" fmla="*/ 2599560 h 2710199"/>
              <a:gd name="connsiteX55" fmla="*/ 609578 w 4286774"/>
              <a:gd name="connsiteY55" fmla="*/ 2511279 h 2710199"/>
              <a:gd name="connsiteX56" fmla="*/ 462749 w 4286774"/>
              <a:gd name="connsiteY56" fmla="*/ 2471497 h 2710199"/>
              <a:gd name="connsiteX57" fmla="*/ 261571 w 4286774"/>
              <a:gd name="connsiteY57" fmla="*/ 2399101 h 2710199"/>
              <a:gd name="connsiteX58" fmla="*/ 95491 w 4286774"/>
              <a:gd name="connsiteY58" fmla="*/ 2291835 h 2710199"/>
              <a:gd name="connsiteX59" fmla="*/ 75501 w 4286774"/>
              <a:gd name="connsiteY59" fmla="*/ 1979801 h 2710199"/>
              <a:gd name="connsiteX60" fmla="*/ 0 w 4286774"/>
              <a:gd name="connsiteY60" fmla="*/ 1132513 h 2710199"/>
              <a:gd name="connsiteX0" fmla="*/ 0 w 4286774"/>
              <a:gd name="connsiteY0" fmla="*/ 1132513 h 2600790"/>
              <a:gd name="connsiteX1" fmla="*/ 0 w 4286774"/>
              <a:gd name="connsiteY1" fmla="*/ 1132513 h 2600790"/>
              <a:gd name="connsiteX2" fmla="*/ 176169 w 4286774"/>
              <a:gd name="connsiteY2" fmla="*/ 1073790 h 2600790"/>
              <a:gd name="connsiteX3" fmla="*/ 310393 w 4286774"/>
              <a:gd name="connsiteY3" fmla="*/ 973122 h 2600790"/>
              <a:gd name="connsiteX4" fmla="*/ 385893 w 4286774"/>
              <a:gd name="connsiteY4" fmla="*/ 906011 h 2600790"/>
              <a:gd name="connsiteX5" fmla="*/ 528506 w 4286774"/>
              <a:gd name="connsiteY5" fmla="*/ 855677 h 2600790"/>
              <a:gd name="connsiteX6" fmla="*/ 713064 w 4286774"/>
              <a:gd name="connsiteY6" fmla="*/ 780176 h 2600790"/>
              <a:gd name="connsiteX7" fmla="*/ 796954 w 4286774"/>
              <a:gd name="connsiteY7" fmla="*/ 763398 h 2600790"/>
              <a:gd name="connsiteX8" fmla="*/ 1040235 w 4286774"/>
              <a:gd name="connsiteY8" fmla="*/ 721453 h 2600790"/>
              <a:gd name="connsiteX9" fmla="*/ 1283515 w 4286774"/>
              <a:gd name="connsiteY9" fmla="*/ 671119 h 2600790"/>
              <a:gd name="connsiteX10" fmla="*/ 1400961 w 4286774"/>
              <a:gd name="connsiteY10" fmla="*/ 645952 h 2600790"/>
              <a:gd name="connsiteX11" fmla="*/ 1535185 w 4286774"/>
              <a:gd name="connsiteY11" fmla="*/ 604007 h 2600790"/>
              <a:gd name="connsiteX12" fmla="*/ 1786855 w 4286774"/>
              <a:gd name="connsiteY12" fmla="*/ 570451 h 2600790"/>
              <a:gd name="connsiteX13" fmla="*/ 1845578 w 4286774"/>
              <a:gd name="connsiteY13" fmla="*/ 553673 h 2600790"/>
              <a:gd name="connsiteX14" fmla="*/ 1921079 w 4286774"/>
              <a:gd name="connsiteY14" fmla="*/ 528506 h 2600790"/>
              <a:gd name="connsiteX15" fmla="*/ 2122415 w 4286774"/>
              <a:gd name="connsiteY15" fmla="*/ 402671 h 2600790"/>
              <a:gd name="connsiteX16" fmla="*/ 2206304 w 4286774"/>
              <a:gd name="connsiteY16" fmla="*/ 352337 h 2600790"/>
              <a:gd name="connsiteX17" fmla="*/ 2382473 w 4286774"/>
              <a:gd name="connsiteY17" fmla="*/ 302003 h 2600790"/>
              <a:gd name="connsiteX18" fmla="*/ 2491530 w 4286774"/>
              <a:gd name="connsiteY18" fmla="*/ 293614 h 2600790"/>
              <a:gd name="connsiteX19" fmla="*/ 2827090 w 4286774"/>
              <a:gd name="connsiteY19" fmla="*/ 285225 h 2600790"/>
              <a:gd name="connsiteX20" fmla="*/ 2969703 w 4286774"/>
              <a:gd name="connsiteY20" fmla="*/ 260058 h 2600790"/>
              <a:gd name="connsiteX21" fmla="*/ 3003259 w 4286774"/>
              <a:gd name="connsiteY21" fmla="*/ 234891 h 2600790"/>
              <a:gd name="connsiteX22" fmla="*/ 3070370 w 4286774"/>
              <a:gd name="connsiteY22" fmla="*/ 176168 h 2600790"/>
              <a:gd name="connsiteX23" fmla="*/ 3288484 w 4286774"/>
              <a:gd name="connsiteY23" fmla="*/ 83889 h 2600790"/>
              <a:gd name="connsiteX24" fmla="*/ 3355596 w 4286774"/>
              <a:gd name="connsiteY24" fmla="*/ 58722 h 2600790"/>
              <a:gd name="connsiteX25" fmla="*/ 3431097 w 4286774"/>
              <a:gd name="connsiteY25" fmla="*/ 41944 h 2600790"/>
              <a:gd name="connsiteX26" fmla="*/ 3498209 w 4286774"/>
              <a:gd name="connsiteY26" fmla="*/ 25167 h 2600790"/>
              <a:gd name="connsiteX27" fmla="*/ 3632433 w 4286774"/>
              <a:gd name="connsiteY27" fmla="*/ 8389 h 2600790"/>
              <a:gd name="connsiteX28" fmla="*/ 3892492 w 4286774"/>
              <a:gd name="connsiteY28" fmla="*/ 0 h 2600790"/>
              <a:gd name="connsiteX29" fmla="*/ 4026715 w 4286774"/>
              <a:gd name="connsiteY29" fmla="*/ 8389 h 2600790"/>
              <a:gd name="connsiteX30" fmla="*/ 4068660 w 4286774"/>
              <a:gd name="connsiteY30" fmla="*/ 41944 h 2600790"/>
              <a:gd name="connsiteX31" fmla="*/ 4127383 w 4286774"/>
              <a:gd name="connsiteY31" fmla="*/ 100667 h 2600790"/>
              <a:gd name="connsiteX32" fmla="*/ 4202884 w 4286774"/>
              <a:gd name="connsiteY32" fmla="*/ 167779 h 2600790"/>
              <a:gd name="connsiteX33" fmla="*/ 4261607 w 4286774"/>
              <a:gd name="connsiteY33" fmla="*/ 268447 h 2600790"/>
              <a:gd name="connsiteX34" fmla="*/ 4286774 w 4286774"/>
              <a:gd name="connsiteY34" fmla="*/ 360726 h 2600790"/>
              <a:gd name="connsiteX35" fmla="*/ 4278385 w 4286774"/>
              <a:gd name="connsiteY35" fmla="*/ 427838 h 2600790"/>
              <a:gd name="connsiteX36" fmla="*/ 4228051 w 4286774"/>
              <a:gd name="connsiteY36" fmla="*/ 503339 h 2600790"/>
              <a:gd name="connsiteX37" fmla="*/ 4194495 w 4286774"/>
              <a:gd name="connsiteY37" fmla="*/ 578840 h 2600790"/>
              <a:gd name="connsiteX38" fmla="*/ 4144161 w 4286774"/>
              <a:gd name="connsiteY38" fmla="*/ 713064 h 2600790"/>
              <a:gd name="connsiteX39" fmla="*/ 4118994 w 4286774"/>
              <a:gd name="connsiteY39" fmla="*/ 964733 h 2600790"/>
              <a:gd name="connsiteX40" fmla="*/ 4093827 w 4286774"/>
              <a:gd name="connsiteY40" fmla="*/ 1082179 h 2600790"/>
              <a:gd name="connsiteX41" fmla="*/ 4035104 w 4286774"/>
              <a:gd name="connsiteY41" fmla="*/ 1149291 h 2600790"/>
              <a:gd name="connsiteX42" fmla="*/ 3976381 w 4286774"/>
              <a:gd name="connsiteY42" fmla="*/ 1224792 h 2600790"/>
              <a:gd name="connsiteX43" fmla="*/ 3900881 w 4286774"/>
              <a:gd name="connsiteY43" fmla="*/ 1291904 h 2600790"/>
              <a:gd name="connsiteX44" fmla="*/ 3749879 w 4286774"/>
              <a:gd name="connsiteY44" fmla="*/ 1442906 h 2600790"/>
              <a:gd name="connsiteX45" fmla="*/ 3590488 w 4286774"/>
              <a:gd name="connsiteY45" fmla="*/ 1585519 h 2600790"/>
              <a:gd name="connsiteX46" fmla="*/ 3397541 w 4286774"/>
              <a:gd name="connsiteY46" fmla="*/ 1728132 h 2600790"/>
              <a:gd name="connsiteX47" fmla="*/ 3003259 w 4286774"/>
              <a:gd name="connsiteY47" fmla="*/ 1954634 h 2600790"/>
              <a:gd name="connsiteX48" fmla="*/ 2575420 w 4286774"/>
              <a:gd name="connsiteY48" fmla="*/ 2130803 h 2600790"/>
              <a:gd name="connsiteX49" fmla="*/ 2315361 w 4286774"/>
              <a:gd name="connsiteY49" fmla="*/ 2214693 h 2600790"/>
              <a:gd name="connsiteX50" fmla="*/ 2038525 w 4286774"/>
              <a:gd name="connsiteY50" fmla="*/ 2315361 h 2600790"/>
              <a:gd name="connsiteX51" fmla="*/ 1786855 w 4286774"/>
              <a:gd name="connsiteY51" fmla="*/ 2382473 h 2600790"/>
              <a:gd name="connsiteX52" fmla="*/ 1375794 w 4286774"/>
              <a:gd name="connsiteY52" fmla="*/ 2550253 h 2600790"/>
              <a:gd name="connsiteX53" fmla="*/ 883706 w 4286774"/>
              <a:gd name="connsiteY53" fmla="*/ 2599560 h 2600790"/>
              <a:gd name="connsiteX54" fmla="*/ 609578 w 4286774"/>
              <a:gd name="connsiteY54" fmla="*/ 2511279 h 2600790"/>
              <a:gd name="connsiteX55" fmla="*/ 462749 w 4286774"/>
              <a:gd name="connsiteY55" fmla="*/ 2471497 h 2600790"/>
              <a:gd name="connsiteX56" fmla="*/ 261571 w 4286774"/>
              <a:gd name="connsiteY56" fmla="*/ 2399101 h 2600790"/>
              <a:gd name="connsiteX57" fmla="*/ 95491 w 4286774"/>
              <a:gd name="connsiteY57" fmla="*/ 2291835 h 2600790"/>
              <a:gd name="connsiteX58" fmla="*/ 75501 w 4286774"/>
              <a:gd name="connsiteY58" fmla="*/ 1979801 h 2600790"/>
              <a:gd name="connsiteX59" fmla="*/ 0 w 4286774"/>
              <a:gd name="connsiteY59" fmla="*/ 1132513 h 2600790"/>
              <a:gd name="connsiteX0" fmla="*/ 0 w 4286774"/>
              <a:gd name="connsiteY0" fmla="*/ 1132513 h 2600790"/>
              <a:gd name="connsiteX1" fmla="*/ 0 w 4286774"/>
              <a:gd name="connsiteY1" fmla="*/ 1132513 h 2600790"/>
              <a:gd name="connsiteX2" fmla="*/ 176169 w 4286774"/>
              <a:gd name="connsiteY2" fmla="*/ 1073790 h 2600790"/>
              <a:gd name="connsiteX3" fmla="*/ 310393 w 4286774"/>
              <a:gd name="connsiteY3" fmla="*/ 973122 h 2600790"/>
              <a:gd name="connsiteX4" fmla="*/ 385893 w 4286774"/>
              <a:gd name="connsiteY4" fmla="*/ 906011 h 2600790"/>
              <a:gd name="connsiteX5" fmla="*/ 528506 w 4286774"/>
              <a:gd name="connsiteY5" fmla="*/ 855677 h 2600790"/>
              <a:gd name="connsiteX6" fmla="*/ 713064 w 4286774"/>
              <a:gd name="connsiteY6" fmla="*/ 780176 h 2600790"/>
              <a:gd name="connsiteX7" fmla="*/ 796954 w 4286774"/>
              <a:gd name="connsiteY7" fmla="*/ 763398 h 2600790"/>
              <a:gd name="connsiteX8" fmla="*/ 1040235 w 4286774"/>
              <a:gd name="connsiteY8" fmla="*/ 721453 h 2600790"/>
              <a:gd name="connsiteX9" fmla="*/ 1283515 w 4286774"/>
              <a:gd name="connsiteY9" fmla="*/ 671119 h 2600790"/>
              <a:gd name="connsiteX10" fmla="*/ 1400961 w 4286774"/>
              <a:gd name="connsiteY10" fmla="*/ 645952 h 2600790"/>
              <a:gd name="connsiteX11" fmla="*/ 1535185 w 4286774"/>
              <a:gd name="connsiteY11" fmla="*/ 604007 h 2600790"/>
              <a:gd name="connsiteX12" fmla="*/ 1786855 w 4286774"/>
              <a:gd name="connsiteY12" fmla="*/ 570451 h 2600790"/>
              <a:gd name="connsiteX13" fmla="*/ 1845578 w 4286774"/>
              <a:gd name="connsiteY13" fmla="*/ 553673 h 2600790"/>
              <a:gd name="connsiteX14" fmla="*/ 1921079 w 4286774"/>
              <a:gd name="connsiteY14" fmla="*/ 528506 h 2600790"/>
              <a:gd name="connsiteX15" fmla="*/ 2122415 w 4286774"/>
              <a:gd name="connsiteY15" fmla="*/ 402671 h 2600790"/>
              <a:gd name="connsiteX16" fmla="*/ 2206304 w 4286774"/>
              <a:gd name="connsiteY16" fmla="*/ 352337 h 2600790"/>
              <a:gd name="connsiteX17" fmla="*/ 2382473 w 4286774"/>
              <a:gd name="connsiteY17" fmla="*/ 302003 h 2600790"/>
              <a:gd name="connsiteX18" fmla="*/ 2491530 w 4286774"/>
              <a:gd name="connsiteY18" fmla="*/ 293614 h 2600790"/>
              <a:gd name="connsiteX19" fmla="*/ 2827090 w 4286774"/>
              <a:gd name="connsiteY19" fmla="*/ 285225 h 2600790"/>
              <a:gd name="connsiteX20" fmla="*/ 2969703 w 4286774"/>
              <a:gd name="connsiteY20" fmla="*/ 260058 h 2600790"/>
              <a:gd name="connsiteX21" fmla="*/ 3003259 w 4286774"/>
              <a:gd name="connsiteY21" fmla="*/ 234891 h 2600790"/>
              <a:gd name="connsiteX22" fmla="*/ 3070370 w 4286774"/>
              <a:gd name="connsiteY22" fmla="*/ 176168 h 2600790"/>
              <a:gd name="connsiteX23" fmla="*/ 3288484 w 4286774"/>
              <a:gd name="connsiteY23" fmla="*/ 83889 h 2600790"/>
              <a:gd name="connsiteX24" fmla="*/ 3355596 w 4286774"/>
              <a:gd name="connsiteY24" fmla="*/ 58722 h 2600790"/>
              <a:gd name="connsiteX25" fmla="*/ 3431097 w 4286774"/>
              <a:gd name="connsiteY25" fmla="*/ 41944 h 2600790"/>
              <a:gd name="connsiteX26" fmla="*/ 3498209 w 4286774"/>
              <a:gd name="connsiteY26" fmla="*/ 25167 h 2600790"/>
              <a:gd name="connsiteX27" fmla="*/ 3632433 w 4286774"/>
              <a:gd name="connsiteY27" fmla="*/ 8389 h 2600790"/>
              <a:gd name="connsiteX28" fmla="*/ 3892492 w 4286774"/>
              <a:gd name="connsiteY28" fmla="*/ 0 h 2600790"/>
              <a:gd name="connsiteX29" fmla="*/ 4026715 w 4286774"/>
              <a:gd name="connsiteY29" fmla="*/ 8389 h 2600790"/>
              <a:gd name="connsiteX30" fmla="*/ 4068660 w 4286774"/>
              <a:gd name="connsiteY30" fmla="*/ 41944 h 2600790"/>
              <a:gd name="connsiteX31" fmla="*/ 4127383 w 4286774"/>
              <a:gd name="connsiteY31" fmla="*/ 100667 h 2600790"/>
              <a:gd name="connsiteX32" fmla="*/ 4202884 w 4286774"/>
              <a:gd name="connsiteY32" fmla="*/ 167779 h 2600790"/>
              <a:gd name="connsiteX33" fmla="*/ 4261607 w 4286774"/>
              <a:gd name="connsiteY33" fmla="*/ 268447 h 2600790"/>
              <a:gd name="connsiteX34" fmla="*/ 4286774 w 4286774"/>
              <a:gd name="connsiteY34" fmla="*/ 360726 h 2600790"/>
              <a:gd name="connsiteX35" fmla="*/ 4278385 w 4286774"/>
              <a:gd name="connsiteY35" fmla="*/ 427838 h 2600790"/>
              <a:gd name="connsiteX36" fmla="*/ 4228051 w 4286774"/>
              <a:gd name="connsiteY36" fmla="*/ 503339 h 2600790"/>
              <a:gd name="connsiteX37" fmla="*/ 4194495 w 4286774"/>
              <a:gd name="connsiteY37" fmla="*/ 578840 h 2600790"/>
              <a:gd name="connsiteX38" fmla="*/ 4144161 w 4286774"/>
              <a:gd name="connsiteY38" fmla="*/ 713064 h 2600790"/>
              <a:gd name="connsiteX39" fmla="*/ 4118994 w 4286774"/>
              <a:gd name="connsiteY39" fmla="*/ 964733 h 2600790"/>
              <a:gd name="connsiteX40" fmla="*/ 4093827 w 4286774"/>
              <a:gd name="connsiteY40" fmla="*/ 1082179 h 2600790"/>
              <a:gd name="connsiteX41" fmla="*/ 4035104 w 4286774"/>
              <a:gd name="connsiteY41" fmla="*/ 1149291 h 2600790"/>
              <a:gd name="connsiteX42" fmla="*/ 3976381 w 4286774"/>
              <a:gd name="connsiteY42" fmla="*/ 1224792 h 2600790"/>
              <a:gd name="connsiteX43" fmla="*/ 3900881 w 4286774"/>
              <a:gd name="connsiteY43" fmla="*/ 1291904 h 2600790"/>
              <a:gd name="connsiteX44" fmla="*/ 3749879 w 4286774"/>
              <a:gd name="connsiteY44" fmla="*/ 1442906 h 2600790"/>
              <a:gd name="connsiteX45" fmla="*/ 3590488 w 4286774"/>
              <a:gd name="connsiteY45" fmla="*/ 1585519 h 2600790"/>
              <a:gd name="connsiteX46" fmla="*/ 3397541 w 4286774"/>
              <a:gd name="connsiteY46" fmla="*/ 1728132 h 2600790"/>
              <a:gd name="connsiteX47" fmla="*/ 3003259 w 4286774"/>
              <a:gd name="connsiteY47" fmla="*/ 1954634 h 2600790"/>
              <a:gd name="connsiteX48" fmla="*/ 2575420 w 4286774"/>
              <a:gd name="connsiteY48" fmla="*/ 2130803 h 2600790"/>
              <a:gd name="connsiteX49" fmla="*/ 2315361 w 4286774"/>
              <a:gd name="connsiteY49" fmla="*/ 2214693 h 2600790"/>
              <a:gd name="connsiteX50" fmla="*/ 2038525 w 4286774"/>
              <a:gd name="connsiteY50" fmla="*/ 2315361 h 2600790"/>
              <a:gd name="connsiteX51" fmla="*/ 1786855 w 4286774"/>
              <a:gd name="connsiteY51" fmla="*/ 2382473 h 2600790"/>
              <a:gd name="connsiteX52" fmla="*/ 1375794 w 4286774"/>
              <a:gd name="connsiteY52" fmla="*/ 2550253 h 2600790"/>
              <a:gd name="connsiteX53" fmla="*/ 883706 w 4286774"/>
              <a:gd name="connsiteY53" fmla="*/ 2599560 h 2600790"/>
              <a:gd name="connsiteX54" fmla="*/ 609578 w 4286774"/>
              <a:gd name="connsiteY54" fmla="*/ 2511279 h 2600790"/>
              <a:gd name="connsiteX55" fmla="*/ 462749 w 4286774"/>
              <a:gd name="connsiteY55" fmla="*/ 2471497 h 2600790"/>
              <a:gd name="connsiteX56" fmla="*/ 261571 w 4286774"/>
              <a:gd name="connsiteY56" fmla="*/ 2399101 h 2600790"/>
              <a:gd name="connsiteX57" fmla="*/ 121685 w 4286774"/>
              <a:gd name="connsiteY57" fmla="*/ 2282310 h 2600790"/>
              <a:gd name="connsiteX58" fmla="*/ 75501 w 4286774"/>
              <a:gd name="connsiteY58" fmla="*/ 1979801 h 2600790"/>
              <a:gd name="connsiteX59" fmla="*/ 0 w 4286774"/>
              <a:gd name="connsiteY59" fmla="*/ 1132513 h 2600790"/>
              <a:gd name="connsiteX0" fmla="*/ 0 w 4286774"/>
              <a:gd name="connsiteY0" fmla="*/ 1132513 h 2600790"/>
              <a:gd name="connsiteX1" fmla="*/ 0 w 4286774"/>
              <a:gd name="connsiteY1" fmla="*/ 1132513 h 2600790"/>
              <a:gd name="connsiteX2" fmla="*/ 176169 w 4286774"/>
              <a:gd name="connsiteY2" fmla="*/ 1073790 h 2600790"/>
              <a:gd name="connsiteX3" fmla="*/ 310393 w 4286774"/>
              <a:gd name="connsiteY3" fmla="*/ 973122 h 2600790"/>
              <a:gd name="connsiteX4" fmla="*/ 385893 w 4286774"/>
              <a:gd name="connsiteY4" fmla="*/ 906011 h 2600790"/>
              <a:gd name="connsiteX5" fmla="*/ 528506 w 4286774"/>
              <a:gd name="connsiteY5" fmla="*/ 855677 h 2600790"/>
              <a:gd name="connsiteX6" fmla="*/ 713064 w 4286774"/>
              <a:gd name="connsiteY6" fmla="*/ 780176 h 2600790"/>
              <a:gd name="connsiteX7" fmla="*/ 796954 w 4286774"/>
              <a:gd name="connsiteY7" fmla="*/ 763398 h 2600790"/>
              <a:gd name="connsiteX8" fmla="*/ 1040235 w 4286774"/>
              <a:gd name="connsiteY8" fmla="*/ 721453 h 2600790"/>
              <a:gd name="connsiteX9" fmla="*/ 1283515 w 4286774"/>
              <a:gd name="connsiteY9" fmla="*/ 671119 h 2600790"/>
              <a:gd name="connsiteX10" fmla="*/ 1400961 w 4286774"/>
              <a:gd name="connsiteY10" fmla="*/ 645952 h 2600790"/>
              <a:gd name="connsiteX11" fmla="*/ 1535185 w 4286774"/>
              <a:gd name="connsiteY11" fmla="*/ 604007 h 2600790"/>
              <a:gd name="connsiteX12" fmla="*/ 1786855 w 4286774"/>
              <a:gd name="connsiteY12" fmla="*/ 570451 h 2600790"/>
              <a:gd name="connsiteX13" fmla="*/ 1845578 w 4286774"/>
              <a:gd name="connsiteY13" fmla="*/ 553673 h 2600790"/>
              <a:gd name="connsiteX14" fmla="*/ 1921079 w 4286774"/>
              <a:gd name="connsiteY14" fmla="*/ 528506 h 2600790"/>
              <a:gd name="connsiteX15" fmla="*/ 2122415 w 4286774"/>
              <a:gd name="connsiteY15" fmla="*/ 402671 h 2600790"/>
              <a:gd name="connsiteX16" fmla="*/ 2206304 w 4286774"/>
              <a:gd name="connsiteY16" fmla="*/ 352337 h 2600790"/>
              <a:gd name="connsiteX17" fmla="*/ 2382473 w 4286774"/>
              <a:gd name="connsiteY17" fmla="*/ 302003 h 2600790"/>
              <a:gd name="connsiteX18" fmla="*/ 2491530 w 4286774"/>
              <a:gd name="connsiteY18" fmla="*/ 293614 h 2600790"/>
              <a:gd name="connsiteX19" fmla="*/ 2827090 w 4286774"/>
              <a:gd name="connsiteY19" fmla="*/ 285225 h 2600790"/>
              <a:gd name="connsiteX20" fmla="*/ 2969703 w 4286774"/>
              <a:gd name="connsiteY20" fmla="*/ 260058 h 2600790"/>
              <a:gd name="connsiteX21" fmla="*/ 3003259 w 4286774"/>
              <a:gd name="connsiteY21" fmla="*/ 234891 h 2600790"/>
              <a:gd name="connsiteX22" fmla="*/ 3070370 w 4286774"/>
              <a:gd name="connsiteY22" fmla="*/ 176168 h 2600790"/>
              <a:gd name="connsiteX23" fmla="*/ 3288484 w 4286774"/>
              <a:gd name="connsiteY23" fmla="*/ 83889 h 2600790"/>
              <a:gd name="connsiteX24" fmla="*/ 3355596 w 4286774"/>
              <a:gd name="connsiteY24" fmla="*/ 58722 h 2600790"/>
              <a:gd name="connsiteX25" fmla="*/ 3431097 w 4286774"/>
              <a:gd name="connsiteY25" fmla="*/ 41944 h 2600790"/>
              <a:gd name="connsiteX26" fmla="*/ 3498209 w 4286774"/>
              <a:gd name="connsiteY26" fmla="*/ 25167 h 2600790"/>
              <a:gd name="connsiteX27" fmla="*/ 3632433 w 4286774"/>
              <a:gd name="connsiteY27" fmla="*/ 8389 h 2600790"/>
              <a:gd name="connsiteX28" fmla="*/ 3892492 w 4286774"/>
              <a:gd name="connsiteY28" fmla="*/ 0 h 2600790"/>
              <a:gd name="connsiteX29" fmla="*/ 4026715 w 4286774"/>
              <a:gd name="connsiteY29" fmla="*/ 8389 h 2600790"/>
              <a:gd name="connsiteX30" fmla="*/ 4068660 w 4286774"/>
              <a:gd name="connsiteY30" fmla="*/ 41944 h 2600790"/>
              <a:gd name="connsiteX31" fmla="*/ 4127383 w 4286774"/>
              <a:gd name="connsiteY31" fmla="*/ 100667 h 2600790"/>
              <a:gd name="connsiteX32" fmla="*/ 4202884 w 4286774"/>
              <a:gd name="connsiteY32" fmla="*/ 167779 h 2600790"/>
              <a:gd name="connsiteX33" fmla="*/ 4261607 w 4286774"/>
              <a:gd name="connsiteY33" fmla="*/ 268447 h 2600790"/>
              <a:gd name="connsiteX34" fmla="*/ 4286774 w 4286774"/>
              <a:gd name="connsiteY34" fmla="*/ 360726 h 2600790"/>
              <a:gd name="connsiteX35" fmla="*/ 4278385 w 4286774"/>
              <a:gd name="connsiteY35" fmla="*/ 427838 h 2600790"/>
              <a:gd name="connsiteX36" fmla="*/ 4228051 w 4286774"/>
              <a:gd name="connsiteY36" fmla="*/ 503339 h 2600790"/>
              <a:gd name="connsiteX37" fmla="*/ 4194495 w 4286774"/>
              <a:gd name="connsiteY37" fmla="*/ 578840 h 2600790"/>
              <a:gd name="connsiteX38" fmla="*/ 4144161 w 4286774"/>
              <a:gd name="connsiteY38" fmla="*/ 713064 h 2600790"/>
              <a:gd name="connsiteX39" fmla="*/ 4118994 w 4286774"/>
              <a:gd name="connsiteY39" fmla="*/ 964733 h 2600790"/>
              <a:gd name="connsiteX40" fmla="*/ 4093827 w 4286774"/>
              <a:gd name="connsiteY40" fmla="*/ 1082179 h 2600790"/>
              <a:gd name="connsiteX41" fmla="*/ 4035104 w 4286774"/>
              <a:gd name="connsiteY41" fmla="*/ 1149291 h 2600790"/>
              <a:gd name="connsiteX42" fmla="*/ 3976381 w 4286774"/>
              <a:gd name="connsiteY42" fmla="*/ 1224792 h 2600790"/>
              <a:gd name="connsiteX43" fmla="*/ 3900881 w 4286774"/>
              <a:gd name="connsiteY43" fmla="*/ 1291904 h 2600790"/>
              <a:gd name="connsiteX44" fmla="*/ 3749879 w 4286774"/>
              <a:gd name="connsiteY44" fmla="*/ 1442906 h 2600790"/>
              <a:gd name="connsiteX45" fmla="*/ 3590488 w 4286774"/>
              <a:gd name="connsiteY45" fmla="*/ 1585519 h 2600790"/>
              <a:gd name="connsiteX46" fmla="*/ 3397541 w 4286774"/>
              <a:gd name="connsiteY46" fmla="*/ 1728132 h 2600790"/>
              <a:gd name="connsiteX47" fmla="*/ 3003259 w 4286774"/>
              <a:gd name="connsiteY47" fmla="*/ 1954634 h 2600790"/>
              <a:gd name="connsiteX48" fmla="*/ 2575420 w 4286774"/>
              <a:gd name="connsiteY48" fmla="*/ 2130803 h 2600790"/>
              <a:gd name="connsiteX49" fmla="*/ 2315361 w 4286774"/>
              <a:gd name="connsiteY49" fmla="*/ 2214693 h 2600790"/>
              <a:gd name="connsiteX50" fmla="*/ 2038525 w 4286774"/>
              <a:gd name="connsiteY50" fmla="*/ 2315361 h 2600790"/>
              <a:gd name="connsiteX51" fmla="*/ 1786855 w 4286774"/>
              <a:gd name="connsiteY51" fmla="*/ 2382473 h 2600790"/>
              <a:gd name="connsiteX52" fmla="*/ 1375794 w 4286774"/>
              <a:gd name="connsiteY52" fmla="*/ 2550253 h 2600790"/>
              <a:gd name="connsiteX53" fmla="*/ 883706 w 4286774"/>
              <a:gd name="connsiteY53" fmla="*/ 2599560 h 2600790"/>
              <a:gd name="connsiteX54" fmla="*/ 609578 w 4286774"/>
              <a:gd name="connsiteY54" fmla="*/ 2511279 h 2600790"/>
              <a:gd name="connsiteX55" fmla="*/ 462749 w 4286774"/>
              <a:gd name="connsiteY55" fmla="*/ 2471497 h 2600790"/>
              <a:gd name="connsiteX56" fmla="*/ 261571 w 4286774"/>
              <a:gd name="connsiteY56" fmla="*/ 2399101 h 2600790"/>
              <a:gd name="connsiteX57" fmla="*/ 75501 w 4286774"/>
              <a:gd name="connsiteY57" fmla="*/ 1979801 h 2600790"/>
              <a:gd name="connsiteX58" fmla="*/ 0 w 4286774"/>
              <a:gd name="connsiteY58" fmla="*/ 1132513 h 2600790"/>
              <a:gd name="connsiteX0" fmla="*/ 78892 w 4290165"/>
              <a:gd name="connsiteY0" fmla="*/ 1979801 h 2600790"/>
              <a:gd name="connsiteX1" fmla="*/ 3391 w 4290165"/>
              <a:gd name="connsiteY1" fmla="*/ 1132513 h 2600790"/>
              <a:gd name="connsiteX2" fmla="*/ 179560 w 4290165"/>
              <a:gd name="connsiteY2" fmla="*/ 1073790 h 2600790"/>
              <a:gd name="connsiteX3" fmla="*/ 313784 w 4290165"/>
              <a:gd name="connsiteY3" fmla="*/ 973122 h 2600790"/>
              <a:gd name="connsiteX4" fmla="*/ 389284 w 4290165"/>
              <a:gd name="connsiteY4" fmla="*/ 906011 h 2600790"/>
              <a:gd name="connsiteX5" fmla="*/ 531897 w 4290165"/>
              <a:gd name="connsiteY5" fmla="*/ 855677 h 2600790"/>
              <a:gd name="connsiteX6" fmla="*/ 716455 w 4290165"/>
              <a:gd name="connsiteY6" fmla="*/ 780176 h 2600790"/>
              <a:gd name="connsiteX7" fmla="*/ 800345 w 4290165"/>
              <a:gd name="connsiteY7" fmla="*/ 763398 h 2600790"/>
              <a:gd name="connsiteX8" fmla="*/ 1043626 w 4290165"/>
              <a:gd name="connsiteY8" fmla="*/ 721453 h 2600790"/>
              <a:gd name="connsiteX9" fmla="*/ 1286906 w 4290165"/>
              <a:gd name="connsiteY9" fmla="*/ 671119 h 2600790"/>
              <a:gd name="connsiteX10" fmla="*/ 1404352 w 4290165"/>
              <a:gd name="connsiteY10" fmla="*/ 645952 h 2600790"/>
              <a:gd name="connsiteX11" fmla="*/ 1538576 w 4290165"/>
              <a:gd name="connsiteY11" fmla="*/ 604007 h 2600790"/>
              <a:gd name="connsiteX12" fmla="*/ 1790246 w 4290165"/>
              <a:gd name="connsiteY12" fmla="*/ 570451 h 2600790"/>
              <a:gd name="connsiteX13" fmla="*/ 1848969 w 4290165"/>
              <a:gd name="connsiteY13" fmla="*/ 553673 h 2600790"/>
              <a:gd name="connsiteX14" fmla="*/ 1924470 w 4290165"/>
              <a:gd name="connsiteY14" fmla="*/ 528506 h 2600790"/>
              <a:gd name="connsiteX15" fmla="*/ 2125806 w 4290165"/>
              <a:gd name="connsiteY15" fmla="*/ 402671 h 2600790"/>
              <a:gd name="connsiteX16" fmla="*/ 2209695 w 4290165"/>
              <a:gd name="connsiteY16" fmla="*/ 352337 h 2600790"/>
              <a:gd name="connsiteX17" fmla="*/ 2385864 w 4290165"/>
              <a:gd name="connsiteY17" fmla="*/ 302003 h 2600790"/>
              <a:gd name="connsiteX18" fmla="*/ 2494921 w 4290165"/>
              <a:gd name="connsiteY18" fmla="*/ 293614 h 2600790"/>
              <a:gd name="connsiteX19" fmla="*/ 2830481 w 4290165"/>
              <a:gd name="connsiteY19" fmla="*/ 285225 h 2600790"/>
              <a:gd name="connsiteX20" fmla="*/ 2973094 w 4290165"/>
              <a:gd name="connsiteY20" fmla="*/ 260058 h 2600790"/>
              <a:gd name="connsiteX21" fmla="*/ 3006650 w 4290165"/>
              <a:gd name="connsiteY21" fmla="*/ 234891 h 2600790"/>
              <a:gd name="connsiteX22" fmla="*/ 3073761 w 4290165"/>
              <a:gd name="connsiteY22" fmla="*/ 176168 h 2600790"/>
              <a:gd name="connsiteX23" fmla="*/ 3291875 w 4290165"/>
              <a:gd name="connsiteY23" fmla="*/ 83889 h 2600790"/>
              <a:gd name="connsiteX24" fmla="*/ 3358987 w 4290165"/>
              <a:gd name="connsiteY24" fmla="*/ 58722 h 2600790"/>
              <a:gd name="connsiteX25" fmla="*/ 3434488 w 4290165"/>
              <a:gd name="connsiteY25" fmla="*/ 41944 h 2600790"/>
              <a:gd name="connsiteX26" fmla="*/ 3501600 w 4290165"/>
              <a:gd name="connsiteY26" fmla="*/ 25167 h 2600790"/>
              <a:gd name="connsiteX27" fmla="*/ 3635824 w 4290165"/>
              <a:gd name="connsiteY27" fmla="*/ 8389 h 2600790"/>
              <a:gd name="connsiteX28" fmla="*/ 3895883 w 4290165"/>
              <a:gd name="connsiteY28" fmla="*/ 0 h 2600790"/>
              <a:gd name="connsiteX29" fmla="*/ 4030106 w 4290165"/>
              <a:gd name="connsiteY29" fmla="*/ 8389 h 2600790"/>
              <a:gd name="connsiteX30" fmla="*/ 4072051 w 4290165"/>
              <a:gd name="connsiteY30" fmla="*/ 41944 h 2600790"/>
              <a:gd name="connsiteX31" fmla="*/ 4130774 w 4290165"/>
              <a:gd name="connsiteY31" fmla="*/ 100667 h 2600790"/>
              <a:gd name="connsiteX32" fmla="*/ 4206275 w 4290165"/>
              <a:gd name="connsiteY32" fmla="*/ 167779 h 2600790"/>
              <a:gd name="connsiteX33" fmla="*/ 4264998 w 4290165"/>
              <a:gd name="connsiteY33" fmla="*/ 268447 h 2600790"/>
              <a:gd name="connsiteX34" fmla="*/ 4290165 w 4290165"/>
              <a:gd name="connsiteY34" fmla="*/ 360726 h 2600790"/>
              <a:gd name="connsiteX35" fmla="*/ 4281776 w 4290165"/>
              <a:gd name="connsiteY35" fmla="*/ 427838 h 2600790"/>
              <a:gd name="connsiteX36" fmla="*/ 4231442 w 4290165"/>
              <a:gd name="connsiteY36" fmla="*/ 503339 h 2600790"/>
              <a:gd name="connsiteX37" fmla="*/ 4197886 w 4290165"/>
              <a:gd name="connsiteY37" fmla="*/ 578840 h 2600790"/>
              <a:gd name="connsiteX38" fmla="*/ 4147552 w 4290165"/>
              <a:gd name="connsiteY38" fmla="*/ 713064 h 2600790"/>
              <a:gd name="connsiteX39" fmla="*/ 4122385 w 4290165"/>
              <a:gd name="connsiteY39" fmla="*/ 964733 h 2600790"/>
              <a:gd name="connsiteX40" fmla="*/ 4097218 w 4290165"/>
              <a:gd name="connsiteY40" fmla="*/ 1082179 h 2600790"/>
              <a:gd name="connsiteX41" fmla="*/ 4038495 w 4290165"/>
              <a:gd name="connsiteY41" fmla="*/ 1149291 h 2600790"/>
              <a:gd name="connsiteX42" fmla="*/ 3979772 w 4290165"/>
              <a:gd name="connsiteY42" fmla="*/ 1224792 h 2600790"/>
              <a:gd name="connsiteX43" fmla="*/ 3904272 w 4290165"/>
              <a:gd name="connsiteY43" fmla="*/ 1291904 h 2600790"/>
              <a:gd name="connsiteX44" fmla="*/ 3753270 w 4290165"/>
              <a:gd name="connsiteY44" fmla="*/ 1442906 h 2600790"/>
              <a:gd name="connsiteX45" fmla="*/ 3593879 w 4290165"/>
              <a:gd name="connsiteY45" fmla="*/ 1585519 h 2600790"/>
              <a:gd name="connsiteX46" fmla="*/ 3400932 w 4290165"/>
              <a:gd name="connsiteY46" fmla="*/ 1728132 h 2600790"/>
              <a:gd name="connsiteX47" fmla="*/ 3006650 w 4290165"/>
              <a:gd name="connsiteY47" fmla="*/ 1954634 h 2600790"/>
              <a:gd name="connsiteX48" fmla="*/ 2578811 w 4290165"/>
              <a:gd name="connsiteY48" fmla="*/ 2130803 h 2600790"/>
              <a:gd name="connsiteX49" fmla="*/ 2318752 w 4290165"/>
              <a:gd name="connsiteY49" fmla="*/ 2214693 h 2600790"/>
              <a:gd name="connsiteX50" fmla="*/ 2041916 w 4290165"/>
              <a:gd name="connsiteY50" fmla="*/ 2315361 h 2600790"/>
              <a:gd name="connsiteX51" fmla="*/ 1790246 w 4290165"/>
              <a:gd name="connsiteY51" fmla="*/ 2382473 h 2600790"/>
              <a:gd name="connsiteX52" fmla="*/ 1379185 w 4290165"/>
              <a:gd name="connsiteY52" fmla="*/ 2550253 h 2600790"/>
              <a:gd name="connsiteX53" fmla="*/ 887097 w 4290165"/>
              <a:gd name="connsiteY53" fmla="*/ 2599560 h 2600790"/>
              <a:gd name="connsiteX54" fmla="*/ 612969 w 4290165"/>
              <a:gd name="connsiteY54" fmla="*/ 2511279 h 2600790"/>
              <a:gd name="connsiteX55" fmla="*/ 466140 w 4290165"/>
              <a:gd name="connsiteY55" fmla="*/ 2471497 h 2600790"/>
              <a:gd name="connsiteX56" fmla="*/ 264962 w 4290165"/>
              <a:gd name="connsiteY56" fmla="*/ 2399101 h 2600790"/>
              <a:gd name="connsiteX57" fmla="*/ 78892 w 4290165"/>
              <a:gd name="connsiteY57" fmla="*/ 1979801 h 2600790"/>
              <a:gd name="connsiteX0" fmla="*/ 1758 w 4213031"/>
              <a:gd name="connsiteY0" fmla="*/ 1979801 h 2600790"/>
              <a:gd name="connsiteX1" fmla="*/ 102426 w 4213031"/>
              <a:gd name="connsiteY1" fmla="*/ 1073790 h 2600790"/>
              <a:gd name="connsiteX2" fmla="*/ 236650 w 4213031"/>
              <a:gd name="connsiteY2" fmla="*/ 973122 h 2600790"/>
              <a:gd name="connsiteX3" fmla="*/ 312150 w 4213031"/>
              <a:gd name="connsiteY3" fmla="*/ 906011 h 2600790"/>
              <a:gd name="connsiteX4" fmla="*/ 454763 w 4213031"/>
              <a:gd name="connsiteY4" fmla="*/ 855677 h 2600790"/>
              <a:gd name="connsiteX5" fmla="*/ 639321 w 4213031"/>
              <a:gd name="connsiteY5" fmla="*/ 780176 h 2600790"/>
              <a:gd name="connsiteX6" fmla="*/ 723211 w 4213031"/>
              <a:gd name="connsiteY6" fmla="*/ 763398 h 2600790"/>
              <a:gd name="connsiteX7" fmla="*/ 966492 w 4213031"/>
              <a:gd name="connsiteY7" fmla="*/ 721453 h 2600790"/>
              <a:gd name="connsiteX8" fmla="*/ 1209772 w 4213031"/>
              <a:gd name="connsiteY8" fmla="*/ 671119 h 2600790"/>
              <a:gd name="connsiteX9" fmla="*/ 1327218 w 4213031"/>
              <a:gd name="connsiteY9" fmla="*/ 645952 h 2600790"/>
              <a:gd name="connsiteX10" fmla="*/ 1461442 w 4213031"/>
              <a:gd name="connsiteY10" fmla="*/ 604007 h 2600790"/>
              <a:gd name="connsiteX11" fmla="*/ 1713112 w 4213031"/>
              <a:gd name="connsiteY11" fmla="*/ 570451 h 2600790"/>
              <a:gd name="connsiteX12" fmla="*/ 1771835 w 4213031"/>
              <a:gd name="connsiteY12" fmla="*/ 553673 h 2600790"/>
              <a:gd name="connsiteX13" fmla="*/ 1847336 w 4213031"/>
              <a:gd name="connsiteY13" fmla="*/ 528506 h 2600790"/>
              <a:gd name="connsiteX14" fmla="*/ 2048672 w 4213031"/>
              <a:gd name="connsiteY14" fmla="*/ 402671 h 2600790"/>
              <a:gd name="connsiteX15" fmla="*/ 2132561 w 4213031"/>
              <a:gd name="connsiteY15" fmla="*/ 352337 h 2600790"/>
              <a:gd name="connsiteX16" fmla="*/ 2308730 w 4213031"/>
              <a:gd name="connsiteY16" fmla="*/ 302003 h 2600790"/>
              <a:gd name="connsiteX17" fmla="*/ 2417787 w 4213031"/>
              <a:gd name="connsiteY17" fmla="*/ 293614 h 2600790"/>
              <a:gd name="connsiteX18" fmla="*/ 2753347 w 4213031"/>
              <a:gd name="connsiteY18" fmla="*/ 285225 h 2600790"/>
              <a:gd name="connsiteX19" fmla="*/ 2895960 w 4213031"/>
              <a:gd name="connsiteY19" fmla="*/ 260058 h 2600790"/>
              <a:gd name="connsiteX20" fmla="*/ 2929516 w 4213031"/>
              <a:gd name="connsiteY20" fmla="*/ 234891 h 2600790"/>
              <a:gd name="connsiteX21" fmla="*/ 2996627 w 4213031"/>
              <a:gd name="connsiteY21" fmla="*/ 176168 h 2600790"/>
              <a:gd name="connsiteX22" fmla="*/ 3214741 w 4213031"/>
              <a:gd name="connsiteY22" fmla="*/ 83889 h 2600790"/>
              <a:gd name="connsiteX23" fmla="*/ 3281853 w 4213031"/>
              <a:gd name="connsiteY23" fmla="*/ 58722 h 2600790"/>
              <a:gd name="connsiteX24" fmla="*/ 3357354 w 4213031"/>
              <a:gd name="connsiteY24" fmla="*/ 41944 h 2600790"/>
              <a:gd name="connsiteX25" fmla="*/ 3424466 w 4213031"/>
              <a:gd name="connsiteY25" fmla="*/ 25167 h 2600790"/>
              <a:gd name="connsiteX26" fmla="*/ 3558690 w 4213031"/>
              <a:gd name="connsiteY26" fmla="*/ 8389 h 2600790"/>
              <a:gd name="connsiteX27" fmla="*/ 3818749 w 4213031"/>
              <a:gd name="connsiteY27" fmla="*/ 0 h 2600790"/>
              <a:gd name="connsiteX28" fmla="*/ 3952972 w 4213031"/>
              <a:gd name="connsiteY28" fmla="*/ 8389 h 2600790"/>
              <a:gd name="connsiteX29" fmla="*/ 3994917 w 4213031"/>
              <a:gd name="connsiteY29" fmla="*/ 41944 h 2600790"/>
              <a:gd name="connsiteX30" fmla="*/ 4053640 w 4213031"/>
              <a:gd name="connsiteY30" fmla="*/ 100667 h 2600790"/>
              <a:gd name="connsiteX31" fmla="*/ 4129141 w 4213031"/>
              <a:gd name="connsiteY31" fmla="*/ 167779 h 2600790"/>
              <a:gd name="connsiteX32" fmla="*/ 4187864 w 4213031"/>
              <a:gd name="connsiteY32" fmla="*/ 268447 h 2600790"/>
              <a:gd name="connsiteX33" fmla="*/ 4213031 w 4213031"/>
              <a:gd name="connsiteY33" fmla="*/ 360726 h 2600790"/>
              <a:gd name="connsiteX34" fmla="*/ 4204642 w 4213031"/>
              <a:gd name="connsiteY34" fmla="*/ 427838 h 2600790"/>
              <a:gd name="connsiteX35" fmla="*/ 4154308 w 4213031"/>
              <a:gd name="connsiteY35" fmla="*/ 503339 h 2600790"/>
              <a:gd name="connsiteX36" fmla="*/ 4120752 w 4213031"/>
              <a:gd name="connsiteY36" fmla="*/ 578840 h 2600790"/>
              <a:gd name="connsiteX37" fmla="*/ 4070418 w 4213031"/>
              <a:gd name="connsiteY37" fmla="*/ 713064 h 2600790"/>
              <a:gd name="connsiteX38" fmla="*/ 4045251 w 4213031"/>
              <a:gd name="connsiteY38" fmla="*/ 964733 h 2600790"/>
              <a:gd name="connsiteX39" fmla="*/ 4020084 w 4213031"/>
              <a:gd name="connsiteY39" fmla="*/ 1082179 h 2600790"/>
              <a:gd name="connsiteX40" fmla="*/ 3961361 w 4213031"/>
              <a:gd name="connsiteY40" fmla="*/ 1149291 h 2600790"/>
              <a:gd name="connsiteX41" fmla="*/ 3902638 w 4213031"/>
              <a:gd name="connsiteY41" fmla="*/ 1224792 h 2600790"/>
              <a:gd name="connsiteX42" fmla="*/ 3827138 w 4213031"/>
              <a:gd name="connsiteY42" fmla="*/ 1291904 h 2600790"/>
              <a:gd name="connsiteX43" fmla="*/ 3676136 w 4213031"/>
              <a:gd name="connsiteY43" fmla="*/ 1442906 h 2600790"/>
              <a:gd name="connsiteX44" fmla="*/ 3516745 w 4213031"/>
              <a:gd name="connsiteY44" fmla="*/ 1585519 h 2600790"/>
              <a:gd name="connsiteX45" fmla="*/ 3323798 w 4213031"/>
              <a:gd name="connsiteY45" fmla="*/ 1728132 h 2600790"/>
              <a:gd name="connsiteX46" fmla="*/ 2929516 w 4213031"/>
              <a:gd name="connsiteY46" fmla="*/ 1954634 h 2600790"/>
              <a:gd name="connsiteX47" fmla="*/ 2501677 w 4213031"/>
              <a:gd name="connsiteY47" fmla="*/ 2130803 h 2600790"/>
              <a:gd name="connsiteX48" fmla="*/ 2241618 w 4213031"/>
              <a:gd name="connsiteY48" fmla="*/ 2214693 h 2600790"/>
              <a:gd name="connsiteX49" fmla="*/ 1964782 w 4213031"/>
              <a:gd name="connsiteY49" fmla="*/ 2315361 h 2600790"/>
              <a:gd name="connsiteX50" fmla="*/ 1713112 w 4213031"/>
              <a:gd name="connsiteY50" fmla="*/ 2382473 h 2600790"/>
              <a:gd name="connsiteX51" fmla="*/ 1302051 w 4213031"/>
              <a:gd name="connsiteY51" fmla="*/ 2550253 h 2600790"/>
              <a:gd name="connsiteX52" fmla="*/ 809963 w 4213031"/>
              <a:gd name="connsiteY52" fmla="*/ 2599560 h 2600790"/>
              <a:gd name="connsiteX53" fmla="*/ 535835 w 4213031"/>
              <a:gd name="connsiteY53" fmla="*/ 2511279 h 2600790"/>
              <a:gd name="connsiteX54" fmla="*/ 389006 w 4213031"/>
              <a:gd name="connsiteY54" fmla="*/ 2471497 h 2600790"/>
              <a:gd name="connsiteX55" fmla="*/ 187828 w 4213031"/>
              <a:gd name="connsiteY55" fmla="*/ 2399101 h 2600790"/>
              <a:gd name="connsiteX56" fmla="*/ 1758 w 4213031"/>
              <a:gd name="connsiteY56" fmla="*/ 1979801 h 2600790"/>
              <a:gd name="connsiteX0" fmla="*/ 2038 w 4213311"/>
              <a:gd name="connsiteY0" fmla="*/ 1979801 h 2600790"/>
              <a:gd name="connsiteX1" fmla="*/ 102706 w 4213311"/>
              <a:gd name="connsiteY1" fmla="*/ 1073790 h 2600790"/>
              <a:gd name="connsiteX2" fmla="*/ 312430 w 4213311"/>
              <a:gd name="connsiteY2" fmla="*/ 906011 h 2600790"/>
              <a:gd name="connsiteX3" fmla="*/ 455043 w 4213311"/>
              <a:gd name="connsiteY3" fmla="*/ 855677 h 2600790"/>
              <a:gd name="connsiteX4" fmla="*/ 639601 w 4213311"/>
              <a:gd name="connsiteY4" fmla="*/ 780176 h 2600790"/>
              <a:gd name="connsiteX5" fmla="*/ 723491 w 4213311"/>
              <a:gd name="connsiteY5" fmla="*/ 763398 h 2600790"/>
              <a:gd name="connsiteX6" fmla="*/ 966772 w 4213311"/>
              <a:gd name="connsiteY6" fmla="*/ 721453 h 2600790"/>
              <a:gd name="connsiteX7" fmla="*/ 1210052 w 4213311"/>
              <a:gd name="connsiteY7" fmla="*/ 671119 h 2600790"/>
              <a:gd name="connsiteX8" fmla="*/ 1327498 w 4213311"/>
              <a:gd name="connsiteY8" fmla="*/ 645952 h 2600790"/>
              <a:gd name="connsiteX9" fmla="*/ 1461722 w 4213311"/>
              <a:gd name="connsiteY9" fmla="*/ 604007 h 2600790"/>
              <a:gd name="connsiteX10" fmla="*/ 1713392 w 4213311"/>
              <a:gd name="connsiteY10" fmla="*/ 570451 h 2600790"/>
              <a:gd name="connsiteX11" fmla="*/ 1772115 w 4213311"/>
              <a:gd name="connsiteY11" fmla="*/ 553673 h 2600790"/>
              <a:gd name="connsiteX12" fmla="*/ 1847616 w 4213311"/>
              <a:gd name="connsiteY12" fmla="*/ 528506 h 2600790"/>
              <a:gd name="connsiteX13" fmla="*/ 2048952 w 4213311"/>
              <a:gd name="connsiteY13" fmla="*/ 402671 h 2600790"/>
              <a:gd name="connsiteX14" fmla="*/ 2132841 w 4213311"/>
              <a:gd name="connsiteY14" fmla="*/ 352337 h 2600790"/>
              <a:gd name="connsiteX15" fmla="*/ 2309010 w 4213311"/>
              <a:gd name="connsiteY15" fmla="*/ 302003 h 2600790"/>
              <a:gd name="connsiteX16" fmla="*/ 2418067 w 4213311"/>
              <a:gd name="connsiteY16" fmla="*/ 293614 h 2600790"/>
              <a:gd name="connsiteX17" fmla="*/ 2753627 w 4213311"/>
              <a:gd name="connsiteY17" fmla="*/ 285225 h 2600790"/>
              <a:gd name="connsiteX18" fmla="*/ 2896240 w 4213311"/>
              <a:gd name="connsiteY18" fmla="*/ 260058 h 2600790"/>
              <a:gd name="connsiteX19" fmla="*/ 2929796 w 4213311"/>
              <a:gd name="connsiteY19" fmla="*/ 234891 h 2600790"/>
              <a:gd name="connsiteX20" fmla="*/ 2996907 w 4213311"/>
              <a:gd name="connsiteY20" fmla="*/ 176168 h 2600790"/>
              <a:gd name="connsiteX21" fmla="*/ 3215021 w 4213311"/>
              <a:gd name="connsiteY21" fmla="*/ 83889 h 2600790"/>
              <a:gd name="connsiteX22" fmla="*/ 3282133 w 4213311"/>
              <a:gd name="connsiteY22" fmla="*/ 58722 h 2600790"/>
              <a:gd name="connsiteX23" fmla="*/ 3357634 w 4213311"/>
              <a:gd name="connsiteY23" fmla="*/ 41944 h 2600790"/>
              <a:gd name="connsiteX24" fmla="*/ 3424746 w 4213311"/>
              <a:gd name="connsiteY24" fmla="*/ 25167 h 2600790"/>
              <a:gd name="connsiteX25" fmla="*/ 3558970 w 4213311"/>
              <a:gd name="connsiteY25" fmla="*/ 8389 h 2600790"/>
              <a:gd name="connsiteX26" fmla="*/ 3819029 w 4213311"/>
              <a:gd name="connsiteY26" fmla="*/ 0 h 2600790"/>
              <a:gd name="connsiteX27" fmla="*/ 3953252 w 4213311"/>
              <a:gd name="connsiteY27" fmla="*/ 8389 h 2600790"/>
              <a:gd name="connsiteX28" fmla="*/ 3995197 w 4213311"/>
              <a:gd name="connsiteY28" fmla="*/ 41944 h 2600790"/>
              <a:gd name="connsiteX29" fmla="*/ 4053920 w 4213311"/>
              <a:gd name="connsiteY29" fmla="*/ 100667 h 2600790"/>
              <a:gd name="connsiteX30" fmla="*/ 4129421 w 4213311"/>
              <a:gd name="connsiteY30" fmla="*/ 167779 h 2600790"/>
              <a:gd name="connsiteX31" fmla="*/ 4188144 w 4213311"/>
              <a:gd name="connsiteY31" fmla="*/ 268447 h 2600790"/>
              <a:gd name="connsiteX32" fmla="*/ 4213311 w 4213311"/>
              <a:gd name="connsiteY32" fmla="*/ 360726 h 2600790"/>
              <a:gd name="connsiteX33" fmla="*/ 4204922 w 4213311"/>
              <a:gd name="connsiteY33" fmla="*/ 427838 h 2600790"/>
              <a:gd name="connsiteX34" fmla="*/ 4154588 w 4213311"/>
              <a:gd name="connsiteY34" fmla="*/ 503339 h 2600790"/>
              <a:gd name="connsiteX35" fmla="*/ 4121032 w 4213311"/>
              <a:gd name="connsiteY35" fmla="*/ 578840 h 2600790"/>
              <a:gd name="connsiteX36" fmla="*/ 4070698 w 4213311"/>
              <a:gd name="connsiteY36" fmla="*/ 713064 h 2600790"/>
              <a:gd name="connsiteX37" fmla="*/ 4045531 w 4213311"/>
              <a:gd name="connsiteY37" fmla="*/ 964733 h 2600790"/>
              <a:gd name="connsiteX38" fmla="*/ 4020364 w 4213311"/>
              <a:gd name="connsiteY38" fmla="*/ 1082179 h 2600790"/>
              <a:gd name="connsiteX39" fmla="*/ 3961641 w 4213311"/>
              <a:gd name="connsiteY39" fmla="*/ 1149291 h 2600790"/>
              <a:gd name="connsiteX40" fmla="*/ 3902918 w 4213311"/>
              <a:gd name="connsiteY40" fmla="*/ 1224792 h 2600790"/>
              <a:gd name="connsiteX41" fmla="*/ 3827418 w 4213311"/>
              <a:gd name="connsiteY41" fmla="*/ 1291904 h 2600790"/>
              <a:gd name="connsiteX42" fmla="*/ 3676416 w 4213311"/>
              <a:gd name="connsiteY42" fmla="*/ 1442906 h 2600790"/>
              <a:gd name="connsiteX43" fmla="*/ 3517025 w 4213311"/>
              <a:gd name="connsiteY43" fmla="*/ 1585519 h 2600790"/>
              <a:gd name="connsiteX44" fmla="*/ 3324078 w 4213311"/>
              <a:gd name="connsiteY44" fmla="*/ 1728132 h 2600790"/>
              <a:gd name="connsiteX45" fmla="*/ 2929796 w 4213311"/>
              <a:gd name="connsiteY45" fmla="*/ 1954634 h 2600790"/>
              <a:gd name="connsiteX46" fmla="*/ 2501957 w 4213311"/>
              <a:gd name="connsiteY46" fmla="*/ 2130803 h 2600790"/>
              <a:gd name="connsiteX47" fmla="*/ 2241898 w 4213311"/>
              <a:gd name="connsiteY47" fmla="*/ 2214693 h 2600790"/>
              <a:gd name="connsiteX48" fmla="*/ 1965062 w 4213311"/>
              <a:gd name="connsiteY48" fmla="*/ 2315361 h 2600790"/>
              <a:gd name="connsiteX49" fmla="*/ 1713392 w 4213311"/>
              <a:gd name="connsiteY49" fmla="*/ 2382473 h 2600790"/>
              <a:gd name="connsiteX50" fmla="*/ 1302331 w 4213311"/>
              <a:gd name="connsiteY50" fmla="*/ 2550253 h 2600790"/>
              <a:gd name="connsiteX51" fmla="*/ 810243 w 4213311"/>
              <a:gd name="connsiteY51" fmla="*/ 2599560 h 2600790"/>
              <a:gd name="connsiteX52" fmla="*/ 536115 w 4213311"/>
              <a:gd name="connsiteY52" fmla="*/ 2511279 h 2600790"/>
              <a:gd name="connsiteX53" fmla="*/ 389286 w 4213311"/>
              <a:gd name="connsiteY53" fmla="*/ 2471497 h 2600790"/>
              <a:gd name="connsiteX54" fmla="*/ 188108 w 4213311"/>
              <a:gd name="connsiteY54" fmla="*/ 2399101 h 2600790"/>
              <a:gd name="connsiteX55" fmla="*/ 2038 w 4213311"/>
              <a:gd name="connsiteY55" fmla="*/ 1979801 h 2600790"/>
              <a:gd name="connsiteX0" fmla="*/ 2038 w 4213311"/>
              <a:gd name="connsiteY0" fmla="*/ 1979801 h 2600790"/>
              <a:gd name="connsiteX1" fmla="*/ 102706 w 4213311"/>
              <a:gd name="connsiteY1" fmla="*/ 1073790 h 2600790"/>
              <a:gd name="connsiteX2" fmla="*/ 312430 w 4213311"/>
              <a:gd name="connsiteY2" fmla="*/ 906011 h 2600790"/>
              <a:gd name="connsiteX3" fmla="*/ 639601 w 4213311"/>
              <a:gd name="connsiteY3" fmla="*/ 780176 h 2600790"/>
              <a:gd name="connsiteX4" fmla="*/ 723491 w 4213311"/>
              <a:gd name="connsiteY4" fmla="*/ 763398 h 2600790"/>
              <a:gd name="connsiteX5" fmla="*/ 966772 w 4213311"/>
              <a:gd name="connsiteY5" fmla="*/ 721453 h 2600790"/>
              <a:gd name="connsiteX6" fmla="*/ 1210052 w 4213311"/>
              <a:gd name="connsiteY6" fmla="*/ 671119 h 2600790"/>
              <a:gd name="connsiteX7" fmla="*/ 1327498 w 4213311"/>
              <a:gd name="connsiteY7" fmla="*/ 645952 h 2600790"/>
              <a:gd name="connsiteX8" fmla="*/ 1461722 w 4213311"/>
              <a:gd name="connsiteY8" fmla="*/ 604007 h 2600790"/>
              <a:gd name="connsiteX9" fmla="*/ 1713392 w 4213311"/>
              <a:gd name="connsiteY9" fmla="*/ 570451 h 2600790"/>
              <a:gd name="connsiteX10" fmla="*/ 1772115 w 4213311"/>
              <a:gd name="connsiteY10" fmla="*/ 553673 h 2600790"/>
              <a:gd name="connsiteX11" fmla="*/ 1847616 w 4213311"/>
              <a:gd name="connsiteY11" fmla="*/ 528506 h 2600790"/>
              <a:gd name="connsiteX12" fmla="*/ 2048952 w 4213311"/>
              <a:gd name="connsiteY12" fmla="*/ 402671 h 2600790"/>
              <a:gd name="connsiteX13" fmla="*/ 2132841 w 4213311"/>
              <a:gd name="connsiteY13" fmla="*/ 352337 h 2600790"/>
              <a:gd name="connsiteX14" fmla="*/ 2309010 w 4213311"/>
              <a:gd name="connsiteY14" fmla="*/ 302003 h 2600790"/>
              <a:gd name="connsiteX15" fmla="*/ 2418067 w 4213311"/>
              <a:gd name="connsiteY15" fmla="*/ 293614 h 2600790"/>
              <a:gd name="connsiteX16" fmla="*/ 2753627 w 4213311"/>
              <a:gd name="connsiteY16" fmla="*/ 285225 h 2600790"/>
              <a:gd name="connsiteX17" fmla="*/ 2896240 w 4213311"/>
              <a:gd name="connsiteY17" fmla="*/ 260058 h 2600790"/>
              <a:gd name="connsiteX18" fmla="*/ 2929796 w 4213311"/>
              <a:gd name="connsiteY18" fmla="*/ 234891 h 2600790"/>
              <a:gd name="connsiteX19" fmla="*/ 2996907 w 4213311"/>
              <a:gd name="connsiteY19" fmla="*/ 176168 h 2600790"/>
              <a:gd name="connsiteX20" fmla="*/ 3215021 w 4213311"/>
              <a:gd name="connsiteY20" fmla="*/ 83889 h 2600790"/>
              <a:gd name="connsiteX21" fmla="*/ 3282133 w 4213311"/>
              <a:gd name="connsiteY21" fmla="*/ 58722 h 2600790"/>
              <a:gd name="connsiteX22" fmla="*/ 3357634 w 4213311"/>
              <a:gd name="connsiteY22" fmla="*/ 41944 h 2600790"/>
              <a:gd name="connsiteX23" fmla="*/ 3424746 w 4213311"/>
              <a:gd name="connsiteY23" fmla="*/ 25167 h 2600790"/>
              <a:gd name="connsiteX24" fmla="*/ 3558970 w 4213311"/>
              <a:gd name="connsiteY24" fmla="*/ 8389 h 2600790"/>
              <a:gd name="connsiteX25" fmla="*/ 3819029 w 4213311"/>
              <a:gd name="connsiteY25" fmla="*/ 0 h 2600790"/>
              <a:gd name="connsiteX26" fmla="*/ 3953252 w 4213311"/>
              <a:gd name="connsiteY26" fmla="*/ 8389 h 2600790"/>
              <a:gd name="connsiteX27" fmla="*/ 3995197 w 4213311"/>
              <a:gd name="connsiteY27" fmla="*/ 41944 h 2600790"/>
              <a:gd name="connsiteX28" fmla="*/ 4053920 w 4213311"/>
              <a:gd name="connsiteY28" fmla="*/ 100667 h 2600790"/>
              <a:gd name="connsiteX29" fmla="*/ 4129421 w 4213311"/>
              <a:gd name="connsiteY29" fmla="*/ 167779 h 2600790"/>
              <a:gd name="connsiteX30" fmla="*/ 4188144 w 4213311"/>
              <a:gd name="connsiteY30" fmla="*/ 268447 h 2600790"/>
              <a:gd name="connsiteX31" fmla="*/ 4213311 w 4213311"/>
              <a:gd name="connsiteY31" fmla="*/ 360726 h 2600790"/>
              <a:gd name="connsiteX32" fmla="*/ 4204922 w 4213311"/>
              <a:gd name="connsiteY32" fmla="*/ 427838 h 2600790"/>
              <a:gd name="connsiteX33" fmla="*/ 4154588 w 4213311"/>
              <a:gd name="connsiteY33" fmla="*/ 503339 h 2600790"/>
              <a:gd name="connsiteX34" fmla="*/ 4121032 w 4213311"/>
              <a:gd name="connsiteY34" fmla="*/ 578840 h 2600790"/>
              <a:gd name="connsiteX35" fmla="*/ 4070698 w 4213311"/>
              <a:gd name="connsiteY35" fmla="*/ 713064 h 2600790"/>
              <a:gd name="connsiteX36" fmla="*/ 4045531 w 4213311"/>
              <a:gd name="connsiteY36" fmla="*/ 964733 h 2600790"/>
              <a:gd name="connsiteX37" fmla="*/ 4020364 w 4213311"/>
              <a:gd name="connsiteY37" fmla="*/ 1082179 h 2600790"/>
              <a:gd name="connsiteX38" fmla="*/ 3961641 w 4213311"/>
              <a:gd name="connsiteY38" fmla="*/ 1149291 h 2600790"/>
              <a:gd name="connsiteX39" fmla="*/ 3902918 w 4213311"/>
              <a:gd name="connsiteY39" fmla="*/ 1224792 h 2600790"/>
              <a:gd name="connsiteX40" fmla="*/ 3827418 w 4213311"/>
              <a:gd name="connsiteY40" fmla="*/ 1291904 h 2600790"/>
              <a:gd name="connsiteX41" fmla="*/ 3676416 w 4213311"/>
              <a:gd name="connsiteY41" fmla="*/ 1442906 h 2600790"/>
              <a:gd name="connsiteX42" fmla="*/ 3517025 w 4213311"/>
              <a:gd name="connsiteY42" fmla="*/ 1585519 h 2600790"/>
              <a:gd name="connsiteX43" fmla="*/ 3324078 w 4213311"/>
              <a:gd name="connsiteY43" fmla="*/ 1728132 h 2600790"/>
              <a:gd name="connsiteX44" fmla="*/ 2929796 w 4213311"/>
              <a:gd name="connsiteY44" fmla="*/ 1954634 h 2600790"/>
              <a:gd name="connsiteX45" fmla="*/ 2501957 w 4213311"/>
              <a:gd name="connsiteY45" fmla="*/ 2130803 h 2600790"/>
              <a:gd name="connsiteX46" fmla="*/ 2241898 w 4213311"/>
              <a:gd name="connsiteY46" fmla="*/ 2214693 h 2600790"/>
              <a:gd name="connsiteX47" fmla="*/ 1965062 w 4213311"/>
              <a:gd name="connsiteY47" fmla="*/ 2315361 h 2600790"/>
              <a:gd name="connsiteX48" fmla="*/ 1713392 w 4213311"/>
              <a:gd name="connsiteY48" fmla="*/ 2382473 h 2600790"/>
              <a:gd name="connsiteX49" fmla="*/ 1302331 w 4213311"/>
              <a:gd name="connsiteY49" fmla="*/ 2550253 h 2600790"/>
              <a:gd name="connsiteX50" fmla="*/ 810243 w 4213311"/>
              <a:gd name="connsiteY50" fmla="*/ 2599560 h 2600790"/>
              <a:gd name="connsiteX51" fmla="*/ 536115 w 4213311"/>
              <a:gd name="connsiteY51" fmla="*/ 2511279 h 2600790"/>
              <a:gd name="connsiteX52" fmla="*/ 389286 w 4213311"/>
              <a:gd name="connsiteY52" fmla="*/ 2471497 h 2600790"/>
              <a:gd name="connsiteX53" fmla="*/ 188108 w 4213311"/>
              <a:gd name="connsiteY53" fmla="*/ 2399101 h 2600790"/>
              <a:gd name="connsiteX54" fmla="*/ 2038 w 4213311"/>
              <a:gd name="connsiteY54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726735 w 4216555"/>
              <a:gd name="connsiteY3" fmla="*/ 763398 h 2600790"/>
              <a:gd name="connsiteX4" fmla="*/ 970016 w 4216555"/>
              <a:gd name="connsiteY4" fmla="*/ 721453 h 2600790"/>
              <a:gd name="connsiteX5" fmla="*/ 1213296 w 4216555"/>
              <a:gd name="connsiteY5" fmla="*/ 671119 h 2600790"/>
              <a:gd name="connsiteX6" fmla="*/ 1330742 w 4216555"/>
              <a:gd name="connsiteY6" fmla="*/ 645952 h 2600790"/>
              <a:gd name="connsiteX7" fmla="*/ 1464966 w 4216555"/>
              <a:gd name="connsiteY7" fmla="*/ 604007 h 2600790"/>
              <a:gd name="connsiteX8" fmla="*/ 1716636 w 4216555"/>
              <a:gd name="connsiteY8" fmla="*/ 570451 h 2600790"/>
              <a:gd name="connsiteX9" fmla="*/ 1775359 w 4216555"/>
              <a:gd name="connsiteY9" fmla="*/ 553673 h 2600790"/>
              <a:gd name="connsiteX10" fmla="*/ 1850860 w 4216555"/>
              <a:gd name="connsiteY10" fmla="*/ 528506 h 2600790"/>
              <a:gd name="connsiteX11" fmla="*/ 2052196 w 4216555"/>
              <a:gd name="connsiteY11" fmla="*/ 402671 h 2600790"/>
              <a:gd name="connsiteX12" fmla="*/ 2136085 w 4216555"/>
              <a:gd name="connsiteY12" fmla="*/ 352337 h 2600790"/>
              <a:gd name="connsiteX13" fmla="*/ 2312254 w 4216555"/>
              <a:gd name="connsiteY13" fmla="*/ 302003 h 2600790"/>
              <a:gd name="connsiteX14" fmla="*/ 2421311 w 4216555"/>
              <a:gd name="connsiteY14" fmla="*/ 293614 h 2600790"/>
              <a:gd name="connsiteX15" fmla="*/ 2756871 w 4216555"/>
              <a:gd name="connsiteY15" fmla="*/ 285225 h 2600790"/>
              <a:gd name="connsiteX16" fmla="*/ 2899484 w 4216555"/>
              <a:gd name="connsiteY16" fmla="*/ 260058 h 2600790"/>
              <a:gd name="connsiteX17" fmla="*/ 2933040 w 4216555"/>
              <a:gd name="connsiteY17" fmla="*/ 234891 h 2600790"/>
              <a:gd name="connsiteX18" fmla="*/ 3000151 w 4216555"/>
              <a:gd name="connsiteY18" fmla="*/ 176168 h 2600790"/>
              <a:gd name="connsiteX19" fmla="*/ 3218265 w 4216555"/>
              <a:gd name="connsiteY19" fmla="*/ 83889 h 2600790"/>
              <a:gd name="connsiteX20" fmla="*/ 3285377 w 4216555"/>
              <a:gd name="connsiteY20" fmla="*/ 58722 h 2600790"/>
              <a:gd name="connsiteX21" fmla="*/ 3360878 w 4216555"/>
              <a:gd name="connsiteY21" fmla="*/ 41944 h 2600790"/>
              <a:gd name="connsiteX22" fmla="*/ 3427990 w 4216555"/>
              <a:gd name="connsiteY22" fmla="*/ 25167 h 2600790"/>
              <a:gd name="connsiteX23" fmla="*/ 3562214 w 4216555"/>
              <a:gd name="connsiteY23" fmla="*/ 8389 h 2600790"/>
              <a:gd name="connsiteX24" fmla="*/ 3822273 w 4216555"/>
              <a:gd name="connsiteY24" fmla="*/ 0 h 2600790"/>
              <a:gd name="connsiteX25" fmla="*/ 3956496 w 4216555"/>
              <a:gd name="connsiteY25" fmla="*/ 8389 h 2600790"/>
              <a:gd name="connsiteX26" fmla="*/ 3998441 w 4216555"/>
              <a:gd name="connsiteY26" fmla="*/ 41944 h 2600790"/>
              <a:gd name="connsiteX27" fmla="*/ 4057164 w 4216555"/>
              <a:gd name="connsiteY27" fmla="*/ 100667 h 2600790"/>
              <a:gd name="connsiteX28" fmla="*/ 4132665 w 4216555"/>
              <a:gd name="connsiteY28" fmla="*/ 167779 h 2600790"/>
              <a:gd name="connsiteX29" fmla="*/ 4191388 w 4216555"/>
              <a:gd name="connsiteY29" fmla="*/ 268447 h 2600790"/>
              <a:gd name="connsiteX30" fmla="*/ 4216555 w 4216555"/>
              <a:gd name="connsiteY30" fmla="*/ 360726 h 2600790"/>
              <a:gd name="connsiteX31" fmla="*/ 4208166 w 4216555"/>
              <a:gd name="connsiteY31" fmla="*/ 427838 h 2600790"/>
              <a:gd name="connsiteX32" fmla="*/ 4157832 w 4216555"/>
              <a:gd name="connsiteY32" fmla="*/ 503339 h 2600790"/>
              <a:gd name="connsiteX33" fmla="*/ 4124276 w 4216555"/>
              <a:gd name="connsiteY33" fmla="*/ 578840 h 2600790"/>
              <a:gd name="connsiteX34" fmla="*/ 4073942 w 4216555"/>
              <a:gd name="connsiteY34" fmla="*/ 713064 h 2600790"/>
              <a:gd name="connsiteX35" fmla="*/ 4048775 w 4216555"/>
              <a:gd name="connsiteY35" fmla="*/ 964733 h 2600790"/>
              <a:gd name="connsiteX36" fmla="*/ 4023608 w 4216555"/>
              <a:gd name="connsiteY36" fmla="*/ 1082179 h 2600790"/>
              <a:gd name="connsiteX37" fmla="*/ 3964885 w 4216555"/>
              <a:gd name="connsiteY37" fmla="*/ 1149291 h 2600790"/>
              <a:gd name="connsiteX38" fmla="*/ 3906162 w 4216555"/>
              <a:gd name="connsiteY38" fmla="*/ 1224792 h 2600790"/>
              <a:gd name="connsiteX39" fmla="*/ 3830662 w 4216555"/>
              <a:gd name="connsiteY39" fmla="*/ 1291904 h 2600790"/>
              <a:gd name="connsiteX40" fmla="*/ 3679660 w 4216555"/>
              <a:gd name="connsiteY40" fmla="*/ 1442906 h 2600790"/>
              <a:gd name="connsiteX41" fmla="*/ 3520269 w 4216555"/>
              <a:gd name="connsiteY41" fmla="*/ 1585519 h 2600790"/>
              <a:gd name="connsiteX42" fmla="*/ 3327322 w 4216555"/>
              <a:gd name="connsiteY42" fmla="*/ 1728132 h 2600790"/>
              <a:gd name="connsiteX43" fmla="*/ 2933040 w 4216555"/>
              <a:gd name="connsiteY43" fmla="*/ 1954634 h 2600790"/>
              <a:gd name="connsiteX44" fmla="*/ 2505201 w 4216555"/>
              <a:gd name="connsiteY44" fmla="*/ 2130803 h 2600790"/>
              <a:gd name="connsiteX45" fmla="*/ 2245142 w 4216555"/>
              <a:gd name="connsiteY45" fmla="*/ 2214693 h 2600790"/>
              <a:gd name="connsiteX46" fmla="*/ 1968306 w 4216555"/>
              <a:gd name="connsiteY46" fmla="*/ 2315361 h 2600790"/>
              <a:gd name="connsiteX47" fmla="*/ 1716636 w 4216555"/>
              <a:gd name="connsiteY47" fmla="*/ 2382473 h 2600790"/>
              <a:gd name="connsiteX48" fmla="*/ 1305575 w 4216555"/>
              <a:gd name="connsiteY48" fmla="*/ 2550253 h 2600790"/>
              <a:gd name="connsiteX49" fmla="*/ 813487 w 4216555"/>
              <a:gd name="connsiteY49" fmla="*/ 2599560 h 2600790"/>
              <a:gd name="connsiteX50" fmla="*/ 539359 w 4216555"/>
              <a:gd name="connsiteY50" fmla="*/ 2511279 h 2600790"/>
              <a:gd name="connsiteX51" fmla="*/ 392530 w 4216555"/>
              <a:gd name="connsiteY51" fmla="*/ 2471497 h 2600790"/>
              <a:gd name="connsiteX52" fmla="*/ 191352 w 4216555"/>
              <a:gd name="connsiteY52" fmla="*/ 2399101 h 2600790"/>
              <a:gd name="connsiteX53" fmla="*/ 5282 w 4216555"/>
              <a:gd name="connsiteY53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726735 w 4216555"/>
              <a:gd name="connsiteY3" fmla="*/ 763398 h 2600790"/>
              <a:gd name="connsiteX4" fmla="*/ 1213296 w 4216555"/>
              <a:gd name="connsiteY4" fmla="*/ 671119 h 2600790"/>
              <a:gd name="connsiteX5" fmla="*/ 1330742 w 4216555"/>
              <a:gd name="connsiteY5" fmla="*/ 645952 h 2600790"/>
              <a:gd name="connsiteX6" fmla="*/ 1464966 w 4216555"/>
              <a:gd name="connsiteY6" fmla="*/ 604007 h 2600790"/>
              <a:gd name="connsiteX7" fmla="*/ 1716636 w 4216555"/>
              <a:gd name="connsiteY7" fmla="*/ 570451 h 2600790"/>
              <a:gd name="connsiteX8" fmla="*/ 1775359 w 4216555"/>
              <a:gd name="connsiteY8" fmla="*/ 553673 h 2600790"/>
              <a:gd name="connsiteX9" fmla="*/ 1850860 w 4216555"/>
              <a:gd name="connsiteY9" fmla="*/ 528506 h 2600790"/>
              <a:gd name="connsiteX10" fmla="*/ 2052196 w 4216555"/>
              <a:gd name="connsiteY10" fmla="*/ 402671 h 2600790"/>
              <a:gd name="connsiteX11" fmla="*/ 2136085 w 4216555"/>
              <a:gd name="connsiteY11" fmla="*/ 352337 h 2600790"/>
              <a:gd name="connsiteX12" fmla="*/ 2312254 w 4216555"/>
              <a:gd name="connsiteY12" fmla="*/ 302003 h 2600790"/>
              <a:gd name="connsiteX13" fmla="*/ 2421311 w 4216555"/>
              <a:gd name="connsiteY13" fmla="*/ 293614 h 2600790"/>
              <a:gd name="connsiteX14" fmla="*/ 2756871 w 4216555"/>
              <a:gd name="connsiteY14" fmla="*/ 285225 h 2600790"/>
              <a:gd name="connsiteX15" fmla="*/ 2899484 w 4216555"/>
              <a:gd name="connsiteY15" fmla="*/ 260058 h 2600790"/>
              <a:gd name="connsiteX16" fmla="*/ 2933040 w 4216555"/>
              <a:gd name="connsiteY16" fmla="*/ 234891 h 2600790"/>
              <a:gd name="connsiteX17" fmla="*/ 3000151 w 4216555"/>
              <a:gd name="connsiteY17" fmla="*/ 176168 h 2600790"/>
              <a:gd name="connsiteX18" fmla="*/ 3218265 w 4216555"/>
              <a:gd name="connsiteY18" fmla="*/ 83889 h 2600790"/>
              <a:gd name="connsiteX19" fmla="*/ 3285377 w 4216555"/>
              <a:gd name="connsiteY19" fmla="*/ 58722 h 2600790"/>
              <a:gd name="connsiteX20" fmla="*/ 3360878 w 4216555"/>
              <a:gd name="connsiteY20" fmla="*/ 41944 h 2600790"/>
              <a:gd name="connsiteX21" fmla="*/ 3427990 w 4216555"/>
              <a:gd name="connsiteY21" fmla="*/ 25167 h 2600790"/>
              <a:gd name="connsiteX22" fmla="*/ 3562214 w 4216555"/>
              <a:gd name="connsiteY22" fmla="*/ 8389 h 2600790"/>
              <a:gd name="connsiteX23" fmla="*/ 3822273 w 4216555"/>
              <a:gd name="connsiteY23" fmla="*/ 0 h 2600790"/>
              <a:gd name="connsiteX24" fmla="*/ 3956496 w 4216555"/>
              <a:gd name="connsiteY24" fmla="*/ 8389 h 2600790"/>
              <a:gd name="connsiteX25" fmla="*/ 3998441 w 4216555"/>
              <a:gd name="connsiteY25" fmla="*/ 41944 h 2600790"/>
              <a:gd name="connsiteX26" fmla="*/ 4057164 w 4216555"/>
              <a:gd name="connsiteY26" fmla="*/ 100667 h 2600790"/>
              <a:gd name="connsiteX27" fmla="*/ 4132665 w 4216555"/>
              <a:gd name="connsiteY27" fmla="*/ 167779 h 2600790"/>
              <a:gd name="connsiteX28" fmla="*/ 4191388 w 4216555"/>
              <a:gd name="connsiteY28" fmla="*/ 268447 h 2600790"/>
              <a:gd name="connsiteX29" fmla="*/ 4216555 w 4216555"/>
              <a:gd name="connsiteY29" fmla="*/ 360726 h 2600790"/>
              <a:gd name="connsiteX30" fmla="*/ 4208166 w 4216555"/>
              <a:gd name="connsiteY30" fmla="*/ 427838 h 2600790"/>
              <a:gd name="connsiteX31" fmla="*/ 4157832 w 4216555"/>
              <a:gd name="connsiteY31" fmla="*/ 503339 h 2600790"/>
              <a:gd name="connsiteX32" fmla="*/ 4124276 w 4216555"/>
              <a:gd name="connsiteY32" fmla="*/ 578840 h 2600790"/>
              <a:gd name="connsiteX33" fmla="*/ 4073942 w 4216555"/>
              <a:gd name="connsiteY33" fmla="*/ 713064 h 2600790"/>
              <a:gd name="connsiteX34" fmla="*/ 4048775 w 4216555"/>
              <a:gd name="connsiteY34" fmla="*/ 964733 h 2600790"/>
              <a:gd name="connsiteX35" fmla="*/ 4023608 w 4216555"/>
              <a:gd name="connsiteY35" fmla="*/ 1082179 h 2600790"/>
              <a:gd name="connsiteX36" fmla="*/ 3964885 w 4216555"/>
              <a:gd name="connsiteY36" fmla="*/ 1149291 h 2600790"/>
              <a:gd name="connsiteX37" fmla="*/ 3906162 w 4216555"/>
              <a:gd name="connsiteY37" fmla="*/ 1224792 h 2600790"/>
              <a:gd name="connsiteX38" fmla="*/ 3830662 w 4216555"/>
              <a:gd name="connsiteY38" fmla="*/ 1291904 h 2600790"/>
              <a:gd name="connsiteX39" fmla="*/ 3679660 w 4216555"/>
              <a:gd name="connsiteY39" fmla="*/ 1442906 h 2600790"/>
              <a:gd name="connsiteX40" fmla="*/ 3520269 w 4216555"/>
              <a:gd name="connsiteY40" fmla="*/ 1585519 h 2600790"/>
              <a:gd name="connsiteX41" fmla="*/ 3327322 w 4216555"/>
              <a:gd name="connsiteY41" fmla="*/ 1728132 h 2600790"/>
              <a:gd name="connsiteX42" fmla="*/ 2933040 w 4216555"/>
              <a:gd name="connsiteY42" fmla="*/ 1954634 h 2600790"/>
              <a:gd name="connsiteX43" fmla="*/ 2505201 w 4216555"/>
              <a:gd name="connsiteY43" fmla="*/ 2130803 h 2600790"/>
              <a:gd name="connsiteX44" fmla="*/ 2245142 w 4216555"/>
              <a:gd name="connsiteY44" fmla="*/ 2214693 h 2600790"/>
              <a:gd name="connsiteX45" fmla="*/ 1968306 w 4216555"/>
              <a:gd name="connsiteY45" fmla="*/ 2315361 h 2600790"/>
              <a:gd name="connsiteX46" fmla="*/ 1716636 w 4216555"/>
              <a:gd name="connsiteY46" fmla="*/ 2382473 h 2600790"/>
              <a:gd name="connsiteX47" fmla="*/ 1305575 w 4216555"/>
              <a:gd name="connsiteY47" fmla="*/ 2550253 h 2600790"/>
              <a:gd name="connsiteX48" fmla="*/ 813487 w 4216555"/>
              <a:gd name="connsiteY48" fmla="*/ 2599560 h 2600790"/>
              <a:gd name="connsiteX49" fmla="*/ 539359 w 4216555"/>
              <a:gd name="connsiteY49" fmla="*/ 2511279 h 2600790"/>
              <a:gd name="connsiteX50" fmla="*/ 392530 w 4216555"/>
              <a:gd name="connsiteY50" fmla="*/ 2471497 h 2600790"/>
              <a:gd name="connsiteX51" fmla="*/ 191352 w 4216555"/>
              <a:gd name="connsiteY51" fmla="*/ 2399101 h 2600790"/>
              <a:gd name="connsiteX52" fmla="*/ 5282 w 4216555"/>
              <a:gd name="connsiteY52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213296 w 4216555"/>
              <a:gd name="connsiteY3" fmla="*/ 671119 h 2600790"/>
              <a:gd name="connsiteX4" fmla="*/ 1330742 w 4216555"/>
              <a:gd name="connsiteY4" fmla="*/ 645952 h 2600790"/>
              <a:gd name="connsiteX5" fmla="*/ 1464966 w 4216555"/>
              <a:gd name="connsiteY5" fmla="*/ 604007 h 2600790"/>
              <a:gd name="connsiteX6" fmla="*/ 1716636 w 4216555"/>
              <a:gd name="connsiteY6" fmla="*/ 570451 h 2600790"/>
              <a:gd name="connsiteX7" fmla="*/ 1775359 w 4216555"/>
              <a:gd name="connsiteY7" fmla="*/ 553673 h 2600790"/>
              <a:gd name="connsiteX8" fmla="*/ 1850860 w 4216555"/>
              <a:gd name="connsiteY8" fmla="*/ 528506 h 2600790"/>
              <a:gd name="connsiteX9" fmla="*/ 2052196 w 4216555"/>
              <a:gd name="connsiteY9" fmla="*/ 402671 h 2600790"/>
              <a:gd name="connsiteX10" fmla="*/ 2136085 w 4216555"/>
              <a:gd name="connsiteY10" fmla="*/ 352337 h 2600790"/>
              <a:gd name="connsiteX11" fmla="*/ 2312254 w 4216555"/>
              <a:gd name="connsiteY11" fmla="*/ 302003 h 2600790"/>
              <a:gd name="connsiteX12" fmla="*/ 2421311 w 4216555"/>
              <a:gd name="connsiteY12" fmla="*/ 293614 h 2600790"/>
              <a:gd name="connsiteX13" fmla="*/ 2756871 w 4216555"/>
              <a:gd name="connsiteY13" fmla="*/ 285225 h 2600790"/>
              <a:gd name="connsiteX14" fmla="*/ 2899484 w 4216555"/>
              <a:gd name="connsiteY14" fmla="*/ 260058 h 2600790"/>
              <a:gd name="connsiteX15" fmla="*/ 2933040 w 4216555"/>
              <a:gd name="connsiteY15" fmla="*/ 234891 h 2600790"/>
              <a:gd name="connsiteX16" fmla="*/ 3000151 w 4216555"/>
              <a:gd name="connsiteY16" fmla="*/ 176168 h 2600790"/>
              <a:gd name="connsiteX17" fmla="*/ 3218265 w 4216555"/>
              <a:gd name="connsiteY17" fmla="*/ 83889 h 2600790"/>
              <a:gd name="connsiteX18" fmla="*/ 3285377 w 4216555"/>
              <a:gd name="connsiteY18" fmla="*/ 58722 h 2600790"/>
              <a:gd name="connsiteX19" fmla="*/ 3360878 w 4216555"/>
              <a:gd name="connsiteY19" fmla="*/ 41944 h 2600790"/>
              <a:gd name="connsiteX20" fmla="*/ 3427990 w 4216555"/>
              <a:gd name="connsiteY20" fmla="*/ 25167 h 2600790"/>
              <a:gd name="connsiteX21" fmla="*/ 3562214 w 4216555"/>
              <a:gd name="connsiteY21" fmla="*/ 8389 h 2600790"/>
              <a:gd name="connsiteX22" fmla="*/ 3822273 w 4216555"/>
              <a:gd name="connsiteY22" fmla="*/ 0 h 2600790"/>
              <a:gd name="connsiteX23" fmla="*/ 3956496 w 4216555"/>
              <a:gd name="connsiteY23" fmla="*/ 8389 h 2600790"/>
              <a:gd name="connsiteX24" fmla="*/ 3998441 w 4216555"/>
              <a:gd name="connsiteY24" fmla="*/ 41944 h 2600790"/>
              <a:gd name="connsiteX25" fmla="*/ 4057164 w 4216555"/>
              <a:gd name="connsiteY25" fmla="*/ 100667 h 2600790"/>
              <a:gd name="connsiteX26" fmla="*/ 4132665 w 4216555"/>
              <a:gd name="connsiteY26" fmla="*/ 167779 h 2600790"/>
              <a:gd name="connsiteX27" fmla="*/ 4191388 w 4216555"/>
              <a:gd name="connsiteY27" fmla="*/ 268447 h 2600790"/>
              <a:gd name="connsiteX28" fmla="*/ 4216555 w 4216555"/>
              <a:gd name="connsiteY28" fmla="*/ 360726 h 2600790"/>
              <a:gd name="connsiteX29" fmla="*/ 4208166 w 4216555"/>
              <a:gd name="connsiteY29" fmla="*/ 427838 h 2600790"/>
              <a:gd name="connsiteX30" fmla="*/ 4157832 w 4216555"/>
              <a:gd name="connsiteY30" fmla="*/ 503339 h 2600790"/>
              <a:gd name="connsiteX31" fmla="*/ 4124276 w 4216555"/>
              <a:gd name="connsiteY31" fmla="*/ 578840 h 2600790"/>
              <a:gd name="connsiteX32" fmla="*/ 4073942 w 4216555"/>
              <a:gd name="connsiteY32" fmla="*/ 713064 h 2600790"/>
              <a:gd name="connsiteX33" fmla="*/ 4048775 w 4216555"/>
              <a:gd name="connsiteY33" fmla="*/ 964733 h 2600790"/>
              <a:gd name="connsiteX34" fmla="*/ 4023608 w 4216555"/>
              <a:gd name="connsiteY34" fmla="*/ 1082179 h 2600790"/>
              <a:gd name="connsiteX35" fmla="*/ 3964885 w 4216555"/>
              <a:gd name="connsiteY35" fmla="*/ 1149291 h 2600790"/>
              <a:gd name="connsiteX36" fmla="*/ 3906162 w 4216555"/>
              <a:gd name="connsiteY36" fmla="*/ 1224792 h 2600790"/>
              <a:gd name="connsiteX37" fmla="*/ 3830662 w 4216555"/>
              <a:gd name="connsiteY37" fmla="*/ 1291904 h 2600790"/>
              <a:gd name="connsiteX38" fmla="*/ 3679660 w 4216555"/>
              <a:gd name="connsiteY38" fmla="*/ 1442906 h 2600790"/>
              <a:gd name="connsiteX39" fmla="*/ 3520269 w 4216555"/>
              <a:gd name="connsiteY39" fmla="*/ 1585519 h 2600790"/>
              <a:gd name="connsiteX40" fmla="*/ 3327322 w 4216555"/>
              <a:gd name="connsiteY40" fmla="*/ 1728132 h 2600790"/>
              <a:gd name="connsiteX41" fmla="*/ 2933040 w 4216555"/>
              <a:gd name="connsiteY41" fmla="*/ 1954634 h 2600790"/>
              <a:gd name="connsiteX42" fmla="*/ 2505201 w 4216555"/>
              <a:gd name="connsiteY42" fmla="*/ 2130803 h 2600790"/>
              <a:gd name="connsiteX43" fmla="*/ 2245142 w 4216555"/>
              <a:gd name="connsiteY43" fmla="*/ 2214693 h 2600790"/>
              <a:gd name="connsiteX44" fmla="*/ 1968306 w 4216555"/>
              <a:gd name="connsiteY44" fmla="*/ 2315361 h 2600790"/>
              <a:gd name="connsiteX45" fmla="*/ 1716636 w 4216555"/>
              <a:gd name="connsiteY45" fmla="*/ 2382473 h 2600790"/>
              <a:gd name="connsiteX46" fmla="*/ 1305575 w 4216555"/>
              <a:gd name="connsiteY46" fmla="*/ 2550253 h 2600790"/>
              <a:gd name="connsiteX47" fmla="*/ 813487 w 4216555"/>
              <a:gd name="connsiteY47" fmla="*/ 2599560 h 2600790"/>
              <a:gd name="connsiteX48" fmla="*/ 539359 w 4216555"/>
              <a:gd name="connsiteY48" fmla="*/ 2511279 h 2600790"/>
              <a:gd name="connsiteX49" fmla="*/ 392530 w 4216555"/>
              <a:gd name="connsiteY49" fmla="*/ 2471497 h 2600790"/>
              <a:gd name="connsiteX50" fmla="*/ 191352 w 4216555"/>
              <a:gd name="connsiteY50" fmla="*/ 2399101 h 2600790"/>
              <a:gd name="connsiteX51" fmla="*/ 5282 w 4216555"/>
              <a:gd name="connsiteY51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330742 w 4216555"/>
              <a:gd name="connsiteY3" fmla="*/ 645952 h 2600790"/>
              <a:gd name="connsiteX4" fmla="*/ 1464966 w 4216555"/>
              <a:gd name="connsiteY4" fmla="*/ 604007 h 2600790"/>
              <a:gd name="connsiteX5" fmla="*/ 1716636 w 4216555"/>
              <a:gd name="connsiteY5" fmla="*/ 570451 h 2600790"/>
              <a:gd name="connsiteX6" fmla="*/ 1775359 w 4216555"/>
              <a:gd name="connsiteY6" fmla="*/ 553673 h 2600790"/>
              <a:gd name="connsiteX7" fmla="*/ 1850860 w 4216555"/>
              <a:gd name="connsiteY7" fmla="*/ 528506 h 2600790"/>
              <a:gd name="connsiteX8" fmla="*/ 2052196 w 4216555"/>
              <a:gd name="connsiteY8" fmla="*/ 402671 h 2600790"/>
              <a:gd name="connsiteX9" fmla="*/ 2136085 w 4216555"/>
              <a:gd name="connsiteY9" fmla="*/ 352337 h 2600790"/>
              <a:gd name="connsiteX10" fmla="*/ 2312254 w 4216555"/>
              <a:gd name="connsiteY10" fmla="*/ 302003 h 2600790"/>
              <a:gd name="connsiteX11" fmla="*/ 2421311 w 4216555"/>
              <a:gd name="connsiteY11" fmla="*/ 293614 h 2600790"/>
              <a:gd name="connsiteX12" fmla="*/ 2756871 w 4216555"/>
              <a:gd name="connsiteY12" fmla="*/ 285225 h 2600790"/>
              <a:gd name="connsiteX13" fmla="*/ 2899484 w 4216555"/>
              <a:gd name="connsiteY13" fmla="*/ 260058 h 2600790"/>
              <a:gd name="connsiteX14" fmla="*/ 2933040 w 4216555"/>
              <a:gd name="connsiteY14" fmla="*/ 234891 h 2600790"/>
              <a:gd name="connsiteX15" fmla="*/ 3000151 w 4216555"/>
              <a:gd name="connsiteY15" fmla="*/ 176168 h 2600790"/>
              <a:gd name="connsiteX16" fmla="*/ 3218265 w 4216555"/>
              <a:gd name="connsiteY16" fmla="*/ 83889 h 2600790"/>
              <a:gd name="connsiteX17" fmla="*/ 3285377 w 4216555"/>
              <a:gd name="connsiteY17" fmla="*/ 58722 h 2600790"/>
              <a:gd name="connsiteX18" fmla="*/ 3360878 w 4216555"/>
              <a:gd name="connsiteY18" fmla="*/ 41944 h 2600790"/>
              <a:gd name="connsiteX19" fmla="*/ 3427990 w 4216555"/>
              <a:gd name="connsiteY19" fmla="*/ 25167 h 2600790"/>
              <a:gd name="connsiteX20" fmla="*/ 3562214 w 4216555"/>
              <a:gd name="connsiteY20" fmla="*/ 8389 h 2600790"/>
              <a:gd name="connsiteX21" fmla="*/ 3822273 w 4216555"/>
              <a:gd name="connsiteY21" fmla="*/ 0 h 2600790"/>
              <a:gd name="connsiteX22" fmla="*/ 3956496 w 4216555"/>
              <a:gd name="connsiteY22" fmla="*/ 8389 h 2600790"/>
              <a:gd name="connsiteX23" fmla="*/ 3998441 w 4216555"/>
              <a:gd name="connsiteY23" fmla="*/ 41944 h 2600790"/>
              <a:gd name="connsiteX24" fmla="*/ 4057164 w 4216555"/>
              <a:gd name="connsiteY24" fmla="*/ 100667 h 2600790"/>
              <a:gd name="connsiteX25" fmla="*/ 4132665 w 4216555"/>
              <a:gd name="connsiteY25" fmla="*/ 167779 h 2600790"/>
              <a:gd name="connsiteX26" fmla="*/ 4191388 w 4216555"/>
              <a:gd name="connsiteY26" fmla="*/ 268447 h 2600790"/>
              <a:gd name="connsiteX27" fmla="*/ 4216555 w 4216555"/>
              <a:gd name="connsiteY27" fmla="*/ 360726 h 2600790"/>
              <a:gd name="connsiteX28" fmla="*/ 4208166 w 4216555"/>
              <a:gd name="connsiteY28" fmla="*/ 427838 h 2600790"/>
              <a:gd name="connsiteX29" fmla="*/ 4157832 w 4216555"/>
              <a:gd name="connsiteY29" fmla="*/ 503339 h 2600790"/>
              <a:gd name="connsiteX30" fmla="*/ 4124276 w 4216555"/>
              <a:gd name="connsiteY30" fmla="*/ 578840 h 2600790"/>
              <a:gd name="connsiteX31" fmla="*/ 4073942 w 4216555"/>
              <a:gd name="connsiteY31" fmla="*/ 713064 h 2600790"/>
              <a:gd name="connsiteX32" fmla="*/ 4048775 w 4216555"/>
              <a:gd name="connsiteY32" fmla="*/ 964733 h 2600790"/>
              <a:gd name="connsiteX33" fmla="*/ 4023608 w 4216555"/>
              <a:gd name="connsiteY33" fmla="*/ 1082179 h 2600790"/>
              <a:gd name="connsiteX34" fmla="*/ 3964885 w 4216555"/>
              <a:gd name="connsiteY34" fmla="*/ 1149291 h 2600790"/>
              <a:gd name="connsiteX35" fmla="*/ 3906162 w 4216555"/>
              <a:gd name="connsiteY35" fmla="*/ 1224792 h 2600790"/>
              <a:gd name="connsiteX36" fmla="*/ 3830662 w 4216555"/>
              <a:gd name="connsiteY36" fmla="*/ 1291904 h 2600790"/>
              <a:gd name="connsiteX37" fmla="*/ 3679660 w 4216555"/>
              <a:gd name="connsiteY37" fmla="*/ 1442906 h 2600790"/>
              <a:gd name="connsiteX38" fmla="*/ 3520269 w 4216555"/>
              <a:gd name="connsiteY38" fmla="*/ 1585519 h 2600790"/>
              <a:gd name="connsiteX39" fmla="*/ 3327322 w 4216555"/>
              <a:gd name="connsiteY39" fmla="*/ 1728132 h 2600790"/>
              <a:gd name="connsiteX40" fmla="*/ 2933040 w 4216555"/>
              <a:gd name="connsiteY40" fmla="*/ 1954634 h 2600790"/>
              <a:gd name="connsiteX41" fmla="*/ 2505201 w 4216555"/>
              <a:gd name="connsiteY41" fmla="*/ 2130803 h 2600790"/>
              <a:gd name="connsiteX42" fmla="*/ 2245142 w 4216555"/>
              <a:gd name="connsiteY42" fmla="*/ 2214693 h 2600790"/>
              <a:gd name="connsiteX43" fmla="*/ 1968306 w 4216555"/>
              <a:gd name="connsiteY43" fmla="*/ 2315361 h 2600790"/>
              <a:gd name="connsiteX44" fmla="*/ 1716636 w 4216555"/>
              <a:gd name="connsiteY44" fmla="*/ 2382473 h 2600790"/>
              <a:gd name="connsiteX45" fmla="*/ 1305575 w 4216555"/>
              <a:gd name="connsiteY45" fmla="*/ 2550253 h 2600790"/>
              <a:gd name="connsiteX46" fmla="*/ 813487 w 4216555"/>
              <a:gd name="connsiteY46" fmla="*/ 2599560 h 2600790"/>
              <a:gd name="connsiteX47" fmla="*/ 539359 w 4216555"/>
              <a:gd name="connsiteY47" fmla="*/ 2511279 h 2600790"/>
              <a:gd name="connsiteX48" fmla="*/ 392530 w 4216555"/>
              <a:gd name="connsiteY48" fmla="*/ 2471497 h 2600790"/>
              <a:gd name="connsiteX49" fmla="*/ 191352 w 4216555"/>
              <a:gd name="connsiteY49" fmla="*/ 2399101 h 2600790"/>
              <a:gd name="connsiteX50" fmla="*/ 5282 w 4216555"/>
              <a:gd name="connsiteY50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464966 w 4216555"/>
              <a:gd name="connsiteY3" fmla="*/ 604007 h 2600790"/>
              <a:gd name="connsiteX4" fmla="*/ 1716636 w 4216555"/>
              <a:gd name="connsiteY4" fmla="*/ 570451 h 2600790"/>
              <a:gd name="connsiteX5" fmla="*/ 1775359 w 4216555"/>
              <a:gd name="connsiteY5" fmla="*/ 553673 h 2600790"/>
              <a:gd name="connsiteX6" fmla="*/ 1850860 w 4216555"/>
              <a:gd name="connsiteY6" fmla="*/ 528506 h 2600790"/>
              <a:gd name="connsiteX7" fmla="*/ 2052196 w 4216555"/>
              <a:gd name="connsiteY7" fmla="*/ 402671 h 2600790"/>
              <a:gd name="connsiteX8" fmla="*/ 2136085 w 4216555"/>
              <a:gd name="connsiteY8" fmla="*/ 352337 h 2600790"/>
              <a:gd name="connsiteX9" fmla="*/ 2312254 w 4216555"/>
              <a:gd name="connsiteY9" fmla="*/ 302003 h 2600790"/>
              <a:gd name="connsiteX10" fmla="*/ 2421311 w 4216555"/>
              <a:gd name="connsiteY10" fmla="*/ 293614 h 2600790"/>
              <a:gd name="connsiteX11" fmla="*/ 2756871 w 4216555"/>
              <a:gd name="connsiteY11" fmla="*/ 285225 h 2600790"/>
              <a:gd name="connsiteX12" fmla="*/ 2899484 w 4216555"/>
              <a:gd name="connsiteY12" fmla="*/ 260058 h 2600790"/>
              <a:gd name="connsiteX13" fmla="*/ 2933040 w 4216555"/>
              <a:gd name="connsiteY13" fmla="*/ 234891 h 2600790"/>
              <a:gd name="connsiteX14" fmla="*/ 3000151 w 4216555"/>
              <a:gd name="connsiteY14" fmla="*/ 176168 h 2600790"/>
              <a:gd name="connsiteX15" fmla="*/ 3218265 w 4216555"/>
              <a:gd name="connsiteY15" fmla="*/ 83889 h 2600790"/>
              <a:gd name="connsiteX16" fmla="*/ 3285377 w 4216555"/>
              <a:gd name="connsiteY16" fmla="*/ 58722 h 2600790"/>
              <a:gd name="connsiteX17" fmla="*/ 3360878 w 4216555"/>
              <a:gd name="connsiteY17" fmla="*/ 41944 h 2600790"/>
              <a:gd name="connsiteX18" fmla="*/ 3427990 w 4216555"/>
              <a:gd name="connsiteY18" fmla="*/ 25167 h 2600790"/>
              <a:gd name="connsiteX19" fmla="*/ 3562214 w 4216555"/>
              <a:gd name="connsiteY19" fmla="*/ 8389 h 2600790"/>
              <a:gd name="connsiteX20" fmla="*/ 3822273 w 4216555"/>
              <a:gd name="connsiteY20" fmla="*/ 0 h 2600790"/>
              <a:gd name="connsiteX21" fmla="*/ 3956496 w 4216555"/>
              <a:gd name="connsiteY21" fmla="*/ 8389 h 2600790"/>
              <a:gd name="connsiteX22" fmla="*/ 3998441 w 4216555"/>
              <a:gd name="connsiteY22" fmla="*/ 41944 h 2600790"/>
              <a:gd name="connsiteX23" fmla="*/ 4057164 w 4216555"/>
              <a:gd name="connsiteY23" fmla="*/ 100667 h 2600790"/>
              <a:gd name="connsiteX24" fmla="*/ 4132665 w 4216555"/>
              <a:gd name="connsiteY24" fmla="*/ 167779 h 2600790"/>
              <a:gd name="connsiteX25" fmla="*/ 4191388 w 4216555"/>
              <a:gd name="connsiteY25" fmla="*/ 268447 h 2600790"/>
              <a:gd name="connsiteX26" fmla="*/ 4216555 w 4216555"/>
              <a:gd name="connsiteY26" fmla="*/ 360726 h 2600790"/>
              <a:gd name="connsiteX27" fmla="*/ 4208166 w 4216555"/>
              <a:gd name="connsiteY27" fmla="*/ 427838 h 2600790"/>
              <a:gd name="connsiteX28" fmla="*/ 4157832 w 4216555"/>
              <a:gd name="connsiteY28" fmla="*/ 503339 h 2600790"/>
              <a:gd name="connsiteX29" fmla="*/ 4124276 w 4216555"/>
              <a:gd name="connsiteY29" fmla="*/ 578840 h 2600790"/>
              <a:gd name="connsiteX30" fmla="*/ 4073942 w 4216555"/>
              <a:gd name="connsiteY30" fmla="*/ 713064 h 2600790"/>
              <a:gd name="connsiteX31" fmla="*/ 4048775 w 4216555"/>
              <a:gd name="connsiteY31" fmla="*/ 964733 h 2600790"/>
              <a:gd name="connsiteX32" fmla="*/ 4023608 w 4216555"/>
              <a:gd name="connsiteY32" fmla="*/ 1082179 h 2600790"/>
              <a:gd name="connsiteX33" fmla="*/ 3964885 w 4216555"/>
              <a:gd name="connsiteY33" fmla="*/ 1149291 h 2600790"/>
              <a:gd name="connsiteX34" fmla="*/ 3906162 w 4216555"/>
              <a:gd name="connsiteY34" fmla="*/ 1224792 h 2600790"/>
              <a:gd name="connsiteX35" fmla="*/ 3830662 w 4216555"/>
              <a:gd name="connsiteY35" fmla="*/ 1291904 h 2600790"/>
              <a:gd name="connsiteX36" fmla="*/ 3679660 w 4216555"/>
              <a:gd name="connsiteY36" fmla="*/ 1442906 h 2600790"/>
              <a:gd name="connsiteX37" fmla="*/ 3520269 w 4216555"/>
              <a:gd name="connsiteY37" fmla="*/ 1585519 h 2600790"/>
              <a:gd name="connsiteX38" fmla="*/ 3327322 w 4216555"/>
              <a:gd name="connsiteY38" fmla="*/ 1728132 h 2600790"/>
              <a:gd name="connsiteX39" fmla="*/ 2933040 w 4216555"/>
              <a:gd name="connsiteY39" fmla="*/ 1954634 h 2600790"/>
              <a:gd name="connsiteX40" fmla="*/ 2505201 w 4216555"/>
              <a:gd name="connsiteY40" fmla="*/ 2130803 h 2600790"/>
              <a:gd name="connsiteX41" fmla="*/ 2245142 w 4216555"/>
              <a:gd name="connsiteY41" fmla="*/ 2214693 h 2600790"/>
              <a:gd name="connsiteX42" fmla="*/ 1968306 w 4216555"/>
              <a:gd name="connsiteY42" fmla="*/ 2315361 h 2600790"/>
              <a:gd name="connsiteX43" fmla="*/ 1716636 w 4216555"/>
              <a:gd name="connsiteY43" fmla="*/ 2382473 h 2600790"/>
              <a:gd name="connsiteX44" fmla="*/ 1305575 w 4216555"/>
              <a:gd name="connsiteY44" fmla="*/ 2550253 h 2600790"/>
              <a:gd name="connsiteX45" fmla="*/ 813487 w 4216555"/>
              <a:gd name="connsiteY45" fmla="*/ 2599560 h 2600790"/>
              <a:gd name="connsiteX46" fmla="*/ 539359 w 4216555"/>
              <a:gd name="connsiteY46" fmla="*/ 2511279 h 2600790"/>
              <a:gd name="connsiteX47" fmla="*/ 392530 w 4216555"/>
              <a:gd name="connsiteY47" fmla="*/ 2471497 h 2600790"/>
              <a:gd name="connsiteX48" fmla="*/ 191352 w 4216555"/>
              <a:gd name="connsiteY48" fmla="*/ 2399101 h 2600790"/>
              <a:gd name="connsiteX49" fmla="*/ 5282 w 4216555"/>
              <a:gd name="connsiteY49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716636 w 4216555"/>
              <a:gd name="connsiteY3" fmla="*/ 570451 h 2600790"/>
              <a:gd name="connsiteX4" fmla="*/ 1775359 w 4216555"/>
              <a:gd name="connsiteY4" fmla="*/ 553673 h 2600790"/>
              <a:gd name="connsiteX5" fmla="*/ 1850860 w 4216555"/>
              <a:gd name="connsiteY5" fmla="*/ 528506 h 2600790"/>
              <a:gd name="connsiteX6" fmla="*/ 2052196 w 4216555"/>
              <a:gd name="connsiteY6" fmla="*/ 402671 h 2600790"/>
              <a:gd name="connsiteX7" fmla="*/ 2136085 w 4216555"/>
              <a:gd name="connsiteY7" fmla="*/ 352337 h 2600790"/>
              <a:gd name="connsiteX8" fmla="*/ 2312254 w 4216555"/>
              <a:gd name="connsiteY8" fmla="*/ 302003 h 2600790"/>
              <a:gd name="connsiteX9" fmla="*/ 2421311 w 4216555"/>
              <a:gd name="connsiteY9" fmla="*/ 293614 h 2600790"/>
              <a:gd name="connsiteX10" fmla="*/ 2756871 w 4216555"/>
              <a:gd name="connsiteY10" fmla="*/ 285225 h 2600790"/>
              <a:gd name="connsiteX11" fmla="*/ 2899484 w 4216555"/>
              <a:gd name="connsiteY11" fmla="*/ 260058 h 2600790"/>
              <a:gd name="connsiteX12" fmla="*/ 2933040 w 4216555"/>
              <a:gd name="connsiteY12" fmla="*/ 234891 h 2600790"/>
              <a:gd name="connsiteX13" fmla="*/ 3000151 w 4216555"/>
              <a:gd name="connsiteY13" fmla="*/ 176168 h 2600790"/>
              <a:gd name="connsiteX14" fmla="*/ 3218265 w 4216555"/>
              <a:gd name="connsiteY14" fmla="*/ 83889 h 2600790"/>
              <a:gd name="connsiteX15" fmla="*/ 3285377 w 4216555"/>
              <a:gd name="connsiteY15" fmla="*/ 58722 h 2600790"/>
              <a:gd name="connsiteX16" fmla="*/ 3360878 w 4216555"/>
              <a:gd name="connsiteY16" fmla="*/ 41944 h 2600790"/>
              <a:gd name="connsiteX17" fmla="*/ 3427990 w 4216555"/>
              <a:gd name="connsiteY17" fmla="*/ 25167 h 2600790"/>
              <a:gd name="connsiteX18" fmla="*/ 3562214 w 4216555"/>
              <a:gd name="connsiteY18" fmla="*/ 8389 h 2600790"/>
              <a:gd name="connsiteX19" fmla="*/ 3822273 w 4216555"/>
              <a:gd name="connsiteY19" fmla="*/ 0 h 2600790"/>
              <a:gd name="connsiteX20" fmla="*/ 3956496 w 4216555"/>
              <a:gd name="connsiteY20" fmla="*/ 8389 h 2600790"/>
              <a:gd name="connsiteX21" fmla="*/ 3998441 w 4216555"/>
              <a:gd name="connsiteY21" fmla="*/ 41944 h 2600790"/>
              <a:gd name="connsiteX22" fmla="*/ 4057164 w 4216555"/>
              <a:gd name="connsiteY22" fmla="*/ 100667 h 2600790"/>
              <a:gd name="connsiteX23" fmla="*/ 4132665 w 4216555"/>
              <a:gd name="connsiteY23" fmla="*/ 167779 h 2600790"/>
              <a:gd name="connsiteX24" fmla="*/ 4191388 w 4216555"/>
              <a:gd name="connsiteY24" fmla="*/ 268447 h 2600790"/>
              <a:gd name="connsiteX25" fmla="*/ 4216555 w 4216555"/>
              <a:gd name="connsiteY25" fmla="*/ 360726 h 2600790"/>
              <a:gd name="connsiteX26" fmla="*/ 4208166 w 4216555"/>
              <a:gd name="connsiteY26" fmla="*/ 427838 h 2600790"/>
              <a:gd name="connsiteX27" fmla="*/ 4157832 w 4216555"/>
              <a:gd name="connsiteY27" fmla="*/ 503339 h 2600790"/>
              <a:gd name="connsiteX28" fmla="*/ 4124276 w 4216555"/>
              <a:gd name="connsiteY28" fmla="*/ 578840 h 2600790"/>
              <a:gd name="connsiteX29" fmla="*/ 4073942 w 4216555"/>
              <a:gd name="connsiteY29" fmla="*/ 713064 h 2600790"/>
              <a:gd name="connsiteX30" fmla="*/ 4048775 w 4216555"/>
              <a:gd name="connsiteY30" fmla="*/ 964733 h 2600790"/>
              <a:gd name="connsiteX31" fmla="*/ 4023608 w 4216555"/>
              <a:gd name="connsiteY31" fmla="*/ 1082179 h 2600790"/>
              <a:gd name="connsiteX32" fmla="*/ 3964885 w 4216555"/>
              <a:gd name="connsiteY32" fmla="*/ 1149291 h 2600790"/>
              <a:gd name="connsiteX33" fmla="*/ 3906162 w 4216555"/>
              <a:gd name="connsiteY33" fmla="*/ 1224792 h 2600790"/>
              <a:gd name="connsiteX34" fmla="*/ 3830662 w 4216555"/>
              <a:gd name="connsiteY34" fmla="*/ 1291904 h 2600790"/>
              <a:gd name="connsiteX35" fmla="*/ 3679660 w 4216555"/>
              <a:gd name="connsiteY35" fmla="*/ 1442906 h 2600790"/>
              <a:gd name="connsiteX36" fmla="*/ 3520269 w 4216555"/>
              <a:gd name="connsiteY36" fmla="*/ 1585519 h 2600790"/>
              <a:gd name="connsiteX37" fmla="*/ 3327322 w 4216555"/>
              <a:gd name="connsiteY37" fmla="*/ 1728132 h 2600790"/>
              <a:gd name="connsiteX38" fmla="*/ 2933040 w 4216555"/>
              <a:gd name="connsiteY38" fmla="*/ 1954634 h 2600790"/>
              <a:gd name="connsiteX39" fmla="*/ 2505201 w 4216555"/>
              <a:gd name="connsiteY39" fmla="*/ 2130803 h 2600790"/>
              <a:gd name="connsiteX40" fmla="*/ 2245142 w 4216555"/>
              <a:gd name="connsiteY40" fmla="*/ 2214693 h 2600790"/>
              <a:gd name="connsiteX41" fmla="*/ 1968306 w 4216555"/>
              <a:gd name="connsiteY41" fmla="*/ 2315361 h 2600790"/>
              <a:gd name="connsiteX42" fmla="*/ 1716636 w 4216555"/>
              <a:gd name="connsiteY42" fmla="*/ 2382473 h 2600790"/>
              <a:gd name="connsiteX43" fmla="*/ 1305575 w 4216555"/>
              <a:gd name="connsiteY43" fmla="*/ 2550253 h 2600790"/>
              <a:gd name="connsiteX44" fmla="*/ 813487 w 4216555"/>
              <a:gd name="connsiteY44" fmla="*/ 2599560 h 2600790"/>
              <a:gd name="connsiteX45" fmla="*/ 539359 w 4216555"/>
              <a:gd name="connsiteY45" fmla="*/ 2511279 h 2600790"/>
              <a:gd name="connsiteX46" fmla="*/ 392530 w 4216555"/>
              <a:gd name="connsiteY46" fmla="*/ 2471497 h 2600790"/>
              <a:gd name="connsiteX47" fmla="*/ 191352 w 4216555"/>
              <a:gd name="connsiteY47" fmla="*/ 2399101 h 2600790"/>
              <a:gd name="connsiteX48" fmla="*/ 5282 w 4216555"/>
              <a:gd name="connsiteY48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775359 w 4216555"/>
              <a:gd name="connsiteY3" fmla="*/ 553673 h 2600790"/>
              <a:gd name="connsiteX4" fmla="*/ 1850860 w 4216555"/>
              <a:gd name="connsiteY4" fmla="*/ 528506 h 2600790"/>
              <a:gd name="connsiteX5" fmla="*/ 2052196 w 4216555"/>
              <a:gd name="connsiteY5" fmla="*/ 402671 h 2600790"/>
              <a:gd name="connsiteX6" fmla="*/ 2136085 w 4216555"/>
              <a:gd name="connsiteY6" fmla="*/ 352337 h 2600790"/>
              <a:gd name="connsiteX7" fmla="*/ 2312254 w 4216555"/>
              <a:gd name="connsiteY7" fmla="*/ 302003 h 2600790"/>
              <a:gd name="connsiteX8" fmla="*/ 2421311 w 4216555"/>
              <a:gd name="connsiteY8" fmla="*/ 293614 h 2600790"/>
              <a:gd name="connsiteX9" fmla="*/ 2756871 w 4216555"/>
              <a:gd name="connsiteY9" fmla="*/ 285225 h 2600790"/>
              <a:gd name="connsiteX10" fmla="*/ 2899484 w 4216555"/>
              <a:gd name="connsiteY10" fmla="*/ 260058 h 2600790"/>
              <a:gd name="connsiteX11" fmla="*/ 2933040 w 4216555"/>
              <a:gd name="connsiteY11" fmla="*/ 234891 h 2600790"/>
              <a:gd name="connsiteX12" fmla="*/ 3000151 w 4216555"/>
              <a:gd name="connsiteY12" fmla="*/ 176168 h 2600790"/>
              <a:gd name="connsiteX13" fmla="*/ 3218265 w 4216555"/>
              <a:gd name="connsiteY13" fmla="*/ 83889 h 2600790"/>
              <a:gd name="connsiteX14" fmla="*/ 3285377 w 4216555"/>
              <a:gd name="connsiteY14" fmla="*/ 58722 h 2600790"/>
              <a:gd name="connsiteX15" fmla="*/ 3360878 w 4216555"/>
              <a:gd name="connsiteY15" fmla="*/ 41944 h 2600790"/>
              <a:gd name="connsiteX16" fmla="*/ 3427990 w 4216555"/>
              <a:gd name="connsiteY16" fmla="*/ 25167 h 2600790"/>
              <a:gd name="connsiteX17" fmla="*/ 3562214 w 4216555"/>
              <a:gd name="connsiteY17" fmla="*/ 8389 h 2600790"/>
              <a:gd name="connsiteX18" fmla="*/ 3822273 w 4216555"/>
              <a:gd name="connsiteY18" fmla="*/ 0 h 2600790"/>
              <a:gd name="connsiteX19" fmla="*/ 3956496 w 4216555"/>
              <a:gd name="connsiteY19" fmla="*/ 8389 h 2600790"/>
              <a:gd name="connsiteX20" fmla="*/ 3998441 w 4216555"/>
              <a:gd name="connsiteY20" fmla="*/ 41944 h 2600790"/>
              <a:gd name="connsiteX21" fmla="*/ 4057164 w 4216555"/>
              <a:gd name="connsiteY21" fmla="*/ 100667 h 2600790"/>
              <a:gd name="connsiteX22" fmla="*/ 4132665 w 4216555"/>
              <a:gd name="connsiteY22" fmla="*/ 167779 h 2600790"/>
              <a:gd name="connsiteX23" fmla="*/ 4191388 w 4216555"/>
              <a:gd name="connsiteY23" fmla="*/ 268447 h 2600790"/>
              <a:gd name="connsiteX24" fmla="*/ 4216555 w 4216555"/>
              <a:gd name="connsiteY24" fmla="*/ 360726 h 2600790"/>
              <a:gd name="connsiteX25" fmla="*/ 4208166 w 4216555"/>
              <a:gd name="connsiteY25" fmla="*/ 427838 h 2600790"/>
              <a:gd name="connsiteX26" fmla="*/ 4157832 w 4216555"/>
              <a:gd name="connsiteY26" fmla="*/ 503339 h 2600790"/>
              <a:gd name="connsiteX27" fmla="*/ 4124276 w 4216555"/>
              <a:gd name="connsiteY27" fmla="*/ 578840 h 2600790"/>
              <a:gd name="connsiteX28" fmla="*/ 4073942 w 4216555"/>
              <a:gd name="connsiteY28" fmla="*/ 713064 h 2600790"/>
              <a:gd name="connsiteX29" fmla="*/ 4048775 w 4216555"/>
              <a:gd name="connsiteY29" fmla="*/ 964733 h 2600790"/>
              <a:gd name="connsiteX30" fmla="*/ 4023608 w 4216555"/>
              <a:gd name="connsiteY30" fmla="*/ 1082179 h 2600790"/>
              <a:gd name="connsiteX31" fmla="*/ 3964885 w 4216555"/>
              <a:gd name="connsiteY31" fmla="*/ 1149291 h 2600790"/>
              <a:gd name="connsiteX32" fmla="*/ 3906162 w 4216555"/>
              <a:gd name="connsiteY32" fmla="*/ 1224792 h 2600790"/>
              <a:gd name="connsiteX33" fmla="*/ 3830662 w 4216555"/>
              <a:gd name="connsiteY33" fmla="*/ 1291904 h 2600790"/>
              <a:gd name="connsiteX34" fmla="*/ 3679660 w 4216555"/>
              <a:gd name="connsiteY34" fmla="*/ 1442906 h 2600790"/>
              <a:gd name="connsiteX35" fmla="*/ 3520269 w 4216555"/>
              <a:gd name="connsiteY35" fmla="*/ 1585519 h 2600790"/>
              <a:gd name="connsiteX36" fmla="*/ 3327322 w 4216555"/>
              <a:gd name="connsiteY36" fmla="*/ 1728132 h 2600790"/>
              <a:gd name="connsiteX37" fmla="*/ 2933040 w 4216555"/>
              <a:gd name="connsiteY37" fmla="*/ 1954634 h 2600790"/>
              <a:gd name="connsiteX38" fmla="*/ 2505201 w 4216555"/>
              <a:gd name="connsiteY38" fmla="*/ 2130803 h 2600790"/>
              <a:gd name="connsiteX39" fmla="*/ 2245142 w 4216555"/>
              <a:gd name="connsiteY39" fmla="*/ 2214693 h 2600790"/>
              <a:gd name="connsiteX40" fmla="*/ 1968306 w 4216555"/>
              <a:gd name="connsiteY40" fmla="*/ 2315361 h 2600790"/>
              <a:gd name="connsiteX41" fmla="*/ 1716636 w 4216555"/>
              <a:gd name="connsiteY41" fmla="*/ 2382473 h 2600790"/>
              <a:gd name="connsiteX42" fmla="*/ 1305575 w 4216555"/>
              <a:gd name="connsiteY42" fmla="*/ 2550253 h 2600790"/>
              <a:gd name="connsiteX43" fmla="*/ 813487 w 4216555"/>
              <a:gd name="connsiteY43" fmla="*/ 2599560 h 2600790"/>
              <a:gd name="connsiteX44" fmla="*/ 539359 w 4216555"/>
              <a:gd name="connsiteY44" fmla="*/ 2511279 h 2600790"/>
              <a:gd name="connsiteX45" fmla="*/ 392530 w 4216555"/>
              <a:gd name="connsiteY45" fmla="*/ 2471497 h 2600790"/>
              <a:gd name="connsiteX46" fmla="*/ 191352 w 4216555"/>
              <a:gd name="connsiteY46" fmla="*/ 2399101 h 2600790"/>
              <a:gd name="connsiteX47" fmla="*/ 5282 w 4216555"/>
              <a:gd name="connsiteY47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850860 w 4216555"/>
              <a:gd name="connsiteY3" fmla="*/ 528506 h 2600790"/>
              <a:gd name="connsiteX4" fmla="*/ 2052196 w 4216555"/>
              <a:gd name="connsiteY4" fmla="*/ 402671 h 2600790"/>
              <a:gd name="connsiteX5" fmla="*/ 2136085 w 4216555"/>
              <a:gd name="connsiteY5" fmla="*/ 352337 h 2600790"/>
              <a:gd name="connsiteX6" fmla="*/ 2312254 w 4216555"/>
              <a:gd name="connsiteY6" fmla="*/ 302003 h 2600790"/>
              <a:gd name="connsiteX7" fmla="*/ 2421311 w 4216555"/>
              <a:gd name="connsiteY7" fmla="*/ 293614 h 2600790"/>
              <a:gd name="connsiteX8" fmla="*/ 2756871 w 4216555"/>
              <a:gd name="connsiteY8" fmla="*/ 285225 h 2600790"/>
              <a:gd name="connsiteX9" fmla="*/ 2899484 w 4216555"/>
              <a:gd name="connsiteY9" fmla="*/ 260058 h 2600790"/>
              <a:gd name="connsiteX10" fmla="*/ 2933040 w 4216555"/>
              <a:gd name="connsiteY10" fmla="*/ 234891 h 2600790"/>
              <a:gd name="connsiteX11" fmla="*/ 3000151 w 4216555"/>
              <a:gd name="connsiteY11" fmla="*/ 176168 h 2600790"/>
              <a:gd name="connsiteX12" fmla="*/ 3218265 w 4216555"/>
              <a:gd name="connsiteY12" fmla="*/ 83889 h 2600790"/>
              <a:gd name="connsiteX13" fmla="*/ 3285377 w 4216555"/>
              <a:gd name="connsiteY13" fmla="*/ 58722 h 2600790"/>
              <a:gd name="connsiteX14" fmla="*/ 3360878 w 4216555"/>
              <a:gd name="connsiteY14" fmla="*/ 41944 h 2600790"/>
              <a:gd name="connsiteX15" fmla="*/ 3427990 w 4216555"/>
              <a:gd name="connsiteY15" fmla="*/ 25167 h 2600790"/>
              <a:gd name="connsiteX16" fmla="*/ 3562214 w 4216555"/>
              <a:gd name="connsiteY16" fmla="*/ 8389 h 2600790"/>
              <a:gd name="connsiteX17" fmla="*/ 3822273 w 4216555"/>
              <a:gd name="connsiteY17" fmla="*/ 0 h 2600790"/>
              <a:gd name="connsiteX18" fmla="*/ 3956496 w 4216555"/>
              <a:gd name="connsiteY18" fmla="*/ 8389 h 2600790"/>
              <a:gd name="connsiteX19" fmla="*/ 3998441 w 4216555"/>
              <a:gd name="connsiteY19" fmla="*/ 41944 h 2600790"/>
              <a:gd name="connsiteX20" fmla="*/ 4057164 w 4216555"/>
              <a:gd name="connsiteY20" fmla="*/ 100667 h 2600790"/>
              <a:gd name="connsiteX21" fmla="*/ 4132665 w 4216555"/>
              <a:gd name="connsiteY21" fmla="*/ 167779 h 2600790"/>
              <a:gd name="connsiteX22" fmla="*/ 4191388 w 4216555"/>
              <a:gd name="connsiteY22" fmla="*/ 268447 h 2600790"/>
              <a:gd name="connsiteX23" fmla="*/ 4216555 w 4216555"/>
              <a:gd name="connsiteY23" fmla="*/ 360726 h 2600790"/>
              <a:gd name="connsiteX24" fmla="*/ 4208166 w 4216555"/>
              <a:gd name="connsiteY24" fmla="*/ 427838 h 2600790"/>
              <a:gd name="connsiteX25" fmla="*/ 4157832 w 4216555"/>
              <a:gd name="connsiteY25" fmla="*/ 503339 h 2600790"/>
              <a:gd name="connsiteX26" fmla="*/ 4124276 w 4216555"/>
              <a:gd name="connsiteY26" fmla="*/ 578840 h 2600790"/>
              <a:gd name="connsiteX27" fmla="*/ 4073942 w 4216555"/>
              <a:gd name="connsiteY27" fmla="*/ 713064 h 2600790"/>
              <a:gd name="connsiteX28" fmla="*/ 4048775 w 4216555"/>
              <a:gd name="connsiteY28" fmla="*/ 964733 h 2600790"/>
              <a:gd name="connsiteX29" fmla="*/ 4023608 w 4216555"/>
              <a:gd name="connsiteY29" fmla="*/ 1082179 h 2600790"/>
              <a:gd name="connsiteX30" fmla="*/ 3964885 w 4216555"/>
              <a:gd name="connsiteY30" fmla="*/ 1149291 h 2600790"/>
              <a:gd name="connsiteX31" fmla="*/ 3906162 w 4216555"/>
              <a:gd name="connsiteY31" fmla="*/ 1224792 h 2600790"/>
              <a:gd name="connsiteX32" fmla="*/ 3830662 w 4216555"/>
              <a:gd name="connsiteY32" fmla="*/ 1291904 h 2600790"/>
              <a:gd name="connsiteX33" fmla="*/ 3679660 w 4216555"/>
              <a:gd name="connsiteY33" fmla="*/ 1442906 h 2600790"/>
              <a:gd name="connsiteX34" fmla="*/ 3520269 w 4216555"/>
              <a:gd name="connsiteY34" fmla="*/ 1585519 h 2600790"/>
              <a:gd name="connsiteX35" fmla="*/ 3327322 w 4216555"/>
              <a:gd name="connsiteY35" fmla="*/ 1728132 h 2600790"/>
              <a:gd name="connsiteX36" fmla="*/ 2933040 w 4216555"/>
              <a:gd name="connsiteY36" fmla="*/ 1954634 h 2600790"/>
              <a:gd name="connsiteX37" fmla="*/ 2505201 w 4216555"/>
              <a:gd name="connsiteY37" fmla="*/ 2130803 h 2600790"/>
              <a:gd name="connsiteX38" fmla="*/ 2245142 w 4216555"/>
              <a:gd name="connsiteY38" fmla="*/ 2214693 h 2600790"/>
              <a:gd name="connsiteX39" fmla="*/ 1968306 w 4216555"/>
              <a:gd name="connsiteY39" fmla="*/ 2315361 h 2600790"/>
              <a:gd name="connsiteX40" fmla="*/ 1716636 w 4216555"/>
              <a:gd name="connsiteY40" fmla="*/ 2382473 h 2600790"/>
              <a:gd name="connsiteX41" fmla="*/ 1305575 w 4216555"/>
              <a:gd name="connsiteY41" fmla="*/ 2550253 h 2600790"/>
              <a:gd name="connsiteX42" fmla="*/ 813487 w 4216555"/>
              <a:gd name="connsiteY42" fmla="*/ 2599560 h 2600790"/>
              <a:gd name="connsiteX43" fmla="*/ 539359 w 4216555"/>
              <a:gd name="connsiteY43" fmla="*/ 2511279 h 2600790"/>
              <a:gd name="connsiteX44" fmla="*/ 392530 w 4216555"/>
              <a:gd name="connsiteY44" fmla="*/ 2471497 h 2600790"/>
              <a:gd name="connsiteX45" fmla="*/ 191352 w 4216555"/>
              <a:gd name="connsiteY45" fmla="*/ 2399101 h 2600790"/>
              <a:gd name="connsiteX46" fmla="*/ 5282 w 4216555"/>
              <a:gd name="connsiteY46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056526 w 4220885"/>
              <a:gd name="connsiteY4" fmla="*/ 402671 h 2600790"/>
              <a:gd name="connsiteX5" fmla="*/ 2140415 w 4220885"/>
              <a:gd name="connsiteY5" fmla="*/ 352337 h 2600790"/>
              <a:gd name="connsiteX6" fmla="*/ 2316584 w 4220885"/>
              <a:gd name="connsiteY6" fmla="*/ 302003 h 2600790"/>
              <a:gd name="connsiteX7" fmla="*/ 2425641 w 4220885"/>
              <a:gd name="connsiteY7" fmla="*/ 293614 h 2600790"/>
              <a:gd name="connsiteX8" fmla="*/ 2761201 w 4220885"/>
              <a:gd name="connsiteY8" fmla="*/ 285225 h 2600790"/>
              <a:gd name="connsiteX9" fmla="*/ 2903814 w 4220885"/>
              <a:gd name="connsiteY9" fmla="*/ 260058 h 2600790"/>
              <a:gd name="connsiteX10" fmla="*/ 2937370 w 4220885"/>
              <a:gd name="connsiteY10" fmla="*/ 234891 h 2600790"/>
              <a:gd name="connsiteX11" fmla="*/ 3004481 w 4220885"/>
              <a:gd name="connsiteY11" fmla="*/ 176168 h 2600790"/>
              <a:gd name="connsiteX12" fmla="*/ 3222595 w 4220885"/>
              <a:gd name="connsiteY12" fmla="*/ 83889 h 2600790"/>
              <a:gd name="connsiteX13" fmla="*/ 3289707 w 4220885"/>
              <a:gd name="connsiteY13" fmla="*/ 58722 h 2600790"/>
              <a:gd name="connsiteX14" fmla="*/ 3365208 w 4220885"/>
              <a:gd name="connsiteY14" fmla="*/ 41944 h 2600790"/>
              <a:gd name="connsiteX15" fmla="*/ 3432320 w 4220885"/>
              <a:gd name="connsiteY15" fmla="*/ 25167 h 2600790"/>
              <a:gd name="connsiteX16" fmla="*/ 3566544 w 4220885"/>
              <a:gd name="connsiteY16" fmla="*/ 8389 h 2600790"/>
              <a:gd name="connsiteX17" fmla="*/ 3826603 w 4220885"/>
              <a:gd name="connsiteY17" fmla="*/ 0 h 2600790"/>
              <a:gd name="connsiteX18" fmla="*/ 3960826 w 4220885"/>
              <a:gd name="connsiteY18" fmla="*/ 8389 h 2600790"/>
              <a:gd name="connsiteX19" fmla="*/ 4002771 w 4220885"/>
              <a:gd name="connsiteY19" fmla="*/ 41944 h 2600790"/>
              <a:gd name="connsiteX20" fmla="*/ 4061494 w 4220885"/>
              <a:gd name="connsiteY20" fmla="*/ 100667 h 2600790"/>
              <a:gd name="connsiteX21" fmla="*/ 4136995 w 4220885"/>
              <a:gd name="connsiteY21" fmla="*/ 167779 h 2600790"/>
              <a:gd name="connsiteX22" fmla="*/ 4195718 w 4220885"/>
              <a:gd name="connsiteY22" fmla="*/ 268447 h 2600790"/>
              <a:gd name="connsiteX23" fmla="*/ 4220885 w 4220885"/>
              <a:gd name="connsiteY23" fmla="*/ 360726 h 2600790"/>
              <a:gd name="connsiteX24" fmla="*/ 4212496 w 4220885"/>
              <a:gd name="connsiteY24" fmla="*/ 427838 h 2600790"/>
              <a:gd name="connsiteX25" fmla="*/ 4162162 w 4220885"/>
              <a:gd name="connsiteY25" fmla="*/ 503339 h 2600790"/>
              <a:gd name="connsiteX26" fmla="*/ 4128606 w 4220885"/>
              <a:gd name="connsiteY26" fmla="*/ 578840 h 2600790"/>
              <a:gd name="connsiteX27" fmla="*/ 4078272 w 4220885"/>
              <a:gd name="connsiteY27" fmla="*/ 713064 h 2600790"/>
              <a:gd name="connsiteX28" fmla="*/ 4053105 w 4220885"/>
              <a:gd name="connsiteY28" fmla="*/ 964733 h 2600790"/>
              <a:gd name="connsiteX29" fmla="*/ 4027938 w 4220885"/>
              <a:gd name="connsiteY29" fmla="*/ 1082179 h 2600790"/>
              <a:gd name="connsiteX30" fmla="*/ 3969215 w 4220885"/>
              <a:gd name="connsiteY30" fmla="*/ 1149291 h 2600790"/>
              <a:gd name="connsiteX31" fmla="*/ 3910492 w 4220885"/>
              <a:gd name="connsiteY31" fmla="*/ 1224792 h 2600790"/>
              <a:gd name="connsiteX32" fmla="*/ 3834992 w 4220885"/>
              <a:gd name="connsiteY32" fmla="*/ 1291904 h 2600790"/>
              <a:gd name="connsiteX33" fmla="*/ 3683990 w 4220885"/>
              <a:gd name="connsiteY33" fmla="*/ 1442906 h 2600790"/>
              <a:gd name="connsiteX34" fmla="*/ 3524599 w 4220885"/>
              <a:gd name="connsiteY34" fmla="*/ 1585519 h 2600790"/>
              <a:gd name="connsiteX35" fmla="*/ 3331652 w 4220885"/>
              <a:gd name="connsiteY35" fmla="*/ 1728132 h 2600790"/>
              <a:gd name="connsiteX36" fmla="*/ 2937370 w 4220885"/>
              <a:gd name="connsiteY36" fmla="*/ 1954634 h 2600790"/>
              <a:gd name="connsiteX37" fmla="*/ 2509531 w 4220885"/>
              <a:gd name="connsiteY37" fmla="*/ 2130803 h 2600790"/>
              <a:gd name="connsiteX38" fmla="*/ 2249472 w 4220885"/>
              <a:gd name="connsiteY38" fmla="*/ 2214693 h 2600790"/>
              <a:gd name="connsiteX39" fmla="*/ 1972636 w 4220885"/>
              <a:gd name="connsiteY39" fmla="*/ 2315361 h 2600790"/>
              <a:gd name="connsiteX40" fmla="*/ 1720966 w 4220885"/>
              <a:gd name="connsiteY40" fmla="*/ 2382473 h 2600790"/>
              <a:gd name="connsiteX41" fmla="*/ 1309905 w 4220885"/>
              <a:gd name="connsiteY41" fmla="*/ 2550253 h 2600790"/>
              <a:gd name="connsiteX42" fmla="*/ 817817 w 4220885"/>
              <a:gd name="connsiteY42" fmla="*/ 2599560 h 2600790"/>
              <a:gd name="connsiteX43" fmla="*/ 543689 w 4220885"/>
              <a:gd name="connsiteY43" fmla="*/ 2511279 h 2600790"/>
              <a:gd name="connsiteX44" fmla="*/ 396860 w 4220885"/>
              <a:gd name="connsiteY44" fmla="*/ 2471497 h 2600790"/>
              <a:gd name="connsiteX45" fmla="*/ 195682 w 4220885"/>
              <a:gd name="connsiteY45" fmla="*/ 2399101 h 2600790"/>
              <a:gd name="connsiteX46" fmla="*/ 9612 w 4220885"/>
              <a:gd name="connsiteY46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056526 w 4220885"/>
              <a:gd name="connsiteY4" fmla="*/ 402671 h 2600790"/>
              <a:gd name="connsiteX5" fmla="*/ 2316584 w 4220885"/>
              <a:gd name="connsiteY5" fmla="*/ 302003 h 2600790"/>
              <a:gd name="connsiteX6" fmla="*/ 2425641 w 4220885"/>
              <a:gd name="connsiteY6" fmla="*/ 293614 h 2600790"/>
              <a:gd name="connsiteX7" fmla="*/ 2761201 w 4220885"/>
              <a:gd name="connsiteY7" fmla="*/ 285225 h 2600790"/>
              <a:gd name="connsiteX8" fmla="*/ 2903814 w 4220885"/>
              <a:gd name="connsiteY8" fmla="*/ 260058 h 2600790"/>
              <a:gd name="connsiteX9" fmla="*/ 2937370 w 4220885"/>
              <a:gd name="connsiteY9" fmla="*/ 234891 h 2600790"/>
              <a:gd name="connsiteX10" fmla="*/ 3004481 w 4220885"/>
              <a:gd name="connsiteY10" fmla="*/ 176168 h 2600790"/>
              <a:gd name="connsiteX11" fmla="*/ 3222595 w 4220885"/>
              <a:gd name="connsiteY11" fmla="*/ 83889 h 2600790"/>
              <a:gd name="connsiteX12" fmla="*/ 3289707 w 4220885"/>
              <a:gd name="connsiteY12" fmla="*/ 58722 h 2600790"/>
              <a:gd name="connsiteX13" fmla="*/ 3365208 w 4220885"/>
              <a:gd name="connsiteY13" fmla="*/ 41944 h 2600790"/>
              <a:gd name="connsiteX14" fmla="*/ 3432320 w 4220885"/>
              <a:gd name="connsiteY14" fmla="*/ 25167 h 2600790"/>
              <a:gd name="connsiteX15" fmla="*/ 3566544 w 4220885"/>
              <a:gd name="connsiteY15" fmla="*/ 8389 h 2600790"/>
              <a:gd name="connsiteX16" fmla="*/ 3826603 w 4220885"/>
              <a:gd name="connsiteY16" fmla="*/ 0 h 2600790"/>
              <a:gd name="connsiteX17" fmla="*/ 3960826 w 4220885"/>
              <a:gd name="connsiteY17" fmla="*/ 8389 h 2600790"/>
              <a:gd name="connsiteX18" fmla="*/ 4002771 w 4220885"/>
              <a:gd name="connsiteY18" fmla="*/ 41944 h 2600790"/>
              <a:gd name="connsiteX19" fmla="*/ 4061494 w 4220885"/>
              <a:gd name="connsiteY19" fmla="*/ 100667 h 2600790"/>
              <a:gd name="connsiteX20" fmla="*/ 4136995 w 4220885"/>
              <a:gd name="connsiteY20" fmla="*/ 167779 h 2600790"/>
              <a:gd name="connsiteX21" fmla="*/ 4195718 w 4220885"/>
              <a:gd name="connsiteY21" fmla="*/ 268447 h 2600790"/>
              <a:gd name="connsiteX22" fmla="*/ 4220885 w 4220885"/>
              <a:gd name="connsiteY22" fmla="*/ 360726 h 2600790"/>
              <a:gd name="connsiteX23" fmla="*/ 4212496 w 4220885"/>
              <a:gd name="connsiteY23" fmla="*/ 427838 h 2600790"/>
              <a:gd name="connsiteX24" fmla="*/ 4162162 w 4220885"/>
              <a:gd name="connsiteY24" fmla="*/ 503339 h 2600790"/>
              <a:gd name="connsiteX25" fmla="*/ 4128606 w 4220885"/>
              <a:gd name="connsiteY25" fmla="*/ 578840 h 2600790"/>
              <a:gd name="connsiteX26" fmla="*/ 4078272 w 4220885"/>
              <a:gd name="connsiteY26" fmla="*/ 713064 h 2600790"/>
              <a:gd name="connsiteX27" fmla="*/ 4053105 w 4220885"/>
              <a:gd name="connsiteY27" fmla="*/ 964733 h 2600790"/>
              <a:gd name="connsiteX28" fmla="*/ 4027938 w 4220885"/>
              <a:gd name="connsiteY28" fmla="*/ 1082179 h 2600790"/>
              <a:gd name="connsiteX29" fmla="*/ 3969215 w 4220885"/>
              <a:gd name="connsiteY29" fmla="*/ 1149291 h 2600790"/>
              <a:gd name="connsiteX30" fmla="*/ 3910492 w 4220885"/>
              <a:gd name="connsiteY30" fmla="*/ 1224792 h 2600790"/>
              <a:gd name="connsiteX31" fmla="*/ 3834992 w 4220885"/>
              <a:gd name="connsiteY31" fmla="*/ 1291904 h 2600790"/>
              <a:gd name="connsiteX32" fmla="*/ 3683990 w 4220885"/>
              <a:gd name="connsiteY32" fmla="*/ 1442906 h 2600790"/>
              <a:gd name="connsiteX33" fmla="*/ 3524599 w 4220885"/>
              <a:gd name="connsiteY33" fmla="*/ 1585519 h 2600790"/>
              <a:gd name="connsiteX34" fmla="*/ 3331652 w 4220885"/>
              <a:gd name="connsiteY34" fmla="*/ 1728132 h 2600790"/>
              <a:gd name="connsiteX35" fmla="*/ 2937370 w 4220885"/>
              <a:gd name="connsiteY35" fmla="*/ 1954634 h 2600790"/>
              <a:gd name="connsiteX36" fmla="*/ 2509531 w 4220885"/>
              <a:gd name="connsiteY36" fmla="*/ 2130803 h 2600790"/>
              <a:gd name="connsiteX37" fmla="*/ 2249472 w 4220885"/>
              <a:gd name="connsiteY37" fmla="*/ 2214693 h 2600790"/>
              <a:gd name="connsiteX38" fmla="*/ 1972636 w 4220885"/>
              <a:gd name="connsiteY38" fmla="*/ 2315361 h 2600790"/>
              <a:gd name="connsiteX39" fmla="*/ 1720966 w 4220885"/>
              <a:gd name="connsiteY39" fmla="*/ 2382473 h 2600790"/>
              <a:gd name="connsiteX40" fmla="*/ 1309905 w 4220885"/>
              <a:gd name="connsiteY40" fmla="*/ 2550253 h 2600790"/>
              <a:gd name="connsiteX41" fmla="*/ 817817 w 4220885"/>
              <a:gd name="connsiteY41" fmla="*/ 2599560 h 2600790"/>
              <a:gd name="connsiteX42" fmla="*/ 543689 w 4220885"/>
              <a:gd name="connsiteY42" fmla="*/ 2511279 h 2600790"/>
              <a:gd name="connsiteX43" fmla="*/ 396860 w 4220885"/>
              <a:gd name="connsiteY43" fmla="*/ 2471497 h 2600790"/>
              <a:gd name="connsiteX44" fmla="*/ 195682 w 4220885"/>
              <a:gd name="connsiteY44" fmla="*/ 2399101 h 2600790"/>
              <a:gd name="connsiteX45" fmla="*/ 9612 w 4220885"/>
              <a:gd name="connsiteY45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316584 w 4220885"/>
              <a:gd name="connsiteY4" fmla="*/ 302003 h 2600790"/>
              <a:gd name="connsiteX5" fmla="*/ 2425641 w 4220885"/>
              <a:gd name="connsiteY5" fmla="*/ 293614 h 2600790"/>
              <a:gd name="connsiteX6" fmla="*/ 2761201 w 4220885"/>
              <a:gd name="connsiteY6" fmla="*/ 285225 h 2600790"/>
              <a:gd name="connsiteX7" fmla="*/ 2903814 w 4220885"/>
              <a:gd name="connsiteY7" fmla="*/ 260058 h 2600790"/>
              <a:gd name="connsiteX8" fmla="*/ 2937370 w 4220885"/>
              <a:gd name="connsiteY8" fmla="*/ 234891 h 2600790"/>
              <a:gd name="connsiteX9" fmla="*/ 3004481 w 4220885"/>
              <a:gd name="connsiteY9" fmla="*/ 176168 h 2600790"/>
              <a:gd name="connsiteX10" fmla="*/ 3222595 w 4220885"/>
              <a:gd name="connsiteY10" fmla="*/ 83889 h 2600790"/>
              <a:gd name="connsiteX11" fmla="*/ 3289707 w 4220885"/>
              <a:gd name="connsiteY11" fmla="*/ 58722 h 2600790"/>
              <a:gd name="connsiteX12" fmla="*/ 3365208 w 4220885"/>
              <a:gd name="connsiteY12" fmla="*/ 41944 h 2600790"/>
              <a:gd name="connsiteX13" fmla="*/ 3432320 w 4220885"/>
              <a:gd name="connsiteY13" fmla="*/ 25167 h 2600790"/>
              <a:gd name="connsiteX14" fmla="*/ 3566544 w 4220885"/>
              <a:gd name="connsiteY14" fmla="*/ 8389 h 2600790"/>
              <a:gd name="connsiteX15" fmla="*/ 3826603 w 4220885"/>
              <a:gd name="connsiteY15" fmla="*/ 0 h 2600790"/>
              <a:gd name="connsiteX16" fmla="*/ 3960826 w 4220885"/>
              <a:gd name="connsiteY16" fmla="*/ 8389 h 2600790"/>
              <a:gd name="connsiteX17" fmla="*/ 4002771 w 4220885"/>
              <a:gd name="connsiteY17" fmla="*/ 41944 h 2600790"/>
              <a:gd name="connsiteX18" fmla="*/ 4061494 w 4220885"/>
              <a:gd name="connsiteY18" fmla="*/ 100667 h 2600790"/>
              <a:gd name="connsiteX19" fmla="*/ 4136995 w 4220885"/>
              <a:gd name="connsiteY19" fmla="*/ 167779 h 2600790"/>
              <a:gd name="connsiteX20" fmla="*/ 4195718 w 4220885"/>
              <a:gd name="connsiteY20" fmla="*/ 268447 h 2600790"/>
              <a:gd name="connsiteX21" fmla="*/ 4220885 w 4220885"/>
              <a:gd name="connsiteY21" fmla="*/ 360726 h 2600790"/>
              <a:gd name="connsiteX22" fmla="*/ 4212496 w 4220885"/>
              <a:gd name="connsiteY22" fmla="*/ 427838 h 2600790"/>
              <a:gd name="connsiteX23" fmla="*/ 4162162 w 4220885"/>
              <a:gd name="connsiteY23" fmla="*/ 503339 h 2600790"/>
              <a:gd name="connsiteX24" fmla="*/ 4128606 w 4220885"/>
              <a:gd name="connsiteY24" fmla="*/ 578840 h 2600790"/>
              <a:gd name="connsiteX25" fmla="*/ 4078272 w 4220885"/>
              <a:gd name="connsiteY25" fmla="*/ 713064 h 2600790"/>
              <a:gd name="connsiteX26" fmla="*/ 4053105 w 4220885"/>
              <a:gd name="connsiteY26" fmla="*/ 964733 h 2600790"/>
              <a:gd name="connsiteX27" fmla="*/ 4027938 w 4220885"/>
              <a:gd name="connsiteY27" fmla="*/ 1082179 h 2600790"/>
              <a:gd name="connsiteX28" fmla="*/ 3969215 w 4220885"/>
              <a:gd name="connsiteY28" fmla="*/ 1149291 h 2600790"/>
              <a:gd name="connsiteX29" fmla="*/ 3910492 w 4220885"/>
              <a:gd name="connsiteY29" fmla="*/ 1224792 h 2600790"/>
              <a:gd name="connsiteX30" fmla="*/ 3834992 w 4220885"/>
              <a:gd name="connsiteY30" fmla="*/ 1291904 h 2600790"/>
              <a:gd name="connsiteX31" fmla="*/ 3683990 w 4220885"/>
              <a:gd name="connsiteY31" fmla="*/ 1442906 h 2600790"/>
              <a:gd name="connsiteX32" fmla="*/ 3524599 w 4220885"/>
              <a:gd name="connsiteY32" fmla="*/ 1585519 h 2600790"/>
              <a:gd name="connsiteX33" fmla="*/ 3331652 w 4220885"/>
              <a:gd name="connsiteY33" fmla="*/ 1728132 h 2600790"/>
              <a:gd name="connsiteX34" fmla="*/ 2937370 w 4220885"/>
              <a:gd name="connsiteY34" fmla="*/ 1954634 h 2600790"/>
              <a:gd name="connsiteX35" fmla="*/ 2509531 w 4220885"/>
              <a:gd name="connsiteY35" fmla="*/ 2130803 h 2600790"/>
              <a:gd name="connsiteX36" fmla="*/ 2249472 w 4220885"/>
              <a:gd name="connsiteY36" fmla="*/ 2214693 h 2600790"/>
              <a:gd name="connsiteX37" fmla="*/ 1972636 w 4220885"/>
              <a:gd name="connsiteY37" fmla="*/ 2315361 h 2600790"/>
              <a:gd name="connsiteX38" fmla="*/ 1720966 w 4220885"/>
              <a:gd name="connsiteY38" fmla="*/ 2382473 h 2600790"/>
              <a:gd name="connsiteX39" fmla="*/ 1309905 w 4220885"/>
              <a:gd name="connsiteY39" fmla="*/ 2550253 h 2600790"/>
              <a:gd name="connsiteX40" fmla="*/ 817817 w 4220885"/>
              <a:gd name="connsiteY40" fmla="*/ 2599560 h 2600790"/>
              <a:gd name="connsiteX41" fmla="*/ 543689 w 4220885"/>
              <a:gd name="connsiteY41" fmla="*/ 2511279 h 2600790"/>
              <a:gd name="connsiteX42" fmla="*/ 396860 w 4220885"/>
              <a:gd name="connsiteY42" fmla="*/ 2471497 h 2600790"/>
              <a:gd name="connsiteX43" fmla="*/ 195682 w 4220885"/>
              <a:gd name="connsiteY43" fmla="*/ 2399101 h 2600790"/>
              <a:gd name="connsiteX44" fmla="*/ 9612 w 4220885"/>
              <a:gd name="connsiteY44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425641 w 4220885"/>
              <a:gd name="connsiteY4" fmla="*/ 293614 h 2600790"/>
              <a:gd name="connsiteX5" fmla="*/ 2761201 w 4220885"/>
              <a:gd name="connsiteY5" fmla="*/ 285225 h 2600790"/>
              <a:gd name="connsiteX6" fmla="*/ 2903814 w 4220885"/>
              <a:gd name="connsiteY6" fmla="*/ 260058 h 2600790"/>
              <a:gd name="connsiteX7" fmla="*/ 2937370 w 4220885"/>
              <a:gd name="connsiteY7" fmla="*/ 234891 h 2600790"/>
              <a:gd name="connsiteX8" fmla="*/ 3004481 w 4220885"/>
              <a:gd name="connsiteY8" fmla="*/ 176168 h 2600790"/>
              <a:gd name="connsiteX9" fmla="*/ 3222595 w 4220885"/>
              <a:gd name="connsiteY9" fmla="*/ 83889 h 2600790"/>
              <a:gd name="connsiteX10" fmla="*/ 3289707 w 4220885"/>
              <a:gd name="connsiteY10" fmla="*/ 58722 h 2600790"/>
              <a:gd name="connsiteX11" fmla="*/ 3365208 w 4220885"/>
              <a:gd name="connsiteY11" fmla="*/ 41944 h 2600790"/>
              <a:gd name="connsiteX12" fmla="*/ 3432320 w 4220885"/>
              <a:gd name="connsiteY12" fmla="*/ 25167 h 2600790"/>
              <a:gd name="connsiteX13" fmla="*/ 3566544 w 4220885"/>
              <a:gd name="connsiteY13" fmla="*/ 8389 h 2600790"/>
              <a:gd name="connsiteX14" fmla="*/ 3826603 w 4220885"/>
              <a:gd name="connsiteY14" fmla="*/ 0 h 2600790"/>
              <a:gd name="connsiteX15" fmla="*/ 3960826 w 4220885"/>
              <a:gd name="connsiteY15" fmla="*/ 8389 h 2600790"/>
              <a:gd name="connsiteX16" fmla="*/ 4002771 w 4220885"/>
              <a:gd name="connsiteY16" fmla="*/ 41944 h 2600790"/>
              <a:gd name="connsiteX17" fmla="*/ 4061494 w 4220885"/>
              <a:gd name="connsiteY17" fmla="*/ 100667 h 2600790"/>
              <a:gd name="connsiteX18" fmla="*/ 4136995 w 4220885"/>
              <a:gd name="connsiteY18" fmla="*/ 167779 h 2600790"/>
              <a:gd name="connsiteX19" fmla="*/ 4195718 w 4220885"/>
              <a:gd name="connsiteY19" fmla="*/ 268447 h 2600790"/>
              <a:gd name="connsiteX20" fmla="*/ 4220885 w 4220885"/>
              <a:gd name="connsiteY20" fmla="*/ 360726 h 2600790"/>
              <a:gd name="connsiteX21" fmla="*/ 4212496 w 4220885"/>
              <a:gd name="connsiteY21" fmla="*/ 427838 h 2600790"/>
              <a:gd name="connsiteX22" fmla="*/ 4162162 w 4220885"/>
              <a:gd name="connsiteY22" fmla="*/ 503339 h 2600790"/>
              <a:gd name="connsiteX23" fmla="*/ 4128606 w 4220885"/>
              <a:gd name="connsiteY23" fmla="*/ 578840 h 2600790"/>
              <a:gd name="connsiteX24" fmla="*/ 4078272 w 4220885"/>
              <a:gd name="connsiteY24" fmla="*/ 713064 h 2600790"/>
              <a:gd name="connsiteX25" fmla="*/ 4053105 w 4220885"/>
              <a:gd name="connsiteY25" fmla="*/ 964733 h 2600790"/>
              <a:gd name="connsiteX26" fmla="*/ 4027938 w 4220885"/>
              <a:gd name="connsiteY26" fmla="*/ 1082179 h 2600790"/>
              <a:gd name="connsiteX27" fmla="*/ 3969215 w 4220885"/>
              <a:gd name="connsiteY27" fmla="*/ 1149291 h 2600790"/>
              <a:gd name="connsiteX28" fmla="*/ 3910492 w 4220885"/>
              <a:gd name="connsiteY28" fmla="*/ 1224792 h 2600790"/>
              <a:gd name="connsiteX29" fmla="*/ 3834992 w 4220885"/>
              <a:gd name="connsiteY29" fmla="*/ 1291904 h 2600790"/>
              <a:gd name="connsiteX30" fmla="*/ 3683990 w 4220885"/>
              <a:gd name="connsiteY30" fmla="*/ 1442906 h 2600790"/>
              <a:gd name="connsiteX31" fmla="*/ 3524599 w 4220885"/>
              <a:gd name="connsiteY31" fmla="*/ 1585519 h 2600790"/>
              <a:gd name="connsiteX32" fmla="*/ 3331652 w 4220885"/>
              <a:gd name="connsiteY32" fmla="*/ 1728132 h 2600790"/>
              <a:gd name="connsiteX33" fmla="*/ 2937370 w 4220885"/>
              <a:gd name="connsiteY33" fmla="*/ 1954634 h 2600790"/>
              <a:gd name="connsiteX34" fmla="*/ 2509531 w 4220885"/>
              <a:gd name="connsiteY34" fmla="*/ 2130803 h 2600790"/>
              <a:gd name="connsiteX35" fmla="*/ 2249472 w 4220885"/>
              <a:gd name="connsiteY35" fmla="*/ 2214693 h 2600790"/>
              <a:gd name="connsiteX36" fmla="*/ 1972636 w 4220885"/>
              <a:gd name="connsiteY36" fmla="*/ 2315361 h 2600790"/>
              <a:gd name="connsiteX37" fmla="*/ 1720966 w 4220885"/>
              <a:gd name="connsiteY37" fmla="*/ 2382473 h 2600790"/>
              <a:gd name="connsiteX38" fmla="*/ 1309905 w 4220885"/>
              <a:gd name="connsiteY38" fmla="*/ 2550253 h 2600790"/>
              <a:gd name="connsiteX39" fmla="*/ 817817 w 4220885"/>
              <a:gd name="connsiteY39" fmla="*/ 2599560 h 2600790"/>
              <a:gd name="connsiteX40" fmla="*/ 543689 w 4220885"/>
              <a:gd name="connsiteY40" fmla="*/ 2511279 h 2600790"/>
              <a:gd name="connsiteX41" fmla="*/ 396860 w 4220885"/>
              <a:gd name="connsiteY41" fmla="*/ 2471497 h 2600790"/>
              <a:gd name="connsiteX42" fmla="*/ 195682 w 4220885"/>
              <a:gd name="connsiteY42" fmla="*/ 2399101 h 2600790"/>
              <a:gd name="connsiteX43" fmla="*/ 9612 w 4220885"/>
              <a:gd name="connsiteY43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2903814 w 4220885"/>
              <a:gd name="connsiteY5" fmla="*/ 260058 h 2600790"/>
              <a:gd name="connsiteX6" fmla="*/ 2937370 w 4220885"/>
              <a:gd name="connsiteY6" fmla="*/ 234891 h 2600790"/>
              <a:gd name="connsiteX7" fmla="*/ 3004481 w 4220885"/>
              <a:gd name="connsiteY7" fmla="*/ 176168 h 2600790"/>
              <a:gd name="connsiteX8" fmla="*/ 3222595 w 4220885"/>
              <a:gd name="connsiteY8" fmla="*/ 83889 h 2600790"/>
              <a:gd name="connsiteX9" fmla="*/ 3289707 w 4220885"/>
              <a:gd name="connsiteY9" fmla="*/ 58722 h 2600790"/>
              <a:gd name="connsiteX10" fmla="*/ 3365208 w 4220885"/>
              <a:gd name="connsiteY10" fmla="*/ 41944 h 2600790"/>
              <a:gd name="connsiteX11" fmla="*/ 3432320 w 4220885"/>
              <a:gd name="connsiteY11" fmla="*/ 25167 h 2600790"/>
              <a:gd name="connsiteX12" fmla="*/ 3566544 w 4220885"/>
              <a:gd name="connsiteY12" fmla="*/ 8389 h 2600790"/>
              <a:gd name="connsiteX13" fmla="*/ 3826603 w 4220885"/>
              <a:gd name="connsiteY13" fmla="*/ 0 h 2600790"/>
              <a:gd name="connsiteX14" fmla="*/ 3960826 w 4220885"/>
              <a:gd name="connsiteY14" fmla="*/ 8389 h 2600790"/>
              <a:gd name="connsiteX15" fmla="*/ 4002771 w 4220885"/>
              <a:gd name="connsiteY15" fmla="*/ 41944 h 2600790"/>
              <a:gd name="connsiteX16" fmla="*/ 4061494 w 4220885"/>
              <a:gd name="connsiteY16" fmla="*/ 100667 h 2600790"/>
              <a:gd name="connsiteX17" fmla="*/ 4136995 w 4220885"/>
              <a:gd name="connsiteY17" fmla="*/ 167779 h 2600790"/>
              <a:gd name="connsiteX18" fmla="*/ 4195718 w 4220885"/>
              <a:gd name="connsiteY18" fmla="*/ 268447 h 2600790"/>
              <a:gd name="connsiteX19" fmla="*/ 4220885 w 4220885"/>
              <a:gd name="connsiteY19" fmla="*/ 360726 h 2600790"/>
              <a:gd name="connsiteX20" fmla="*/ 4212496 w 4220885"/>
              <a:gd name="connsiteY20" fmla="*/ 427838 h 2600790"/>
              <a:gd name="connsiteX21" fmla="*/ 4162162 w 4220885"/>
              <a:gd name="connsiteY21" fmla="*/ 503339 h 2600790"/>
              <a:gd name="connsiteX22" fmla="*/ 4128606 w 4220885"/>
              <a:gd name="connsiteY22" fmla="*/ 578840 h 2600790"/>
              <a:gd name="connsiteX23" fmla="*/ 4078272 w 4220885"/>
              <a:gd name="connsiteY23" fmla="*/ 713064 h 2600790"/>
              <a:gd name="connsiteX24" fmla="*/ 4053105 w 4220885"/>
              <a:gd name="connsiteY24" fmla="*/ 964733 h 2600790"/>
              <a:gd name="connsiteX25" fmla="*/ 4027938 w 4220885"/>
              <a:gd name="connsiteY25" fmla="*/ 1082179 h 2600790"/>
              <a:gd name="connsiteX26" fmla="*/ 3969215 w 4220885"/>
              <a:gd name="connsiteY26" fmla="*/ 1149291 h 2600790"/>
              <a:gd name="connsiteX27" fmla="*/ 3910492 w 4220885"/>
              <a:gd name="connsiteY27" fmla="*/ 1224792 h 2600790"/>
              <a:gd name="connsiteX28" fmla="*/ 3834992 w 4220885"/>
              <a:gd name="connsiteY28" fmla="*/ 1291904 h 2600790"/>
              <a:gd name="connsiteX29" fmla="*/ 3683990 w 4220885"/>
              <a:gd name="connsiteY29" fmla="*/ 1442906 h 2600790"/>
              <a:gd name="connsiteX30" fmla="*/ 3524599 w 4220885"/>
              <a:gd name="connsiteY30" fmla="*/ 1585519 h 2600790"/>
              <a:gd name="connsiteX31" fmla="*/ 3331652 w 4220885"/>
              <a:gd name="connsiteY31" fmla="*/ 1728132 h 2600790"/>
              <a:gd name="connsiteX32" fmla="*/ 2937370 w 4220885"/>
              <a:gd name="connsiteY32" fmla="*/ 1954634 h 2600790"/>
              <a:gd name="connsiteX33" fmla="*/ 2509531 w 4220885"/>
              <a:gd name="connsiteY33" fmla="*/ 2130803 h 2600790"/>
              <a:gd name="connsiteX34" fmla="*/ 2249472 w 4220885"/>
              <a:gd name="connsiteY34" fmla="*/ 2214693 h 2600790"/>
              <a:gd name="connsiteX35" fmla="*/ 1972636 w 4220885"/>
              <a:gd name="connsiteY35" fmla="*/ 2315361 h 2600790"/>
              <a:gd name="connsiteX36" fmla="*/ 1720966 w 4220885"/>
              <a:gd name="connsiteY36" fmla="*/ 2382473 h 2600790"/>
              <a:gd name="connsiteX37" fmla="*/ 1309905 w 4220885"/>
              <a:gd name="connsiteY37" fmla="*/ 2550253 h 2600790"/>
              <a:gd name="connsiteX38" fmla="*/ 817817 w 4220885"/>
              <a:gd name="connsiteY38" fmla="*/ 2599560 h 2600790"/>
              <a:gd name="connsiteX39" fmla="*/ 543689 w 4220885"/>
              <a:gd name="connsiteY39" fmla="*/ 2511279 h 2600790"/>
              <a:gd name="connsiteX40" fmla="*/ 396860 w 4220885"/>
              <a:gd name="connsiteY40" fmla="*/ 2471497 h 2600790"/>
              <a:gd name="connsiteX41" fmla="*/ 195682 w 4220885"/>
              <a:gd name="connsiteY41" fmla="*/ 2399101 h 2600790"/>
              <a:gd name="connsiteX42" fmla="*/ 9612 w 4220885"/>
              <a:gd name="connsiteY42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2903814 w 4220885"/>
              <a:gd name="connsiteY5" fmla="*/ 260058 h 2600790"/>
              <a:gd name="connsiteX6" fmla="*/ 3004481 w 4220885"/>
              <a:gd name="connsiteY6" fmla="*/ 176168 h 2600790"/>
              <a:gd name="connsiteX7" fmla="*/ 3222595 w 4220885"/>
              <a:gd name="connsiteY7" fmla="*/ 83889 h 2600790"/>
              <a:gd name="connsiteX8" fmla="*/ 3289707 w 4220885"/>
              <a:gd name="connsiteY8" fmla="*/ 58722 h 2600790"/>
              <a:gd name="connsiteX9" fmla="*/ 3365208 w 4220885"/>
              <a:gd name="connsiteY9" fmla="*/ 41944 h 2600790"/>
              <a:gd name="connsiteX10" fmla="*/ 3432320 w 4220885"/>
              <a:gd name="connsiteY10" fmla="*/ 25167 h 2600790"/>
              <a:gd name="connsiteX11" fmla="*/ 3566544 w 4220885"/>
              <a:gd name="connsiteY11" fmla="*/ 8389 h 2600790"/>
              <a:gd name="connsiteX12" fmla="*/ 3826603 w 4220885"/>
              <a:gd name="connsiteY12" fmla="*/ 0 h 2600790"/>
              <a:gd name="connsiteX13" fmla="*/ 3960826 w 4220885"/>
              <a:gd name="connsiteY13" fmla="*/ 8389 h 2600790"/>
              <a:gd name="connsiteX14" fmla="*/ 4002771 w 4220885"/>
              <a:gd name="connsiteY14" fmla="*/ 41944 h 2600790"/>
              <a:gd name="connsiteX15" fmla="*/ 4061494 w 4220885"/>
              <a:gd name="connsiteY15" fmla="*/ 100667 h 2600790"/>
              <a:gd name="connsiteX16" fmla="*/ 4136995 w 4220885"/>
              <a:gd name="connsiteY16" fmla="*/ 167779 h 2600790"/>
              <a:gd name="connsiteX17" fmla="*/ 4195718 w 4220885"/>
              <a:gd name="connsiteY17" fmla="*/ 268447 h 2600790"/>
              <a:gd name="connsiteX18" fmla="*/ 4220885 w 4220885"/>
              <a:gd name="connsiteY18" fmla="*/ 360726 h 2600790"/>
              <a:gd name="connsiteX19" fmla="*/ 4212496 w 4220885"/>
              <a:gd name="connsiteY19" fmla="*/ 427838 h 2600790"/>
              <a:gd name="connsiteX20" fmla="*/ 4162162 w 4220885"/>
              <a:gd name="connsiteY20" fmla="*/ 503339 h 2600790"/>
              <a:gd name="connsiteX21" fmla="*/ 4128606 w 4220885"/>
              <a:gd name="connsiteY21" fmla="*/ 578840 h 2600790"/>
              <a:gd name="connsiteX22" fmla="*/ 4078272 w 4220885"/>
              <a:gd name="connsiteY22" fmla="*/ 713064 h 2600790"/>
              <a:gd name="connsiteX23" fmla="*/ 4053105 w 4220885"/>
              <a:gd name="connsiteY23" fmla="*/ 964733 h 2600790"/>
              <a:gd name="connsiteX24" fmla="*/ 4027938 w 4220885"/>
              <a:gd name="connsiteY24" fmla="*/ 1082179 h 2600790"/>
              <a:gd name="connsiteX25" fmla="*/ 3969215 w 4220885"/>
              <a:gd name="connsiteY25" fmla="*/ 1149291 h 2600790"/>
              <a:gd name="connsiteX26" fmla="*/ 3910492 w 4220885"/>
              <a:gd name="connsiteY26" fmla="*/ 1224792 h 2600790"/>
              <a:gd name="connsiteX27" fmla="*/ 3834992 w 4220885"/>
              <a:gd name="connsiteY27" fmla="*/ 1291904 h 2600790"/>
              <a:gd name="connsiteX28" fmla="*/ 3683990 w 4220885"/>
              <a:gd name="connsiteY28" fmla="*/ 1442906 h 2600790"/>
              <a:gd name="connsiteX29" fmla="*/ 3524599 w 4220885"/>
              <a:gd name="connsiteY29" fmla="*/ 1585519 h 2600790"/>
              <a:gd name="connsiteX30" fmla="*/ 3331652 w 4220885"/>
              <a:gd name="connsiteY30" fmla="*/ 1728132 h 2600790"/>
              <a:gd name="connsiteX31" fmla="*/ 2937370 w 4220885"/>
              <a:gd name="connsiteY31" fmla="*/ 1954634 h 2600790"/>
              <a:gd name="connsiteX32" fmla="*/ 2509531 w 4220885"/>
              <a:gd name="connsiteY32" fmla="*/ 2130803 h 2600790"/>
              <a:gd name="connsiteX33" fmla="*/ 2249472 w 4220885"/>
              <a:gd name="connsiteY33" fmla="*/ 2214693 h 2600790"/>
              <a:gd name="connsiteX34" fmla="*/ 1972636 w 4220885"/>
              <a:gd name="connsiteY34" fmla="*/ 2315361 h 2600790"/>
              <a:gd name="connsiteX35" fmla="*/ 1720966 w 4220885"/>
              <a:gd name="connsiteY35" fmla="*/ 2382473 h 2600790"/>
              <a:gd name="connsiteX36" fmla="*/ 1309905 w 4220885"/>
              <a:gd name="connsiteY36" fmla="*/ 2550253 h 2600790"/>
              <a:gd name="connsiteX37" fmla="*/ 817817 w 4220885"/>
              <a:gd name="connsiteY37" fmla="*/ 2599560 h 2600790"/>
              <a:gd name="connsiteX38" fmla="*/ 543689 w 4220885"/>
              <a:gd name="connsiteY38" fmla="*/ 2511279 h 2600790"/>
              <a:gd name="connsiteX39" fmla="*/ 396860 w 4220885"/>
              <a:gd name="connsiteY39" fmla="*/ 2471497 h 2600790"/>
              <a:gd name="connsiteX40" fmla="*/ 195682 w 4220885"/>
              <a:gd name="connsiteY40" fmla="*/ 2399101 h 2600790"/>
              <a:gd name="connsiteX41" fmla="*/ 9612 w 4220885"/>
              <a:gd name="connsiteY41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2903814 w 4220885"/>
              <a:gd name="connsiteY5" fmla="*/ 260058 h 2600790"/>
              <a:gd name="connsiteX6" fmla="*/ 3222595 w 4220885"/>
              <a:gd name="connsiteY6" fmla="*/ 83889 h 2600790"/>
              <a:gd name="connsiteX7" fmla="*/ 3289707 w 4220885"/>
              <a:gd name="connsiteY7" fmla="*/ 58722 h 2600790"/>
              <a:gd name="connsiteX8" fmla="*/ 3365208 w 4220885"/>
              <a:gd name="connsiteY8" fmla="*/ 41944 h 2600790"/>
              <a:gd name="connsiteX9" fmla="*/ 3432320 w 4220885"/>
              <a:gd name="connsiteY9" fmla="*/ 25167 h 2600790"/>
              <a:gd name="connsiteX10" fmla="*/ 3566544 w 4220885"/>
              <a:gd name="connsiteY10" fmla="*/ 8389 h 2600790"/>
              <a:gd name="connsiteX11" fmla="*/ 3826603 w 4220885"/>
              <a:gd name="connsiteY11" fmla="*/ 0 h 2600790"/>
              <a:gd name="connsiteX12" fmla="*/ 3960826 w 4220885"/>
              <a:gd name="connsiteY12" fmla="*/ 8389 h 2600790"/>
              <a:gd name="connsiteX13" fmla="*/ 4002771 w 4220885"/>
              <a:gd name="connsiteY13" fmla="*/ 41944 h 2600790"/>
              <a:gd name="connsiteX14" fmla="*/ 4061494 w 4220885"/>
              <a:gd name="connsiteY14" fmla="*/ 100667 h 2600790"/>
              <a:gd name="connsiteX15" fmla="*/ 4136995 w 4220885"/>
              <a:gd name="connsiteY15" fmla="*/ 167779 h 2600790"/>
              <a:gd name="connsiteX16" fmla="*/ 4195718 w 4220885"/>
              <a:gd name="connsiteY16" fmla="*/ 268447 h 2600790"/>
              <a:gd name="connsiteX17" fmla="*/ 4220885 w 4220885"/>
              <a:gd name="connsiteY17" fmla="*/ 360726 h 2600790"/>
              <a:gd name="connsiteX18" fmla="*/ 4212496 w 4220885"/>
              <a:gd name="connsiteY18" fmla="*/ 427838 h 2600790"/>
              <a:gd name="connsiteX19" fmla="*/ 4162162 w 4220885"/>
              <a:gd name="connsiteY19" fmla="*/ 503339 h 2600790"/>
              <a:gd name="connsiteX20" fmla="*/ 4128606 w 4220885"/>
              <a:gd name="connsiteY20" fmla="*/ 578840 h 2600790"/>
              <a:gd name="connsiteX21" fmla="*/ 4078272 w 4220885"/>
              <a:gd name="connsiteY21" fmla="*/ 713064 h 2600790"/>
              <a:gd name="connsiteX22" fmla="*/ 4053105 w 4220885"/>
              <a:gd name="connsiteY22" fmla="*/ 964733 h 2600790"/>
              <a:gd name="connsiteX23" fmla="*/ 4027938 w 4220885"/>
              <a:gd name="connsiteY23" fmla="*/ 1082179 h 2600790"/>
              <a:gd name="connsiteX24" fmla="*/ 3969215 w 4220885"/>
              <a:gd name="connsiteY24" fmla="*/ 1149291 h 2600790"/>
              <a:gd name="connsiteX25" fmla="*/ 3910492 w 4220885"/>
              <a:gd name="connsiteY25" fmla="*/ 1224792 h 2600790"/>
              <a:gd name="connsiteX26" fmla="*/ 3834992 w 4220885"/>
              <a:gd name="connsiteY26" fmla="*/ 1291904 h 2600790"/>
              <a:gd name="connsiteX27" fmla="*/ 3683990 w 4220885"/>
              <a:gd name="connsiteY27" fmla="*/ 1442906 h 2600790"/>
              <a:gd name="connsiteX28" fmla="*/ 3524599 w 4220885"/>
              <a:gd name="connsiteY28" fmla="*/ 1585519 h 2600790"/>
              <a:gd name="connsiteX29" fmla="*/ 3331652 w 4220885"/>
              <a:gd name="connsiteY29" fmla="*/ 1728132 h 2600790"/>
              <a:gd name="connsiteX30" fmla="*/ 2937370 w 4220885"/>
              <a:gd name="connsiteY30" fmla="*/ 1954634 h 2600790"/>
              <a:gd name="connsiteX31" fmla="*/ 2509531 w 4220885"/>
              <a:gd name="connsiteY31" fmla="*/ 2130803 h 2600790"/>
              <a:gd name="connsiteX32" fmla="*/ 2249472 w 4220885"/>
              <a:gd name="connsiteY32" fmla="*/ 2214693 h 2600790"/>
              <a:gd name="connsiteX33" fmla="*/ 1972636 w 4220885"/>
              <a:gd name="connsiteY33" fmla="*/ 2315361 h 2600790"/>
              <a:gd name="connsiteX34" fmla="*/ 1720966 w 4220885"/>
              <a:gd name="connsiteY34" fmla="*/ 2382473 h 2600790"/>
              <a:gd name="connsiteX35" fmla="*/ 1309905 w 4220885"/>
              <a:gd name="connsiteY35" fmla="*/ 2550253 h 2600790"/>
              <a:gd name="connsiteX36" fmla="*/ 817817 w 4220885"/>
              <a:gd name="connsiteY36" fmla="*/ 2599560 h 2600790"/>
              <a:gd name="connsiteX37" fmla="*/ 543689 w 4220885"/>
              <a:gd name="connsiteY37" fmla="*/ 2511279 h 2600790"/>
              <a:gd name="connsiteX38" fmla="*/ 396860 w 4220885"/>
              <a:gd name="connsiteY38" fmla="*/ 2471497 h 2600790"/>
              <a:gd name="connsiteX39" fmla="*/ 195682 w 4220885"/>
              <a:gd name="connsiteY39" fmla="*/ 2399101 h 2600790"/>
              <a:gd name="connsiteX40" fmla="*/ 9612 w 4220885"/>
              <a:gd name="connsiteY40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222595 w 4220885"/>
              <a:gd name="connsiteY5" fmla="*/ 83889 h 2600790"/>
              <a:gd name="connsiteX6" fmla="*/ 3289707 w 4220885"/>
              <a:gd name="connsiteY6" fmla="*/ 58722 h 2600790"/>
              <a:gd name="connsiteX7" fmla="*/ 3365208 w 4220885"/>
              <a:gd name="connsiteY7" fmla="*/ 41944 h 2600790"/>
              <a:gd name="connsiteX8" fmla="*/ 3432320 w 4220885"/>
              <a:gd name="connsiteY8" fmla="*/ 25167 h 2600790"/>
              <a:gd name="connsiteX9" fmla="*/ 3566544 w 4220885"/>
              <a:gd name="connsiteY9" fmla="*/ 8389 h 2600790"/>
              <a:gd name="connsiteX10" fmla="*/ 3826603 w 4220885"/>
              <a:gd name="connsiteY10" fmla="*/ 0 h 2600790"/>
              <a:gd name="connsiteX11" fmla="*/ 3960826 w 4220885"/>
              <a:gd name="connsiteY11" fmla="*/ 8389 h 2600790"/>
              <a:gd name="connsiteX12" fmla="*/ 4002771 w 4220885"/>
              <a:gd name="connsiteY12" fmla="*/ 41944 h 2600790"/>
              <a:gd name="connsiteX13" fmla="*/ 4061494 w 4220885"/>
              <a:gd name="connsiteY13" fmla="*/ 100667 h 2600790"/>
              <a:gd name="connsiteX14" fmla="*/ 4136995 w 4220885"/>
              <a:gd name="connsiteY14" fmla="*/ 167779 h 2600790"/>
              <a:gd name="connsiteX15" fmla="*/ 4195718 w 4220885"/>
              <a:gd name="connsiteY15" fmla="*/ 268447 h 2600790"/>
              <a:gd name="connsiteX16" fmla="*/ 4220885 w 4220885"/>
              <a:gd name="connsiteY16" fmla="*/ 360726 h 2600790"/>
              <a:gd name="connsiteX17" fmla="*/ 4212496 w 4220885"/>
              <a:gd name="connsiteY17" fmla="*/ 427838 h 2600790"/>
              <a:gd name="connsiteX18" fmla="*/ 4162162 w 4220885"/>
              <a:gd name="connsiteY18" fmla="*/ 503339 h 2600790"/>
              <a:gd name="connsiteX19" fmla="*/ 4128606 w 4220885"/>
              <a:gd name="connsiteY19" fmla="*/ 578840 h 2600790"/>
              <a:gd name="connsiteX20" fmla="*/ 4078272 w 4220885"/>
              <a:gd name="connsiteY20" fmla="*/ 713064 h 2600790"/>
              <a:gd name="connsiteX21" fmla="*/ 4053105 w 4220885"/>
              <a:gd name="connsiteY21" fmla="*/ 964733 h 2600790"/>
              <a:gd name="connsiteX22" fmla="*/ 4027938 w 4220885"/>
              <a:gd name="connsiteY22" fmla="*/ 1082179 h 2600790"/>
              <a:gd name="connsiteX23" fmla="*/ 3969215 w 4220885"/>
              <a:gd name="connsiteY23" fmla="*/ 1149291 h 2600790"/>
              <a:gd name="connsiteX24" fmla="*/ 3910492 w 4220885"/>
              <a:gd name="connsiteY24" fmla="*/ 1224792 h 2600790"/>
              <a:gd name="connsiteX25" fmla="*/ 3834992 w 4220885"/>
              <a:gd name="connsiteY25" fmla="*/ 1291904 h 2600790"/>
              <a:gd name="connsiteX26" fmla="*/ 3683990 w 4220885"/>
              <a:gd name="connsiteY26" fmla="*/ 1442906 h 2600790"/>
              <a:gd name="connsiteX27" fmla="*/ 3524599 w 4220885"/>
              <a:gd name="connsiteY27" fmla="*/ 1585519 h 2600790"/>
              <a:gd name="connsiteX28" fmla="*/ 3331652 w 4220885"/>
              <a:gd name="connsiteY28" fmla="*/ 1728132 h 2600790"/>
              <a:gd name="connsiteX29" fmla="*/ 2937370 w 4220885"/>
              <a:gd name="connsiteY29" fmla="*/ 1954634 h 2600790"/>
              <a:gd name="connsiteX30" fmla="*/ 2509531 w 4220885"/>
              <a:gd name="connsiteY30" fmla="*/ 2130803 h 2600790"/>
              <a:gd name="connsiteX31" fmla="*/ 2249472 w 4220885"/>
              <a:gd name="connsiteY31" fmla="*/ 2214693 h 2600790"/>
              <a:gd name="connsiteX32" fmla="*/ 1972636 w 4220885"/>
              <a:gd name="connsiteY32" fmla="*/ 2315361 h 2600790"/>
              <a:gd name="connsiteX33" fmla="*/ 1720966 w 4220885"/>
              <a:gd name="connsiteY33" fmla="*/ 2382473 h 2600790"/>
              <a:gd name="connsiteX34" fmla="*/ 1309905 w 4220885"/>
              <a:gd name="connsiteY34" fmla="*/ 2550253 h 2600790"/>
              <a:gd name="connsiteX35" fmla="*/ 817817 w 4220885"/>
              <a:gd name="connsiteY35" fmla="*/ 2599560 h 2600790"/>
              <a:gd name="connsiteX36" fmla="*/ 543689 w 4220885"/>
              <a:gd name="connsiteY36" fmla="*/ 2511279 h 2600790"/>
              <a:gd name="connsiteX37" fmla="*/ 396860 w 4220885"/>
              <a:gd name="connsiteY37" fmla="*/ 2471497 h 2600790"/>
              <a:gd name="connsiteX38" fmla="*/ 195682 w 4220885"/>
              <a:gd name="connsiteY38" fmla="*/ 2399101 h 2600790"/>
              <a:gd name="connsiteX39" fmla="*/ 9612 w 4220885"/>
              <a:gd name="connsiteY39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289707 w 4220885"/>
              <a:gd name="connsiteY5" fmla="*/ 58722 h 2600790"/>
              <a:gd name="connsiteX6" fmla="*/ 3365208 w 4220885"/>
              <a:gd name="connsiteY6" fmla="*/ 41944 h 2600790"/>
              <a:gd name="connsiteX7" fmla="*/ 3432320 w 4220885"/>
              <a:gd name="connsiteY7" fmla="*/ 25167 h 2600790"/>
              <a:gd name="connsiteX8" fmla="*/ 3566544 w 4220885"/>
              <a:gd name="connsiteY8" fmla="*/ 8389 h 2600790"/>
              <a:gd name="connsiteX9" fmla="*/ 3826603 w 4220885"/>
              <a:gd name="connsiteY9" fmla="*/ 0 h 2600790"/>
              <a:gd name="connsiteX10" fmla="*/ 3960826 w 4220885"/>
              <a:gd name="connsiteY10" fmla="*/ 8389 h 2600790"/>
              <a:gd name="connsiteX11" fmla="*/ 4002771 w 4220885"/>
              <a:gd name="connsiteY11" fmla="*/ 41944 h 2600790"/>
              <a:gd name="connsiteX12" fmla="*/ 4061494 w 4220885"/>
              <a:gd name="connsiteY12" fmla="*/ 100667 h 2600790"/>
              <a:gd name="connsiteX13" fmla="*/ 4136995 w 4220885"/>
              <a:gd name="connsiteY13" fmla="*/ 167779 h 2600790"/>
              <a:gd name="connsiteX14" fmla="*/ 4195718 w 4220885"/>
              <a:gd name="connsiteY14" fmla="*/ 268447 h 2600790"/>
              <a:gd name="connsiteX15" fmla="*/ 4220885 w 4220885"/>
              <a:gd name="connsiteY15" fmla="*/ 360726 h 2600790"/>
              <a:gd name="connsiteX16" fmla="*/ 4212496 w 4220885"/>
              <a:gd name="connsiteY16" fmla="*/ 427838 h 2600790"/>
              <a:gd name="connsiteX17" fmla="*/ 4162162 w 4220885"/>
              <a:gd name="connsiteY17" fmla="*/ 503339 h 2600790"/>
              <a:gd name="connsiteX18" fmla="*/ 4128606 w 4220885"/>
              <a:gd name="connsiteY18" fmla="*/ 578840 h 2600790"/>
              <a:gd name="connsiteX19" fmla="*/ 4078272 w 4220885"/>
              <a:gd name="connsiteY19" fmla="*/ 713064 h 2600790"/>
              <a:gd name="connsiteX20" fmla="*/ 4053105 w 4220885"/>
              <a:gd name="connsiteY20" fmla="*/ 964733 h 2600790"/>
              <a:gd name="connsiteX21" fmla="*/ 4027938 w 4220885"/>
              <a:gd name="connsiteY21" fmla="*/ 1082179 h 2600790"/>
              <a:gd name="connsiteX22" fmla="*/ 3969215 w 4220885"/>
              <a:gd name="connsiteY22" fmla="*/ 1149291 h 2600790"/>
              <a:gd name="connsiteX23" fmla="*/ 3910492 w 4220885"/>
              <a:gd name="connsiteY23" fmla="*/ 1224792 h 2600790"/>
              <a:gd name="connsiteX24" fmla="*/ 3834992 w 4220885"/>
              <a:gd name="connsiteY24" fmla="*/ 1291904 h 2600790"/>
              <a:gd name="connsiteX25" fmla="*/ 3683990 w 4220885"/>
              <a:gd name="connsiteY25" fmla="*/ 1442906 h 2600790"/>
              <a:gd name="connsiteX26" fmla="*/ 3524599 w 4220885"/>
              <a:gd name="connsiteY26" fmla="*/ 1585519 h 2600790"/>
              <a:gd name="connsiteX27" fmla="*/ 3331652 w 4220885"/>
              <a:gd name="connsiteY27" fmla="*/ 1728132 h 2600790"/>
              <a:gd name="connsiteX28" fmla="*/ 2937370 w 4220885"/>
              <a:gd name="connsiteY28" fmla="*/ 1954634 h 2600790"/>
              <a:gd name="connsiteX29" fmla="*/ 2509531 w 4220885"/>
              <a:gd name="connsiteY29" fmla="*/ 2130803 h 2600790"/>
              <a:gd name="connsiteX30" fmla="*/ 2249472 w 4220885"/>
              <a:gd name="connsiteY30" fmla="*/ 2214693 h 2600790"/>
              <a:gd name="connsiteX31" fmla="*/ 1972636 w 4220885"/>
              <a:gd name="connsiteY31" fmla="*/ 2315361 h 2600790"/>
              <a:gd name="connsiteX32" fmla="*/ 1720966 w 4220885"/>
              <a:gd name="connsiteY32" fmla="*/ 2382473 h 2600790"/>
              <a:gd name="connsiteX33" fmla="*/ 1309905 w 4220885"/>
              <a:gd name="connsiteY33" fmla="*/ 2550253 h 2600790"/>
              <a:gd name="connsiteX34" fmla="*/ 817817 w 4220885"/>
              <a:gd name="connsiteY34" fmla="*/ 2599560 h 2600790"/>
              <a:gd name="connsiteX35" fmla="*/ 543689 w 4220885"/>
              <a:gd name="connsiteY35" fmla="*/ 2511279 h 2600790"/>
              <a:gd name="connsiteX36" fmla="*/ 396860 w 4220885"/>
              <a:gd name="connsiteY36" fmla="*/ 2471497 h 2600790"/>
              <a:gd name="connsiteX37" fmla="*/ 195682 w 4220885"/>
              <a:gd name="connsiteY37" fmla="*/ 2399101 h 2600790"/>
              <a:gd name="connsiteX38" fmla="*/ 9612 w 4220885"/>
              <a:gd name="connsiteY38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365208 w 4220885"/>
              <a:gd name="connsiteY5" fmla="*/ 41944 h 2600790"/>
              <a:gd name="connsiteX6" fmla="*/ 3432320 w 4220885"/>
              <a:gd name="connsiteY6" fmla="*/ 25167 h 2600790"/>
              <a:gd name="connsiteX7" fmla="*/ 3566544 w 4220885"/>
              <a:gd name="connsiteY7" fmla="*/ 8389 h 2600790"/>
              <a:gd name="connsiteX8" fmla="*/ 3826603 w 4220885"/>
              <a:gd name="connsiteY8" fmla="*/ 0 h 2600790"/>
              <a:gd name="connsiteX9" fmla="*/ 3960826 w 4220885"/>
              <a:gd name="connsiteY9" fmla="*/ 8389 h 2600790"/>
              <a:gd name="connsiteX10" fmla="*/ 4002771 w 4220885"/>
              <a:gd name="connsiteY10" fmla="*/ 41944 h 2600790"/>
              <a:gd name="connsiteX11" fmla="*/ 4061494 w 4220885"/>
              <a:gd name="connsiteY11" fmla="*/ 100667 h 2600790"/>
              <a:gd name="connsiteX12" fmla="*/ 4136995 w 4220885"/>
              <a:gd name="connsiteY12" fmla="*/ 167779 h 2600790"/>
              <a:gd name="connsiteX13" fmla="*/ 4195718 w 4220885"/>
              <a:gd name="connsiteY13" fmla="*/ 268447 h 2600790"/>
              <a:gd name="connsiteX14" fmla="*/ 4220885 w 4220885"/>
              <a:gd name="connsiteY14" fmla="*/ 360726 h 2600790"/>
              <a:gd name="connsiteX15" fmla="*/ 4212496 w 4220885"/>
              <a:gd name="connsiteY15" fmla="*/ 427838 h 2600790"/>
              <a:gd name="connsiteX16" fmla="*/ 4162162 w 4220885"/>
              <a:gd name="connsiteY16" fmla="*/ 503339 h 2600790"/>
              <a:gd name="connsiteX17" fmla="*/ 4128606 w 4220885"/>
              <a:gd name="connsiteY17" fmla="*/ 578840 h 2600790"/>
              <a:gd name="connsiteX18" fmla="*/ 4078272 w 4220885"/>
              <a:gd name="connsiteY18" fmla="*/ 713064 h 2600790"/>
              <a:gd name="connsiteX19" fmla="*/ 4053105 w 4220885"/>
              <a:gd name="connsiteY19" fmla="*/ 964733 h 2600790"/>
              <a:gd name="connsiteX20" fmla="*/ 4027938 w 4220885"/>
              <a:gd name="connsiteY20" fmla="*/ 1082179 h 2600790"/>
              <a:gd name="connsiteX21" fmla="*/ 3969215 w 4220885"/>
              <a:gd name="connsiteY21" fmla="*/ 1149291 h 2600790"/>
              <a:gd name="connsiteX22" fmla="*/ 3910492 w 4220885"/>
              <a:gd name="connsiteY22" fmla="*/ 1224792 h 2600790"/>
              <a:gd name="connsiteX23" fmla="*/ 3834992 w 4220885"/>
              <a:gd name="connsiteY23" fmla="*/ 1291904 h 2600790"/>
              <a:gd name="connsiteX24" fmla="*/ 3683990 w 4220885"/>
              <a:gd name="connsiteY24" fmla="*/ 1442906 h 2600790"/>
              <a:gd name="connsiteX25" fmla="*/ 3524599 w 4220885"/>
              <a:gd name="connsiteY25" fmla="*/ 1585519 h 2600790"/>
              <a:gd name="connsiteX26" fmla="*/ 3331652 w 4220885"/>
              <a:gd name="connsiteY26" fmla="*/ 1728132 h 2600790"/>
              <a:gd name="connsiteX27" fmla="*/ 2937370 w 4220885"/>
              <a:gd name="connsiteY27" fmla="*/ 1954634 h 2600790"/>
              <a:gd name="connsiteX28" fmla="*/ 2509531 w 4220885"/>
              <a:gd name="connsiteY28" fmla="*/ 2130803 h 2600790"/>
              <a:gd name="connsiteX29" fmla="*/ 2249472 w 4220885"/>
              <a:gd name="connsiteY29" fmla="*/ 2214693 h 2600790"/>
              <a:gd name="connsiteX30" fmla="*/ 1972636 w 4220885"/>
              <a:gd name="connsiteY30" fmla="*/ 2315361 h 2600790"/>
              <a:gd name="connsiteX31" fmla="*/ 1720966 w 4220885"/>
              <a:gd name="connsiteY31" fmla="*/ 2382473 h 2600790"/>
              <a:gd name="connsiteX32" fmla="*/ 1309905 w 4220885"/>
              <a:gd name="connsiteY32" fmla="*/ 2550253 h 2600790"/>
              <a:gd name="connsiteX33" fmla="*/ 817817 w 4220885"/>
              <a:gd name="connsiteY33" fmla="*/ 2599560 h 2600790"/>
              <a:gd name="connsiteX34" fmla="*/ 543689 w 4220885"/>
              <a:gd name="connsiteY34" fmla="*/ 2511279 h 2600790"/>
              <a:gd name="connsiteX35" fmla="*/ 396860 w 4220885"/>
              <a:gd name="connsiteY35" fmla="*/ 2471497 h 2600790"/>
              <a:gd name="connsiteX36" fmla="*/ 195682 w 4220885"/>
              <a:gd name="connsiteY36" fmla="*/ 2399101 h 2600790"/>
              <a:gd name="connsiteX37" fmla="*/ 9612 w 4220885"/>
              <a:gd name="connsiteY37" fmla="*/ 1979801 h 2600790"/>
              <a:gd name="connsiteX0" fmla="*/ 9612 w 4220885"/>
              <a:gd name="connsiteY0" fmla="*/ 1980368 h 2601357"/>
              <a:gd name="connsiteX1" fmla="*/ 110280 w 4220885"/>
              <a:gd name="connsiteY1" fmla="*/ 1074357 h 2601357"/>
              <a:gd name="connsiteX2" fmla="*/ 802817 w 4220885"/>
              <a:gd name="connsiteY2" fmla="*/ 897475 h 2601357"/>
              <a:gd name="connsiteX3" fmla="*/ 1855190 w 4220885"/>
              <a:gd name="connsiteY3" fmla="*/ 529073 h 2601357"/>
              <a:gd name="connsiteX4" fmla="*/ 2761201 w 4220885"/>
              <a:gd name="connsiteY4" fmla="*/ 285792 h 2601357"/>
              <a:gd name="connsiteX5" fmla="*/ 3432320 w 4220885"/>
              <a:gd name="connsiteY5" fmla="*/ 25734 h 2601357"/>
              <a:gd name="connsiteX6" fmla="*/ 3566544 w 4220885"/>
              <a:gd name="connsiteY6" fmla="*/ 8956 h 2601357"/>
              <a:gd name="connsiteX7" fmla="*/ 3826603 w 4220885"/>
              <a:gd name="connsiteY7" fmla="*/ 567 h 2601357"/>
              <a:gd name="connsiteX8" fmla="*/ 3960826 w 4220885"/>
              <a:gd name="connsiteY8" fmla="*/ 8956 h 2601357"/>
              <a:gd name="connsiteX9" fmla="*/ 4002771 w 4220885"/>
              <a:gd name="connsiteY9" fmla="*/ 42511 h 2601357"/>
              <a:gd name="connsiteX10" fmla="*/ 4061494 w 4220885"/>
              <a:gd name="connsiteY10" fmla="*/ 101234 h 2601357"/>
              <a:gd name="connsiteX11" fmla="*/ 4136995 w 4220885"/>
              <a:gd name="connsiteY11" fmla="*/ 168346 h 2601357"/>
              <a:gd name="connsiteX12" fmla="*/ 4195718 w 4220885"/>
              <a:gd name="connsiteY12" fmla="*/ 269014 h 2601357"/>
              <a:gd name="connsiteX13" fmla="*/ 4220885 w 4220885"/>
              <a:gd name="connsiteY13" fmla="*/ 361293 h 2601357"/>
              <a:gd name="connsiteX14" fmla="*/ 4212496 w 4220885"/>
              <a:gd name="connsiteY14" fmla="*/ 428405 h 2601357"/>
              <a:gd name="connsiteX15" fmla="*/ 4162162 w 4220885"/>
              <a:gd name="connsiteY15" fmla="*/ 503906 h 2601357"/>
              <a:gd name="connsiteX16" fmla="*/ 4128606 w 4220885"/>
              <a:gd name="connsiteY16" fmla="*/ 579407 h 2601357"/>
              <a:gd name="connsiteX17" fmla="*/ 4078272 w 4220885"/>
              <a:gd name="connsiteY17" fmla="*/ 713631 h 2601357"/>
              <a:gd name="connsiteX18" fmla="*/ 4053105 w 4220885"/>
              <a:gd name="connsiteY18" fmla="*/ 965300 h 2601357"/>
              <a:gd name="connsiteX19" fmla="*/ 4027938 w 4220885"/>
              <a:gd name="connsiteY19" fmla="*/ 1082746 h 2601357"/>
              <a:gd name="connsiteX20" fmla="*/ 3969215 w 4220885"/>
              <a:gd name="connsiteY20" fmla="*/ 1149858 h 2601357"/>
              <a:gd name="connsiteX21" fmla="*/ 3910492 w 4220885"/>
              <a:gd name="connsiteY21" fmla="*/ 1225359 h 2601357"/>
              <a:gd name="connsiteX22" fmla="*/ 3834992 w 4220885"/>
              <a:gd name="connsiteY22" fmla="*/ 1292471 h 2601357"/>
              <a:gd name="connsiteX23" fmla="*/ 3683990 w 4220885"/>
              <a:gd name="connsiteY23" fmla="*/ 1443473 h 2601357"/>
              <a:gd name="connsiteX24" fmla="*/ 3524599 w 4220885"/>
              <a:gd name="connsiteY24" fmla="*/ 1586086 h 2601357"/>
              <a:gd name="connsiteX25" fmla="*/ 3331652 w 4220885"/>
              <a:gd name="connsiteY25" fmla="*/ 1728699 h 2601357"/>
              <a:gd name="connsiteX26" fmla="*/ 2937370 w 4220885"/>
              <a:gd name="connsiteY26" fmla="*/ 1955201 h 2601357"/>
              <a:gd name="connsiteX27" fmla="*/ 2509531 w 4220885"/>
              <a:gd name="connsiteY27" fmla="*/ 2131370 h 2601357"/>
              <a:gd name="connsiteX28" fmla="*/ 2249472 w 4220885"/>
              <a:gd name="connsiteY28" fmla="*/ 2215260 h 2601357"/>
              <a:gd name="connsiteX29" fmla="*/ 1972636 w 4220885"/>
              <a:gd name="connsiteY29" fmla="*/ 2315928 h 2601357"/>
              <a:gd name="connsiteX30" fmla="*/ 1720966 w 4220885"/>
              <a:gd name="connsiteY30" fmla="*/ 2383040 h 2601357"/>
              <a:gd name="connsiteX31" fmla="*/ 1309905 w 4220885"/>
              <a:gd name="connsiteY31" fmla="*/ 2550820 h 2601357"/>
              <a:gd name="connsiteX32" fmla="*/ 817817 w 4220885"/>
              <a:gd name="connsiteY32" fmla="*/ 2600127 h 2601357"/>
              <a:gd name="connsiteX33" fmla="*/ 543689 w 4220885"/>
              <a:gd name="connsiteY33" fmla="*/ 2511846 h 2601357"/>
              <a:gd name="connsiteX34" fmla="*/ 396860 w 4220885"/>
              <a:gd name="connsiteY34" fmla="*/ 2472064 h 2601357"/>
              <a:gd name="connsiteX35" fmla="*/ 195682 w 4220885"/>
              <a:gd name="connsiteY35" fmla="*/ 2399668 h 2601357"/>
              <a:gd name="connsiteX36" fmla="*/ 9612 w 4220885"/>
              <a:gd name="connsiteY36" fmla="*/ 1980368 h 2601357"/>
              <a:gd name="connsiteX0" fmla="*/ 9612 w 4220885"/>
              <a:gd name="connsiteY0" fmla="*/ 1994229 h 2615218"/>
              <a:gd name="connsiteX1" fmla="*/ 110280 w 4220885"/>
              <a:gd name="connsiteY1" fmla="*/ 1088218 h 2615218"/>
              <a:gd name="connsiteX2" fmla="*/ 802817 w 4220885"/>
              <a:gd name="connsiteY2" fmla="*/ 911336 h 2615218"/>
              <a:gd name="connsiteX3" fmla="*/ 1855190 w 4220885"/>
              <a:gd name="connsiteY3" fmla="*/ 542934 h 2615218"/>
              <a:gd name="connsiteX4" fmla="*/ 2761201 w 4220885"/>
              <a:gd name="connsiteY4" fmla="*/ 299653 h 2615218"/>
              <a:gd name="connsiteX5" fmla="*/ 3566544 w 4220885"/>
              <a:gd name="connsiteY5" fmla="*/ 22817 h 2615218"/>
              <a:gd name="connsiteX6" fmla="*/ 3826603 w 4220885"/>
              <a:gd name="connsiteY6" fmla="*/ 14428 h 2615218"/>
              <a:gd name="connsiteX7" fmla="*/ 3960826 w 4220885"/>
              <a:gd name="connsiteY7" fmla="*/ 22817 h 2615218"/>
              <a:gd name="connsiteX8" fmla="*/ 4002771 w 4220885"/>
              <a:gd name="connsiteY8" fmla="*/ 56372 h 2615218"/>
              <a:gd name="connsiteX9" fmla="*/ 4061494 w 4220885"/>
              <a:gd name="connsiteY9" fmla="*/ 115095 h 2615218"/>
              <a:gd name="connsiteX10" fmla="*/ 4136995 w 4220885"/>
              <a:gd name="connsiteY10" fmla="*/ 182207 h 2615218"/>
              <a:gd name="connsiteX11" fmla="*/ 4195718 w 4220885"/>
              <a:gd name="connsiteY11" fmla="*/ 282875 h 2615218"/>
              <a:gd name="connsiteX12" fmla="*/ 4220885 w 4220885"/>
              <a:gd name="connsiteY12" fmla="*/ 375154 h 2615218"/>
              <a:gd name="connsiteX13" fmla="*/ 4212496 w 4220885"/>
              <a:gd name="connsiteY13" fmla="*/ 442266 h 2615218"/>
              <a:gd name="connsiteX14" fmla="*/ 4162162 w 4220885"/>
              <a:gd name="connsiteY14" fmla="*/ 517767 h 2615218"/>
              <a:gd name="connsiteX15" fmla="*/ 4128606 w 4220885"/>
              <a:gd name="connsiteY15" fmla="*/ 593268 h 2615218"/>
              <a:gd name="connsiteX16" fmla="*/ 4078272 w 4220885"/>
              <a:gd name="connsiteY16" fmla="*/ 727492 h 2615218"/>
              <a:gd name="connsiteX17" fmla="*/ 4053105 w 4220885"/>
              <a:gd name="connsiteY17" fmla="*/ 979161 h 2615218"/>
              <a:gd name="connsiteX18" fmla="*/ 4027938 w 4220885"/>
              <a:gd name="connsiteY18" fmla="*/ 1096607 h 2615218"/>
              <a:gd name="connsiteX19" fmla="*/ 3969215 w 4220885"/>
              <a:gd name="connsiteY19" fmla="*/ 1163719 h 2615218"/>
              <a:gd name="connsiteX20" fmla="*/ 3910492 w 4220885"/>
              <a:gd name="connsiteY20" fmla="*/ 1239220 h 2615218"/>
              <a:gd name="connsiteX21" fmla="*/ 3834992 w 4220885"/>
              <a:gd name="connsiteY21" fmla="*/ 1306332 h 2615218"/>
              <a:gd name="connsiteX22" fmla="*/ 3683990 w 4220885"/>
              <a:gd name="connsiteY22" fmla="*/ 1457334 h 2615218"/>
              <a:gd name="connsiteX23" fmla="*/ 3524599 w 4220885"/>
              <a:gd name="connsiteY23" fmla="*/ 1599947 h 2615218"/>
              <a:gd name="connsiteX24" fmla="*/ 3331652 w 4220885"/>
              <a:gd name="connsiteY24" fmla="*/ 1742560 h 2615218"/>
              <a:gd name="connsiteX25" fmla="*/ 2937370 w 4220885"/>
              <a:gd name="connsiteY25" fmla="*/ 1969062 h 2615218"/>
              <a:gd name="connsiteX26" fmla="*/ 2509531 w 4220885"/>
              <a:gd name="connsiteY26" fmla="*/ 2145231 h 2615218"/>
              <a:gd name="connsiteX27" fmla="*/ 2249472 w 4220885"/>
              <a:gd name="connsiteY27" fmla="*/ 2229121 h 2615218"/>
              <a:gd name="connsiteX28" fmla="*/ 1972636 w 4220885"/>
              <a:gd name="connsiteY28" fmla="*/ 2329789 h 2615218"/>
              <a:gd name="connsiteX29" fmla="*/ 1720966 w 4220885"/>
              <a:gd name="connsiteY29" fmla="*/ 2396901 h 2615218"/>
              <a:gd name="connsiteX30" fmla="*/ 1309905 w 4220885"/>
              <a:gd name="connsiteY30" fmla="*/ 2564681 h 2615218"/>
              <a:gd name="connsiteX31" fmla="*/ 817817 w 4220885"/>
              <a:gd name="connsiteY31" fmla="*/ 2613988 h 2615218"/>
              <a:gd name="connsiteX32" fmla="*/ 543689 w 4220885"/>
              <a:gd name="connsiteY32" fmla="*/ 2525707 h 2615218"/>
              <a:gd name="connsiteX33" fmla="*/ 396860 w 4220885"/>
              <a:gd name="connsiteY33" fmla="*/ 2485925 h 2615218"/>
              <a:gd name="connsiteX34" fmla="*/ 195682 w 4220885"/>
              <a:gd name="connsiteY34" fmla="*/ 2413529 h 2615218"/>
              <a:gd name="connsiteX35" fmla="*/ 9612 w 4220885"/>
              <a:gd name="connsiteY35" fmla="*/ 1994229 h 2615218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826603 w 4220885"/>
              <a:gd name="connsiteY5" fmla="*/ 0 h 2600790"/>
              <a:gd name="connsiteX6" fmla="*/ 3960826 w 4220885"/>
              <a:gd name="connsiteY6" fmla="*/ 8389 h 2600790"/>
              <a:gd name="connsiteX7" fmla="*/ 4002771 w 4220885"/>
              <a:gd name="connsiteY7" fmla="*/ 41944 h 2600790"/>
              <a:gd name="connsiteX8" fmla="*/ 4061494 w 4220885"/>
              <a:gd name="connsiteY8" fmla="*/ 100667 h 2600790"/>
              <a:gd name="connsiteX9" fmla="*/ 4136995 w 4220885"/>
              <a:gd name="connsiteY9" fmla="*/ 167779 h 2600790"/>
              <a:gd name="connsiteX10" fmla="*/ 4195718 w 4220885"/>
              <a:gd name="connsiteY10" fmla="*/ 268447 h 2600790"/>
              <a:gd name="connsiteX11" fmla="*/ 4220885 w 4220885"/>
              <a:gd name="connsiteY11" fmla="*/ 360726 h 2600790"/>
              <a:gd name="connsiteX12" fmla="*/ 4212496 w 4220885"/>
              <a:gd name="connsiteY12" fmla="*/ 427838 h 2600790"/>
              <a:gd name="connsiteX13" fmla="*/ 4162162 w 4220885"/>
              <a:gd name="connsiteY13" fmla="*/ 503339 h 2600790"/>
              <a:gd name="connsiteX14" fmla="*/ 4128606 w 4220885"/>
              <a:gd name="connsiteY14" fmla="*/ 578840 h 2600790"/>
              <a:gd name="connsiteX15" fmla="*/ 4078272 w 4220885"/>
              <a:gd name="connsiteY15" fmla="*/ 713064 h 2600790"/>
              <a:gd name="connsiteX16" fmla="*/ 4053105 w 4220885"/>
              <a:gd name="connsiteY16" fmla="*/ 964733 h 2600790"/>
              <a:gd name="connsiteX17" fmla="*/ 4027938 w 4220885"/>
              <a:gd name="connsiteY17" fmla="*/ 1082179 h 2600790"/>
              <a:gd name="connsiteX18" fmla="*/ 3969215 w 4220885"/>
              <a:gd name="connsiteY18" fmla="*/ 1149291 h 2600790"/>
              <a:gd name="connsiteX19" fmla="*/ 3910492 w 4220885"/>
              <a:gd name="connsiteY19" fmla="*/ 1224792 h 2600790"/>
              <a:gd name="connsiteX20" fmla="*/ 3834992 w 4220885"/>
              <a:gd name="connsiteY20" fmla="*/ 1291904 h 2600790"/>
              <a:gd name="connsiteX21" fmla="*/ 3683990 w 4220885"/>
              <a:gd name="connsiteY21" fmla="*/ 1442906 h 2600790"/>
              <a:gd name="connsiteX22" fmla="*/ 3524599 w 4220885"/>
              <a:gd name="connsiteY22" fmla="*/ 1585519 h 2600790"/>
              <a:gd name="connsiteX23" fmla="*/ 3331652 w 4220885"/>
              <a:gd name="connsiteY23" fmla="*/ 1728132 h 2600790"/>
              <a:gd name="connsiteX24" fmla="*/ 2937370 w 4220885"/>
              <a:gd name="connsiteY24" fmla="*/ 1954634 h 2600790"/>
              <a:gd name="connsiteX25" fmla="*/ 2509531 w 4220885"/>
              <a:gd name="connsiteY25" fmla="*/ 2130803 h 2600790"/>
              <a:gd name="connsiteX26" fmla="*/ 2249472 w 4220885"/>
              <a:gd name="connsiteY26" fmla="*/ 2214693 h 2600790"/>
              <a:gd name="connsiteX27" fmla="*/ 1972636 w 4220885"/>
              <a:gd name="connsiteY27" fmla="*/ 2315361 h 2600790"/>
              <a:gd name="connsiteX28" fmla="*/ 1720966 w 4220885"/>
              <a:gd name="connsiteY28" fmla="*/ 2382473 h 2600790"/>
              <a:gd name="connsiteX29" fmla="*/ 1309905 w 4220885"/>
              <a:gd name="connsiteY29" fmla="*/ 2550253 h 2600790"/>
              <a:gd name="connsiteX30" fmla="*/ 817817 w 4220885"/>
              <a:gd name="connsiteY30" fmla="*/ 2599560 h 2600790"/>
              <a:gd name="connsiteX31" fmla="*/ 543689 w 4220885"/>
              <a:gd name="connsiteY31" fmla="*/ 2511279 h 2600790"/>
              <a:gd name="connsiteX32" fmla="*/ 396860 w 4220885"/>
              <a:gd name="connsiteY32" fmla="*/ 2471497 h 2600790"/>
              <a:gd name="connsiteX33" fmla="*/ 195682 w 4220885"/>
              <a:gd name="connsiteY33" fmla="*/ 2399101 h 2600790"/>
              <a:gd name="connsiteX34" fmla="*/ 9612 w 4220885"/>
              <a:gd name="connsiteY34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826603 w 4220885"/>
              <a:gd name="connsiteY5" fmla="*/ 0 h 2600790"/>
              <a:gd name="connsiteX6" fmla="*/ 3960826 w 4220885"/>
              <a:gd name="connsiteY6" fmla="*/ 8389 h 2600790"/>
              <a:gd name="connsiteX7" fmla="*/ 4002771 w 4220885"/>
              <a:gd name="connsiteY7" fmla="*/ 41944 h 2600790"/>
              <a:gd name="connsiteX8" fmla="*/ 4136995 w 4220885"/>
              <a:gd name="connsiteY8" fmla="*/ 167779 h 2600790"/>
              <a:gd name="connsiteX9" fmla="*/ 4195718 w 4220885"/>
              <a:gd name="connsiteY9" fmla="*/ 268447 h 2600790"/>
              <a:gd name="connsiteX10" fmla="*/ 4220885 w 4220885"/>
              <a:gd name="connsiteY10" fmla="*/ 360726 h 2600790"/>
              <a:gd name="connsiteX11" fmla="*/ 4212496 w 4220885"/>
              <a:gd name="connsiteY11" fmla="*/ 427838 h 2600790"/>
              <a:gd name="connsiteX12" fmla="*/ 4162162 w 4220885"/>
              <a:gd name="connsiteY12" fmla="*/ 503339 h 2600790"/>
              <a:gd name="connsiteX13" fmla="*/ 4128606 w 4220885"/>
              <a:gd name="connsiteY13" fmla="*/ 578840 h 2600790"/>
              <a:gd name="connsiteX14" fmla="*/ 4078272 w 4220885"/>
              <a:gd name="connsiteY14" fmla="*/ 713064 h 2600790"/>
              <a:gd name="connsiteX15" fmla="*/ 4053105 w 4220885"/>
              <a:gd name="connsiteY15" fmla="*/ 964733 h 2600790"/>
              <a:gd name="connsiteX16" fmla="*/ 4027938 w 4220885"/>
              <a:gd name="connsiteY16" fmla="*/ 1082179 h 2600790"/>
              <a:gd name="connsiteX17" fmla="*/ 3969215 w 4220885"/>
              <a:gd name="connsiteY17" fmla="*/ 1149291 h 2600790"/>
              <a:gd name="connsiteX18" fmla="*/ 3910492 w 4220885"/>
              <a:gd name="connsiteY18" fmla="*/ 1224792 h 2600790"/>
              <a:gd name="connsiteX19" fmla="*/ 3834992 w 4220885"/>
              <a:gd name="connsiteY19" fmla="*/ 1291904 h 2600790"/>
              <a:gd name="connsiteX20" fmla="*/ 3683990 w 4220885"/>
              <a:gd name="connsiteY20" fmla="*/ 1442906 h 2600790"/>
              <a:gd name="connsiteX21" fmla="*/ 3524599 w 4220885"/>
              <a:gd name="connsiteY21" fmla="*/ 1585519 h 2600790"/>
              <a:gd name="connsiteX22" fmla="*/ 3331652 w 4220885"/>
              <a:gd name="connsiteY22" fmla="*/ 1728132 h 2600790"/>
              <a:gd name="connsiteX23" fmla="*/ 2937370 w 4220885"/>
              <a:gd name="connsiteY23" fmla="*/ 1954634 h 2600790"/>
              <a:gd name="connsiteX24" fmla="*/ 2509531 w 4220885"/>
              <a:gd name="connsiteY24" fmla="*/ 2130803 h 2600790"/>
              <a:gd name="connsiteX25" fmla="*/ 2249472 w 4220885"/>
              <a:gd name="connsiteY25" fmla="*/ 2214693 h 2600790"/>
              <a:gd name="connsiteX26" fmla="*/ 1972636 w 4220885"/>
              <a:gd name="connsiteY26" fmla="*/ 2315361 h 2600790"/>
              <a:gd name="connsiteX27" fmla="*/ 1720966 w 4220885"/>
              <a:gd name="connsiteY27" fmla="*/ 2382473 h 2600790"/>
              <a:gd name="connsiteX28" fmla="*/ 1309905 w 4220885"/>
              <a:gd name="connsiteY28" fmla="*/ 2550253 h 2600790"/>
              <a:gd name="connsiteX29" fmla="*/ 817817 w 4220885"/>
              <a:gd name="connsiteY29" fmla="*/ 2599560 h 2600790"/>
              <a:gd name="connsiteX30" fmla="*/ 543689 w 4220885"/>
              <a:gd name="connsiteY30" fmla="*/ 2511279 h 2600790"/>
              <a:gd name="connsiteX31" fmla="*/ 396860 w 4220885"/>
              <a:gd name="connsiteY31" fmla="*/ 2471497 h 2600790"/>
              <a:gd name="connsiteX32" fmla="*/ 195682 w 4220885"/>
              <a:gd name="connsiteY32" fmla="*/ 2399101 h 2600790"/>
              <a:gd name="connsiteX33" fmla="*/ 9612 w 4220885"/>
              <a:gd name="connsiteY33" fmla="*/ 1979801 h 2600790"/>
              <a:gd name="connsiteX0" fmla="*/ 9612 w 4220885"/>
              <a:gd name="connsiteY0" fmla="*/ 1985641 h 2606630"/>
              <a:gd name="connsiteX1" fmla="*/ 110280 w 4220885"/>
              <a:gd name="connsiteY1" fmla="*/ 1079630 h 2606630"/>
              <a:gd name="connsiteX2" fmla="*/ 802817 w 4220885"/>
              <a:gd name="connsiteY2" fmla="*/ 902748 h 2606630"/>
              <a:gd name="connsiteX3" fmla="*/ 1855190 w 4220885"/>
              <a:gd name="connsiteY3" fmla="*/ 534346 h 2606630"/>
              <a:gd name="connsiteX4" fmla="*/ 2761201 w 4220885"/>
              <a:gd name="connsiteY4" fmla="*/ 291065 h 2606630"/>
              <a:gd name="connsiteX5" fmla="*/ 3826603 w 4220885"/>
              <a:gd name="connsiteY5" fmla="*/ 5840 h 2606630"/>
              <a:gd name="connsiteX6" fmla="*/ 3960826 w 4220885"/>
              <a:gd name="connsiteY6" fmla="*/ 14229 h 2606630"/>
              <a:gd name="connsiteX7" fmla="*/ 4136995 w 4220885"/>
              <a:gd name="connsiteY7" fmla="*/ 173619 h 2606630"/>
              <a:gd name="connsiteX8" fmla="*/ 4195718 w 4220885"/>
              <a:gd name="connsiteY8" fmla="*/ 274287 h 2606630"/>
              <a:gd name="connsiteX9" fmla="*/ 4220885 w 4220885"/>
              <a:gd name="connsiteY9" fmla="*/ 366566 h 2606630"/>
              <a:gd name="connsiteX10" fmla="*/ 4212496 w 4220885"/>
              <a:gd name="connsiteY10" fmla="*/ 433678 h 2606630"/>
              <a:gd name="connsiteX11" fmla="*/ 4162162 w 4220885"/>
              <a:gd name="connsiteY11" fmla="*/ 509179 h 2606630"/>
              <a:gd name="connsiteX12" fmla="*/ 4128606 w 4220885"/>
              <a:gd name="connsiteY12" fmla="*/ 584680 h 2606630"/>
              <a:gd name="connsiteX13" fmla="*/ 4078272 w 4220885"/>
              <a:gd name="connsiteY13" fmla="*/ 718904 h 2606630"/>
              <a:gd name="connsiteX14" fmla="*/ 4053105 w 4220885"/>
              <a:gd name="connsiteY14" fmla="*/ 970573 h 2606630"/>
              <a:gd name="connsiteX15" fmla="*/ 4027938 w 4220885"/>
              <a:gd name="connsiteY15" fmla="*/ 1088019 h 2606630"/>
              <a:gd name="connsiteX16" fmla="*/ 3969215 w 4220885"/>
              <a:gd name="connsiteY16" fmla="*/ 1155131 h 2606630"/>
              <a:gd name="connsiteX17" fmla="*/ 3910492 w 4220885"/>
              <a:gd name="connsiteY17" fmla="*/ 1230632 h 2606630"/>
              <a:gd name="connsiteX18" fmla="*/ 3834992 w 4220885"/>
              <a:gd name="connsiteY18" fmla="*/ 1297744 h 2606630"/>
              <a:gd name="connsiteX19" fmla="*/ 3683990 w 4220885"/>
              <a:gd name="connsiteY19" fmla="*/ 1448746 h 2606630"/>
              <a:gd name="connsiteX20" fmla="*/ 3524599 w 4220885"/>
              <a:gd name="connsiteY20" fmla="*/ 1591359 h 2606630"/>
              <a:gd name="connsiteX21" fmla="*/ 3331652 w 4220885"/>
              <a:gd name="connsiteY21" fmla="*/ 1733972 h 2606630"/>
              <a:gd name="connsiteX22" fmla="*/ 2937370 w 4220885"/>
              <a:gd name="connsiteY22" fmla="*/ 1960474 h 2606630"/>
              <a:gd name="connsiteX23" fmla="*/ 2509531 w 4220885"/>
              <a:gd name="connsiteY23" fmla="*/ 2136643 h 2606630"/>
              <a:gd name="connsiteX24" fmla="*/ 2249472 w 4220885"/>
              <a:gd name="connsiteY24" fmla="*/ 2220533 h 2606630"/>
              <a:gd name="connsiteX25" fmla="*/ 1972636 w 4220885"/>
              <a:gd name="connsiteY25" fmla="*/ 2321201 h 2606630"/>
              <a:gd name="connsiteX26" fmla="*/ 1720966 w 4220885"/>
              <a:gd name="connsiteY26" fmla="*/ 2388313 h 2606630"/>
              <a:gd name="connsiteX27" fmla="*/ 1309905 w 4220885"/>
              <a:gd name="connsiteY27" fmla="*/ 2556093 h 2606630"/>
              <a:gd name="connsiteX28" fmla="*/ 817817 w 4220885"/>
              <a:gd name="connsiteY28" fmla="*/ 2605400 h 2606630"/>
              <a:gd name="connsiteX29" fmla="*/ 543689 w 4220885"/>
              <a:gd name="connsiteY29" fmla="*/ 2517119 h 2606630"/>
              <a:gd name="connsiteX30" fmla="*/ 396860 w 4220885"/>
              <a:gd name="connsiteY30" fmla="*/ 2477337 h 2606630"/>
              <a:gd name="connsiteX31" fmla="*/ 195682 w 4220885"/>
              <a:gd name="connsiteY31" fmla="*/ 2404941 h 2606630"/>
              <a:gd name="connsiteX32" fmla="*/ 9612 w 4220885"/>
              <a:gd name="connsiteY32" fmla="*/ 1985641 h 2606630"/>
              <a:gd name="connsiteX0" fmla="*/ 9612 w 4222282"/>
              <a:gd name="connsiteY0" fmla="*/ 1992995 h 2613984"/>
              <a:gd name="connsiteX1" fmla="*/ 110280 w 4222282"/>
              <a:gd name="connsiteY1" fmla="*/ 1086984 h 2613984"/>
              <a:gd name="connsiteX2" fmla="*/ 802817 w 4222282"/>
              <a:gd name="connsiteY2" fmla="*/ 910102 h 2613984"/>
              <a:gd name="connsiteX3" fmla="*/ 1855190 w 4222282"/>
              <a:gd name="connsiteY3" fmla="*/ 541700 h 2613984"/>
              <a:gd name="connsiteX4" fmla="*/ 2761201 w 4222282"/>
              <a:gd name="connsiteY4" fmla="*/ 298419 h 2613984"/>
              <a:gd name="connsiteX5" fmla="*/ 3826603 w 4222282"/>
              <a:gd name="connsiteY5" fmla="*/ 13194 h 2613984"/>
              <a:gd name="connsiteX6" fmla="*/ 3960826 w 4222282"/>
              <a:gd name="connsiteY6" fmla="*/ 21583 h 2613984"/>
              <a:gd name="connsiteX7" fmla="*/ 4195718 w 4222282"/>
              <a:gd name="connsiteY7" fmla="*/ 281641 h 2613984"/>
              <a:gd name="connsiteX8" fmla="*/ 4220885 w 4222282"/>
              <a:gd name="connsiteY8" fmla="*/ 373920 h 2613984"/>
              <a:gd name="connsiteX9" fmla="*/ 4212496 w 4222282"/>
              <a:gd name="connsiteY9" fmla="*/ 441032 h 2613984"/>
              <a:gd name="connsiteX10" fmla="*/ 4162162 w 4222282"/>
              <a:gd name="connsiteY10" fmla="*/ 516533 h 2613984"/>
              <a:gd name="connsiteX11" fmla="*/ 4128606 w 4222282"/>
              <a:gd name="connsiteY11" fmla="*/ 592034 h 2613984"/>
              <a:gd name="connsiteX12" fmla="*/ 4078272 w 4222282"/>
              <a:gd name="connsiteY12" fmla="*/ 726258 h 2613984"/>
              <a:gd name="connsiteX13" fmla="*/ 4053105 w 4222282"/>
              <a:gd name="connsiteY13" fmla="*/ 977927 h 2613984"/>
              <a:gd name="connsiteX14" fmla="*/ 4027938 w 4222282"/>
              <a:gd name="connsiteY14" fmla="*/ 1095373 h 2613984"/>
              <a:gd name="connsiteX15" fmla="*/ 3969215 w 4222282"/>
              <a:gd name="connsiteY15" fmla="*/ 1162485 h 2613984"/>
              <a:gd name="connsiteX16" fmla="*/ 3910492 w 4222282"/>
              <a:gd name="connsiteY16" fmla="*/ 1237986 h 2613984"/>
              <a:gd name="connsiteX17" fmla="*/ 3834992 w 4222282"/>
              <a:gd name="connsiteY17" fmla="*/ 1305098 h 2613984"/>
              <a:gd name="connsiteX18" fmla="*/ 3683990 w 4222282"/>
              <a:gd name="connsiteY18" fmla="*/ 1456100 h 2613984"/>
              <a:gd name="connsiteX19" fmla="*/ 3524599 w 4222282"/>
              <a:gd name="connsiteY19" fmla="*/ 1598713 h 2613984"/>
              <a:gd name="connsiteX20" fmla="*/ 3331652 w 4222282"/>
              <a:gd name="connsiteY20" fmla="*/ 1741326 h 2613984"/>
              <a:gd name="connsiteX21" fmla="*/ 2937370 w 4222282"/>
              <a:gd name="connsiteY21" fmla="*/ 1967828 h 2613984"/>
              <a:gd name="connsiteX22" fmla="*/ 2509531 w 4222282"/>
              <a:gd name="connsiteY22" fmla="*/ 2143997 h 2613984"/>
              <a:gd name="connsiteX23" fmla="*/ 2249472 w 4222282"/>
              <a:gd name="connsiteY23" fmla="*/ 2227887 h 2613984"/>
              <a:gd name="connsiteX24" fmla="*/ 1972636 w 4222282"/>
              <a:gd name="connsiteY24" fmla="*/ 2328555 h 2613984"/>
              <a:gd name="connsiteX25" fmla="*/ 1720966 w 4222282"/>
              <a:gd name="connsiteY25" fmla="*/ 2395667 h 2613984"/>
              <a:gd name="connsiteX26" fmla="*/ 1309905 w 4222282"/>
              <a:gd name="connsiteY26" fmla="*/ 2563447 h 2613984"/>
              <a:gd name="connsiteX27" fmla="*/ 817817 w 4222282"/>
              <a:gd name="connsiteY27" fmla="*/ 2612754 h 2613984"/>
              <a:gd name="connsiteX28" fmla="*/ 543689 w 4222282"/>
              <a:gd name="connsiteY28" fmla="*/ 2524473 h 2613984"/>
              <a:gd name="connsiteX29" fmla="*/ 396860 w 4222282"/>
              <a:gd name="connsiteY29" fmla="*/ 2484691 h 2613984"/>
              <a:gd name="connsiteX30" fmla="*/ 195682 w 4222282"/>
              <a:gd name="connsiteY30" fmla="*/ 2412295 h 2613984"/>
              <a:gd name="connsiteX31" fmla="*/ 9612 w 4222282"/>
              <a:gd name="connsiteY31" fmla="*/ 1992995 h 2613984"/>
              <a:gd name="connsiteX0" fmla="*/ 9612 w 4220885"/>
              <a:gd name="connsiteY0" fmla="*/ 1999790 h 2620779"/>
              <a:gd name="connsiteX1" fmla="*/ 110280 w 4220885"/>
              <a:gd name="connsiteY1" fmla="*/ 1093779 h 2620779"/>
              <a:gd name="connsiteX2" fmla="*/ 802817 w 4220885"/>
              <a:gd name="connsiteY2" fmla="*/ 916897 h 2620779"/>
              <a:gd name="connsiteX3" fmla="*/ 1855190 w 4220885"/>
              <a:gd name="connsiteY3" fmla="*/ 548495 h 2620779"/>
              <a:gd name="connsiteX4" fmla="*/ 2761201 w 4220885"/>
              <a:gd name="connsiteY4" fmla="*/ 305214 h 2620779"/>
              <a:gd name="connsiteX5" fmla="*/ 3826603 w 4220885"/>
              <a:gd name="connsiteY5" fmla="*/ 19989 h 2620779"/>
              <a:gd name="connsiteX6" fmla="*/ 3960826 w 4220885"/>
              <a:gd name="connsiteY6" fmla="*/ 28378 h 2620779"/>
              <a:gd name="connsiteX7" fmla="*/ 4220885 w 4220885"/>
              <a:gd name="connsiteY7" fmla="*/ 380715 h 2620779"/>
              <a:gd name="connsiteX8" fmla="*/ 4212496 w 4220885"/>
              <a:gd name="connsiteY8" fmla="*/ 447827 h 2620779"/>
              <a:gd name="connsiteX9" fmla="*/ 4162162 w 4220885"/>
              <a:gd name="connsiteY9" fmla="*/ 523328 h 2620779"/>
              <a:gd name="connsiteX10" fmla="*/ 4128606 w 4220885"/>
              <a:gd name="connsiteY10" fmla="*/ 598829 h 2620779"/>
              <a:gd name="connsiteX11" fmla="*/ 4078272 w 4220885"/>
              <a:gd name="connsiteY11" fmla="*/ 733053 h 2620779"/>
              <a:gd name="connsiteX12" fmla="*/ 4053105 w 4220885"/>
              <a:gd name="connsiteY12" fmla="*/ 984722 h 2620779"/>
              <a:gd name="connsiteX13" fmla="*/ 4027938 w 4220885"/>
              <a:gd name="connsiteY13" fmla="*/ 1102168 h 2620779"/>
              <a:gd name="connsiteX14" fmla="*/ 3969215 w 4220885"/>
              <a:gd name="connsiteY14" fmla="*/ 1169280 h 2620779"/>
              <a:gd name="connsiteX15" fmla="*/ 3910492 w 4220885"/>
              <a:gd name="connsiteY15" fmla="*/ 1244781 h 2620779"/>
              <a:gd name="connsiteX16" fmla="*/ 3834992 w 4220885"/>
              <a:gd name="connsiteY16" fmla="*/ 1311893 h 2620779"/>
              <a:gd name="connsiteX17" fmla="*/ 3683990 w 4220885"/>
              <a:gd name="connsiteY17" fmla="*/ 1462895 h 2620779"/>
              <a:gd name="connsiteX18" fmla="*/ 3524599 w 4220885"/>
              <a:gd name="connsiteY18" fmla="*/ 1605508 h 2620779"/>
              <a:gd name="connsiteX19" fmla="*/ 3331652 w 4220885"/>
              <a:gd name="connsiteY19" fmla="*/ 1748121 h 2620779"/>
              <a:gd name="connsiteX20" fmla="*/ 2937370 w 4220885"/>
              <a:gd name="connsiteY20" fmla="*/ 1974623 h 2620779"/>
              <a:gd name="connsiteX21" fmla="*/ 2509531 w 4220885"/>
              <a:gd name="connsiteY21" fmla="*/ 2150792 h 2620779"/>
              <a:gd name="connsiteX22" fmla="*/ 2249472 w 4220885"/>
              <a:gd name="connsiteY22" fmla="*/ 2234682 h 2620779"/>
              <a:gd name="connsiteX23" fmla="*/ 1972636 w 4220885"/>
              <a:gd name="connsiteY23" fmla="*/ 2335350 h 2620779"/>
              <a:gd name="connsiteX24" fmla="*/ 1720966 w 4220885"/>
              <a:gd name="connsiteY24" fmla="*/ 2402462 h 2620779"/>
              <a:gd name="connsiteX25" fmla="*/ 1309905 w 4220885"/>
              <a:gd name="connsiteY25" fmla="*/ 2570242 h 2620779"/>
              <a:gd name="connsiteX26" fmla="*/ 817817 w 4220885"/>
              <a:gd name="connsiteY26" fmla="*/ 2619549 h 2620779"/>
              <a:gd name="connsiteX27" fmla="*/ 543689 w 4220885"/>
              <a:gd name="connsiteY27" fmla="*/ 2531268 h 2620779"/>
              <a:gd name="connsiteX28" fmla="*/ 396860 w 4220885"/>
              <a:gd name="connsiteY28" fmla="*/ 2491486 h 2620779"/>
              <a:gd name="connsiteX29" fmla="*/ 195682 w 4220885"/>
              <a:gd name="connsiteY29" fmla="*/ 2419090 h 2620779"/>
              <a:gd name="connsiteX30" fmla="*/ 9612 w 4220885"/>
              <a:gd name="connsiteY30" fmla="*/ 1999790 h 2620779"/>
              <a:gd name="connsiteX0" fmla="*/ 9612 w 4230613"/>
              <a:gd name="connsiteY0" fmla="*/ 1985526 h 2606515"/>
              <a:gd name="connsiteX1" fmla="*/ 110280 w 4230613"/>
              <a:gd name="connsiteY1" fmla="*/ 1079515 h 2606515"/>
              <a:gd name="connsiteX2" fmla="*/ 802817 w 4230613"/>
              <a:gd name="connsiteY2" fmla="*/ 902633 h 2606515"/>
              <a:gd name="connsiteX3" fmla="*/ 1855190 w 4230613"/>
              <a:gd name="connsiteY3" fmla="*/ 534231 h 2606515"/>
              <a:gd name="connsiteX4" fmla="*/ 2761201 w 4230613"/>
              <a:gd name="connsiteY4" fmla="*/ 290950 h 2606515"/>
              <a:gd name="connsiteX5" fmla="*/ 3826603 w 4230613"/>
              <a:gd name="connsiteY5" fmla="*/ 5725 h 2606515"/>
              <a:gd name="connsiteX6" fmla="*/ 3960826 w 4230613"/>
              <a:gd name="connsiteY6" fmla="*/ 14114 h 2606515"/>
              <a:gd name="connsiteX7" fmla="*/ 4230613 w 4230613"/>
              <a:gd name="connsiteY7" fmla="*/ 171898 h 2606515"/>
              <a:gd name="connsiteX8" fmla="*/ 4212496 w 4230613"/>
              <a:gd name="connsiteY8" fmla="*/ 433563 h 2606515"/>
              <a:gd name="connsiteX9" fmla="*/ 4162162 w 4230613"/>
              <a:gd name="connsiteY9" fmla="*/ 509064 h 2606515"/>
              <a:gd name="connsiteX10" fmla="*/ 4128606 w 4230613"/>
              <a:gd name="connsiteY10" fmla="*/ 584565 h 2606515"/>
              <a:gd name="connsiteX11" fmla="*/ 4078272 w 4230613"/>
              <a:gd name="connsiteY11" fmla="*/ 718789 h 2606515"/>
              <a:gd name="connsiteX12" fmla="*/ 4053105 w 4230613"/>
              <a:gd name="connsiteY12" fmla="*/ 970458 h 2606515"/>
              <a:gd name="connsiteX13" fmla="*/ 4027938 w 4230613"/>
              <a:gd name="connsiteY13" fmla="*/ 1087904 h 2606515"/>
              <a:gd name="connsiteX14" fmla="*/ 3969215 w 4230613"/>
              <a:gd name="connsiteY14" fmla="*/ 1155016 h 2606515"/>
              <a:gd name="connsiteX15" fmla="*/ 3910492 w 4230613"/>
              <a:gd name="connsiteY15" fmla="*/ 1230517 h 2606515"/>
              <a:gd name="connsiteX16" fmla="*/ 3834992 w 4230613"/>
              <a:gd name="connsiteY16" fmla="*/ 1297629 h 2606515"/>
              <a:gd name="connsiteX17" fmla="*/ 3683990 w 4230613"/>
              <a:gd name="connsiteY17" fmla="*/ 1448631 h 2606515"/>
              <a:gd name="connsiteX18" fmla="*/ 3524599 w 4230613"/>
              <a:gd name="connsiteY18" fmla="*/ 1591244 h 2606515"/>
              <a:gd name="connsiteX19" fmla="*/ 3331652 w 4230613"/>
              <a:gd name="connsiteY19" fmla="*/ 1733857 h 2606515"/>
              <a:gd name="connsiteX20" fmla="*/ 2937370 w 4230613"/>
              <a:gd name="connsiteY20" fmla="*/ 1960359 h 2606515"/>
              <a:gd name="connsiteX21" fmla="*/ 2509531 w 4230613"/>
              <a:gd name="connsiteY21" fmla="*/ 2136528 h 2606515"/>
              <a:gd name="connsiteX22" fmla="*/ 2249472 w 4230613"/>
              <a:gd name="connsiteY22" fmla="*/ 2220418 h 2606515"/>
              <a:gd name="connsiteX23" fmla="*/ 1972636 w 4230613"/>
              <a:gd name="connsiteY23" fmla="*/ 2321086 h 2606515"/>
              <a:gd name="connsiteX24" fmla="*/ 1720966 w 4230613"/>
              <a:gd name="connsiteY24" fmla="*/ 2388198 h 2606515"/>
              <a:gd name="connsiteX25" fmla="*/ 1309905 w 4230613"/>
              <a:gd name="connsiteY25" fmla="*/ 2555978 h 2606515"/>
              <a:gd name="connsiteX26" fmla="*/ 817817 w 4230613"/>
              <a:gd name="connsiteY26" fmla="*/ 2605285 h 2606515"/>
              <a:gd name="connsiteX27" fmla="*/ 543689 w 4230613"/>
              <a:gd name="connsiteY27" fmla="*/ 2517004 h 2606515"/>
              <a:gd name="connsiteX28" fmla="*/ 396860 w 4230613"/>
              <a:gd name="connsiteY28" fmla="*/ 2477222 h 2606515"/>
              <a:gd name="connsiteX29" fmla="*/ 195682 w 4230613"/>
              <a:gd name="connsiteY29" fmla="*/ 2404826 h 2606515"/>
              <a:gd name="connsiteX30" fmla="*/ 9612 w 4230613"/>
              <a:gd name="connsiteY30" fmla="*/ 1985526 h 2606515"/>
              <a:gd name="connsiteX0" fmla="*/ 9612 w 4230613"/>
              <a:gd name="connsiteY0" fmla="*/ 1985526 h 2606515"/>
              <a:gd name="connsiteX1" fmla="*/ 110280 w 4230613"/>
              <a:gd name="connsiteY1" fmla="*/ 1079515 h 2606515"/>
              <a:gd name="connsiteX2" fmla="*/ 802817 w 4230613"/>
              <a:gd name="connsiteY2" fmla="*/ 902633 h 2606515"/>
              <a:gd name="connsiteX3" fmla="*/ 1855190 w 4230613"/>
              <a:gd name="connsiteY3" fmla="*/ 534231 h 2606515"/>
              <a:gd name="connsiteX4" fmla="*/ 2761201 w 4230613"/>
              <a:gd name="connsiteY4" fmla="*/ 290950 h 2606515"/>
              <a:gd name="connsiteX5" fmla="*/ 3826603 w 4230613"/>
              <a:gd name="connsiteY5" fmla="*/ 5725 h 2606515"/>
              <a:gd name="connsiteX6" fmla="*/ 3960826 w 4230613"/>
              <a:gd name="connsiteY6" fmla="*/ 14114 h 2606515"/>
              <a:gd name="connsiteX7" fmla="*/ 4230613 w 4230613"/>
              <a:gd name="connsiteY7" fmla="*/ 171898 h 2606515"/>
              <a:gd name="connsiteX8" fmla="*/ 4212496 w 4230613"/>
              <a:gd name="connsiteY8" fmla="*/ 433563 h 2606515"/>
              <a:gd name="connsiteX9" fmla="*/ 4128606 w 4230613"/>
              <a:gd name="connsiteY9" fmla="*/ 584565 h 2606515"/>
              <a:gd name="connsiteX10" fmla="*/ 4078272 w 4230613"/>
              <a:gd name="connsiteY10" fmla="*/ 718789 h 2606515"/>
              <a:gd name="connsiteX11" fmla="*/ 4053105 w 4230613"/>
              <a:gd name="connsiteY11" fmla="*/ 970458 h 2606515"/>
              <a:gd name="connsiteX12" fmla="*/ 4027938 w 4230613"/>
              <a:gd name="connsiteY12" fmla="*/ 1087904 h 2606515"/>
              <a:gd name="connsiteX13" fmla="*/ 3969215 w 4230613"/>
              <a:gd name="connsiteY13" fmla="*/ 1155016 h 2606515"/>
              <a:gd name="connsiteX14" fmla="*/ 3910492 w 4230613"/>
              <a:gd name="connsiteY14" fmla="*/ 1230517 h 2606515"/>
              <a:gd name="connsiteX15" fmla="*/ 3834992 w 4230613"/>
              <a:gd name="connsiteY15" fmla="*/ 1297629 h 2606515"/>
              <a:gd name="connsiteX16" fmla="*/ 3683990 w 4230613"/>
              <a:gd name="connsiteY16" fmla="*/ 1448631 h 2606515"/>
              <a:gd name="connsiteX17" fmla="*/ 3524599 w 4230613"/>
              <a:gd name="connsiteY17" fmla="*/ 1591244 h 2606515"/>
              <a:gd name="connsiteX18" fmla="*/ 3331652 w 4230613"/>
              <a:gd name="connsiteY18" fmla="*/ 1733857 h 2606515"/>
              <a:gd name="connsiteX19" fmla="*/ 2937370 w 4230613"/>
              <a:gd name="connsiteY19" fmla="*/ 1960359 h 2606515"/>
              <a:gd name="connsiteX20" fmla="*/ 2509531 w 4230613"/>
              <a:gd name="connsiteY20" fmla="*/ 2136528 h 2606515"/>
              <a:gd name="connsiteX21" fmla="*/ 2249472 w 4230613"/>
              <a:gd name="connsiteY21" fmla="*/ 2220418 h 2606515"/>
              <a:gd name="connsiteX22" fmla="*/ 1972636 w 4230613"/>
              <a:gd name="connsiteY22" fmla="*/ 2321086 h 2606515"/>
              <a:gd name="connsiteX23" fmla="*/ 1720966 w 4230613"/>
              <a:gd name="connsiteY23" fmla="*/ 2388198 h 2606515"/>
              <a:gd name="connsiteX24" fmla="*/ 1309905 w 4230613"/>
              <a:gd name="connsiteY24" fmla="*/ 2555978 h 2606515"/>
              <a:gd name="connsiteX25" fmla="*/ 817817 w 4230613"/>
              <a:gd name="connsiteY25" fmla="*/ 2605285 h 2606515"/>
              <a:gd name="connsiteX26" fmla="*/ 543689 w 4230613"/>
              <a:gd name="connsiteY26" fmla="*/ 2517004 h 2606515"/>
              <a:gd name="connsiteX27" fmla="*/ 396860 w 4230613"/>
              <a:gd name="connsiteY27" fmla="*/ 2477222 h 2606515"/>
              <a:gd name="connsiteX28" fmla="*/ 195682 w 4230613"/>
              <a:gd name="connsiteY28" fmla="*/ 2404826 h 2606515"/>
              <a:gd name="connsiteX29" fmla="*/ 9612 w 4230613"/>
              <a:gd name="connsiteY29" fmla="*/ 1985526 h 2606515"/>
              <a:gd name="connsiteX0" fmla="*/ 9612 w 4230613"/>
              <a:gd name="connsiteY0" fmla="*/ 1985526 h 2606515"/>
              <a:gd name="connsiteX1" fmla="*/ 110280 w 4230613"/>
              <a:gd name="connsiteY1" fmla="*/ 1079515 h 2606515"/>
              <a:gd name="connsiteX2" fmla="*/ 802817 w 4230613"/>
              <a:gd name="connsiteY2" fmla="*/ 902633 h 2606515"/>
              <a:gd name="connsiteX3" fmla="*/ 1855190 w 4230613"/>
              <a:gd name="connsiteY3" fmla="*/ 534231 h 2606515"/>
              <a:gd name="connsiteX4" fmla="*/ 2761201 w 4230613"/>
              <a:gd name="connsiteY4" fmla="*/ 290950 h 2606515"/>
              <a:gd name="connsiteX5" fmla="*/ 3826603 w 4230613"/>
              <a:gd name="connsiteY5" fmla="*/ 5725 h 2606515"/>
              <a:gd name="connsiteX6" fmla="*/ 3960826 w 4230613"/>
              <a:gd name="connsiteY6" fmla="*/ 14114 h 2606515"/>
              <a:gd name="connsiteX7" fmla="*/ 4230613 w 4230613"/>
              <a:gd name="connsiteY7" fmla="*/ 171898 h 2606515"/>
              <a:gd name="connsiteX8" fmla="*/ 4212496 w 4230613"/>
              <a:gd name="connsiteY8" fmla="*/ 433563 h 2606515"/>
              <a:gd name="connsiteX9" fmla="*/ 4078272 w 4230613"/>
              <a:gd name="connsiteY9" fmla="*/ 718789 h 2606515"/>
              <a:gd name="connsiteX10" fmla="*/ 4053105 w 4230613"/>
              <a:gd name="connsiteY10" fmla="*/ 970458 h 2606515"/>
              <a:gd name="connsiteX11" fmla="*/ 4027938 w 4230613"/>
              <a:gd name="connsiteY11" fmla="*/ 1087904 h 2606515"/>
              <a:gd name="connsiteX12" fmla="*/ 3969215 w 4230613"/>
              <a:gd name="connsiteY12" fmla="*/ 1155016 h 2606515"/>
              <a:gd name="connsiteX13" fmla="*/ 3910492 w 4230613"/>
              <a:gd name="connsiteY13" fmla="*/ 1230517 h 2606515"/>
              <a:gd name="connsiteX14" fmla="*/ 3834992 w 4230613"/>
              <a:gd name="connsiteY14" fmla="*/ 1297629 h 2606515"/>
              <a:gd name="connsiteX15" fmla="*/ 3683990 w 4230613"/>
              <a:gd name="connsiteY15" fmla="*/ 1448631 h 2606515"/>
              <a:gd name="connsiteX16" fmla="*/ 3524599 w 4230613"/>
              <a:gd name="connsiteY16" fmla="*/ 1591244 h 2606515"/>
              <a:gd name="connsiteX17" fmla="*/ 3331652 w 4230613"/>
              <a:gd name="connsiteY17" fmla="*/ 1733857 h 2606515"/>
              <a:gd name="connsiteX18" fmla="*/ 2937370 w 4230613"/>
              <a:gd name="connsiteY18" fmla="*/ 1960359 h 2606515"/>
              <a:gd name="connsiteX19" fmla="*/ 2509531 w 4230613"/>
              <a:gd name="connsiteY19" fmla="*/ 2136528 h 2606515"/>
              <a:gd name="connsiteX20" fmla="*/ 2249472 w 4230613"/>
              <a:gd name="connsiteY20" fmla="*/ 2220418 h 2606515"/>
              <a:gd name="connsiteX21" fmla="*/ 1972636 w 4230613"/>
              <a:gd name="connsiteY21" fmla="*/ 2321086 h 2606515"/>
              <a:gd name="connsiteX22" fmla="*/ 1720966 w 4230613"/>
              <a:gd name="connsiteY22" fmla="*/ 2388198 h 2606515"/>
              <a:gd name="connsiteX23" fmla="*/ 1309905 w 4230613"/>
              <a:gd name="connsiteY23" fmla="*/ 2555978 h 2606515"/>
              <a:gd name="connsiteX24" fmla="*/ 817817 w 4230613"/>
              <a:gd name="connsiteY24" fmla="*/ 2605285 h 2606515"/>
              <a:gd name="connsiteX25" fmla="*/ 543689 w 4230613"/>
              <a:gd name="connsiteY25" fmla="*/ 2517004 h 2606515"/>
              <a:gd name="connsiteX26" fmla="*/ 396860 w 4230613"/>
              <a:gd name="connsiteY26" fmla="*/ 2477222 h 2606515"/>
              <a:gd name="connsiteX27" fmla="*/ 195682 w 4230613"/>
              <a:gd name="connsiteY27" fmla="*/ 2404826 h 2606515"/>
              <a:gd name="connsiteX28" fmla="*/ 9612 w 4230613"/>
              <a:gd name="connsiteY28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969215 w 4231655"/>
              <a:gd name="connsiteY11" fmla="*/ 1155016 h 2606515"/>
              <a:gd name="connsiteX12" fmla="*/ 3910492 w 4231655"/>
              <a:gd name="connsiteY12" fmla="*/ 1230517 h 2606515"/>
              <a:gd name="connsiteX13" fmla="*/ 3834992 w 4231655"/>
              <a:gd name="connsiteY13" fmla="*/ 1297629 h 2606515"/>
              <a:gd name="connsiteX14" fmla="*/ 3683990 w 4231655"/>
              <a:gd name="connsiteY14" fmla="*/ 1448631 h 2606515"/>
              <a:gd name="connsiteX15" fmla="*/ 3524599 w 4231655"/>
              <a:gd name="connsiteY15" fmla="*/ 1591244 h 2606515"/>
              <a:gd name="connsiteX16" fmla="*/ 3331652 w 4231655"/>
              <a:gd name="connsiteY16" fmla="*/ 1733857 h 2606515"/>
              <a:gd name="connsiteX17" fmla="*/ 2937370 w 4231655"/>
              <a:gd name="connsiteY17" fmla="*/ 1960359 h 2606515"/>
              <a:gd name="connsiteX18" fmla="*/ 2509531 w 4231655"/>
              <a:gd name="connsiteY18" fmla="*/ 2136528 h 2606515"/>
              <a:gd name="connsiteX19" fmla="*/ 2249472 w 4231655"/>
              <a:gd name="connsiteY19" fmla="*/ 2220418 h 2606515"/>
              <a:gd name="connsiteX20" fmla="*/ 1972636 w 4231655"/>
              <a:gd name="connsiteY20" fmla="*/ 2321086 h 2606515"/>
              <a:gd name="connsiteX21" fmla="*/ 1720966 w 4231655"/>
              <a:gd name="connsiteY21" fmla="*/ 2388198 h 2606515"/>
              <a:gd name="connsiteX22" fmla="*/ 1309905 w 4231655"/>
              <a:gd name="connsiteY22" fmla="*/ 2555978 h 2606515"/>
              <a:gd name="connsiteX23" fmla="*/ 817817 w 4231655"/>
              <a:gd name="connsiteY23" fmla="*/ 2605285 h 2606515"/>
              <a:gd name="connsiteX24" fmla="*/ 543689 w 4231655"/>
              <a:gd name="connsiteY24" fmla="*/ 2517004 h 2606515"/>
              <a:gd name="connsiteX25" fmla="*/ 396860 w 4231655"/>
              <a:gd name="connsiteY25" fmla="*/ 2477222 h 2606515"/>
              <a:gd name="connsiteX26" fmla="*/ 195682 w 4231655"/>
              <a:gd name="connsiteY26" fmla="*/ 2404826 h 2606515"/>
              <a:gd name="connsiteX27" fmla="*/ 9612 w 4231655"/>
              <a:gd name="connsiteY27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910492 w 4231655"/>
              <a:gd name="connsiteY11" fmla="*/ 1230517 h 2606515"/>
              <a:gd name="connsiteX12" fmla="*/ 3834992 w 4231655"/>
              <a:gd name="connsiteY12" fmla="*/ 1297629 h 2606515"/>
              <a:gd name="connsiteX13" fmla="*/ 3683990 w 4231655"/>
              <a:gd name="connsiteY13" fmla="*/ 1448631 h 2606515"/>
              <a:gd name="connsiteX14" fmla="*/ 3524599 w 4231655"/>
              <a:gd name="connsiteY14" fmla="*/ 1591244 h 2606515"/>
              <a:gd name="connsiteX15" fmla="*/ 3331652 w 4231655"/>
              <a:gd name="connsiteY15" fmla="*/ 1733857 h 2606515"/>
              <a:gd name="connsiteX16" fmla="*/ 2937370 w 4231655"/>
              <a:gd name="connsiteY16" fmla="*/ 1960359 h 2606515"/>
              <a:gd name="connsiteX17" fmla="*/ 2509531 w 4231655"/>
              <a:gd name="connsiteY17" fmla="*/ 2136528 h 2606515"/>
              <a:gd name="connsiteX18" fmla="*/ 2249472 w 4231655"/>
              <a:gd name="connsiteY18" fmla="*/ 2220418 h 2606515"/>
              <a:gd name="connsiteX19" fmla="*/ 1972636 w 4231655"/>
              <a:gd name="connsiteY19" fmla="*/ 2321086 h 2606515"/>
              <a:gd name="connsiteX20" fmla="*/ 1720966 w 4231655"/>
              <a:gd name="connsiteY20" fmla="*/ 2388198 h 2606515"/>
              <a:gd name="connsiteX21" fmla="*/ 1309905 w 4231655"/>
              <a:gd name="connsiteY21" fmla="*/ 2555978 h 2606515"/>
              <a:gd name="connsiteX22" fmla="*/ 817817 w 4231655"/>
              <a:gd name="connsiteY22" fmla="*/ 2605285 h 2606515"/>
              <a:gd name="connsiteX23" fmla="*/ 543689 w 4231655"/>
              <a:gd name="connsiteY23" fmla="*/ 2517004 h 2606515"/>
              <a:gd name="connsiteX24" fmla="*/ 396860 w 4231655"/>
              <a:gd name="connsiteY24" fmla="*/ 2477222 h 2606515"/>
              <a:gd name="connsiteX25" fmla="*/ 195682 w 4231655"/>
              <a:gd name="connsiteY25" fmla="*/ 2404826 h 2606515"/>
              <a:gd name="connsiteX26" fmla="*/ 9612 w 4231655"/>
              <a:gd name="connsiteY26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834992 w 4231655"/>
              <a:gd name="connsiteY11" fmla="*/ 1297629 h 2606515"/>
              <a:gd name="connsiteX12" fmla="*/ 3683990 w 4231655"/>
              <a:gd name="connsiteY12" fmla="*/ 1448631 h 2606515"/>
              <a:gd name="connsiteX13" fmla="*/ 3524599 w 4231655"/>
              <a:gd name="connsiteY13" fmla="*/ 1591244 h 2606515"/>
              <a:gd name="connsiteX14" fmla="*/ 3331652 w 4231655"/>
              <a:gd name="connsiteY14" fmla="*/ 1733857 h 2606515"/>
              <a:gd name="connsiteX15" fmla="*/ 2937370 w 4231655"/>
              <a:gd name="connsiteY15" fmla="*/ 1960359 h 2606515"/>
              <a:gd name="connsiteX16" fmla="*/ 2509531 w 4231655"/>
              <a:gd name="connsiteY16" fmla="*/ 2136528 h 2606515"/>
              <a:gd name="connsiteX17" fmla="*/ 2249472 w 4231655"/>
              <a:gd name="connsiteY17" fmla="*/ 2220418 h 2606515"/>
              <a:gd name="connsiteX18" fmla="*/ 1972636 w 4231655"/>
              <a:gd name="connsiteY18" fmla="*/ 2321086 h 2606515"/>
              <a:gd name="connsiteX19" fmla="*/ 1720966 w 4231655"/>
              <a:gd name="connsiteY19" fmla="*/ 2388198 h 2606515"/>
              <a:gd name="connsiteX20" fmla="*/ 1309905 w 4231655"/>
              <a:gd name="connsiteY20" fmla="*/ 2555978 h 2606515"/>
              <a:gd name="connsiteX21" fmla="*/ 817817 w 4231655"/>
              <a:gd name="connsiteY21" fmla="*/ 2605285 h 2606515"/>
              <a:gd name="connsiteX22" fmla="*/ 543689 w 4231655"/>
              <a:gd name="connsiteY22" fmla="*/ 2517004 h 2606515"/>
              <a:gd name="connsiteX23" fmla="*/ 396860 w 4231655"/>
              <a:gd name="connsiteY23" fmla="*/ 2477222 h 2606515"/>
              <a:gd name="connsiteX24" fmla="*/ 195682 w 4231655"/>
              <a:gd name="connsiteY24" fmla="*/ 2404826 h 2606515"/>
              <a:gd name="connsiteX25" fmla="*/ 9612 w 4231655"/>
              <a:gd name="connsiteY25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683990 w 4231655"/>
              <a:gd name="connsiteY11" fmla="*/ 1448631 h 2606515"/>
              <a:gd name="connsiteX12" fmla="*/ 3524599 w 4231655"/>
              <a:gd name="connsiteY12" fmla="*/ 1591244 h 2606515"/>
              <a:gd name="connsiteX13" fmla="*/ 3331652 w 4231655"/>
              <a:gd name="connsiteY13" fmla="*/ 1733857 h 2606515"/>
              <a:gd name="connsiteX14" fmla="*/ 2937370 w 4231655"/>
              <a:gd name="connsiteY14" fmla="*/ 1960359 h 2606515"/>
              <a:gd name="connsiteX15" fmla="*/ 2509531 w 4231655"/>
              <a:gd name="connsiteY15" fmla="*/ 2136528 h 2606515"/>
              <a:gd name="connsiteX16" fmla="*/ 2249472 w 4231655"/>
              <a:gd name="connsiteY16" fmla="*/ 2220418 h 2606515"/>
              <a:gd name="connsiteX17" fmla="*/ 1972636 w 4231655"/>
              <a:gd name="connsiteY17" fmla="*/ 2321086 h 2606515"/>
              <a:gd name="connsiteX18" fmla="*/ 1720966 w 4231655"/>
              <a:gd name="connsiteY18" fmla="*/ 2388198 h 2606515"/>
              <a:gd name="connsiteX19" fmla="*/ 1309905 w 4231655"/>
              <a:gd name="connsiteY19" fmla="*/ 2555978 h 2606515"/>
              <a:gd name="connsiteX20" fmla="*/ 817817 w 4231655"/>
              <a:gd name="connsiteY20" fmla="*/ 2605285 h 2606515"/>
              <a:gd name="connsiteX21" fmla="*/ 543689 w 4231655"/>
              <a:gd name="connsiteY21" fmla="*/ 2517004 h 2606515"/>
              <a:gd name="connsiteX22" fmla="*/ 396860 w 4231655"/>
              <a:gd name="connsiteY22" fmla="*/ 2477222 h 2606515"/>
              <a:gd name="connsiteX23" fmla="*/ 195682 w 4231655"/>
              <a:gd name="connsiteY23" fmla="*/ 2404826 h 2606515"/>
              <a:gd name="connsiteX24" fmla="*/ 9612 w 4231655"/>
              <a:gd name="connsiteY24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524599 w 4231655"/>
              <a:gd name="connsiteY11" fmla="*/ 1591244 h 2606515"/>
              <a:gd name="connsiteX12" fmla="*/ 3331652 w 4231655"/>
              <a:gd name="connsiteY12" fmla="*/ 1733857 h 2606515"/>
              <a:gd name="connsiteX13" fmla="*/ 2937370 w 4231655"/>
              <a:gd name="connsiteY13" fmla="*/ 1960359 h 2606515"/>
              <a:gd name="connsiteX14" fmla="*/ 2509531 w 4231655"/>
              <a:gd name="connsiteY14" fmla="*/ 2136528 h 2606515"/>
              <a:gd name="connsiteX15" fmla="*/ 2249472 w 4231655"/>
              <a:gd name="connsiteY15" fmla="*/ 2220418 h 2606515"/>
              <a:gd name="connsiteX16" fmla="*/ 1972636 w 4231655"/>
              <a:gd name="connsiteY16" fmla="*/ 2321086 h 2606515"/>
              <a:gd name="connsiteX17" fmla="*/ 1720966 w 4231655"/>
              <a:gd name="connsiteY17" fmla="*/ 2388198 h 2606515"/>
              <a:gd name="connsiteX18" fmla="*/ 1309905 w 4231655"/>
              <a:gd name="connsiteY18" fmla="*/ 2555978 h 2606515"/>
              <a:gd name="connsiteX19" fmla="*/ 817817 w 4231655"/>
              <a:gd name="connsiteY19" fmla="*/ 2605285 h 2606515"/>
              <a:gd name="connsiteX20" fmla="*/ 543689 w 4231655"/>
              <a:gd name="connsiteY20" fmla="*/ 2517004 h 2606515"/>
              <a:gd name="connsiteX21" fmla="*/ 396860 w 4231655"/>
              <a:gd name="connsiteY21" fmla="*/ 2477222 h 2606515"/>
              <a:gd name="connsiteX22" fmla="*/ 195682 w 4231655"/>
              <a:gd name="connsiteY22" fmla="*/ 2404826 h 2606515"/>
              <a:gd name="connsiteX23" fmla="*/ 9612 w 4231655"/>
              <a:gd name="connsiteY23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331652 w 4231655"/>
              <a:gd name="connsiteY11" fmla="*/ 1733857 h 2606515"/>
              <a:gd name="connsiteX12" fmla="*/ 2937370 w 4231655"/>
              <a:gd name="connsiteY12" fmla="*/ 1960359 h 2606515"/>
              <a:gd name="connsiteX13" fmla="*/ 2509531 w 4231655"/>
              <a:gd name="connsiteY13" fmla="*/ 2136528 h 2606515"/>
              <a:gd name="connsiteX14" fmla="*/ 2249472 w 4231655"/>
              <a:gd name="connsiteY14" fmla="*/ 2220418 h 2606515"/>
              <a:gd name="connsiteX15" fmla="*/ 1972636 w 4231655"/>
              <a:gd name="connsiteY15" fmla="*/ 2321086 h 2606515"/>
              <a:gd name="connsiteX16" fmla="*/ 1720966 w 4231655"/>
              <a:gd name="connsiteY16" fmla="*/ 2388198 h 2606515"/>
              <a:gd name="connsiteX17" fmla="*/ 1309905 w 4231655"/>
              <a:gd name="connsiteY17" fmla="*/ 2555978 h 2606515"/>
              <a:gd name="connsiteX18" fmla="*/ 817817 w 4231655"/>
              <a:gd name="connsiteY18" fmla="*/ 2605285 h 2606515"/>
              <a:gd name="connsiteX19" fmla="*/ 543689 w 4231655"/>
              <a:gd name="connsiteY19" fmla="*/ 2517004 h 2606515"/>
              <a:gd name="connsiteX20" fmla="*/ 396860 w 4231655"/>
              <a:gd name="connsiteY20" fmla="*/ 2477222 h 2606515"/>
              <a:gd name="connsiteX21" fmla="*/ 195682 w 4231655"/>
              <a:gd name="connsiteY21" fmla="*/ 2404826 h 2606515"/>
              <a:gd name="connsiteX22" fmla="*/ 9612 w 4231655"/>
              <a:gd name="connsiteY22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937370 w 4231655"/>
              <a:gd name="connsiteY11" fmla="*/ 1960359 h 2606515"/>
              <a:gd name="connsiteX12" fmla="*/ 2509531 w 4231655"/>
              <a:gd name="connsiteY12" fmla="*/ 2136528 h 2606515"/>
              <a:gd name="connsiteX13" fmla="*/ 2249472 w 4231655"/>
              <a:gd name="connsiteY13" fmla="*/ 2220418 h 2606515"/>
              <a:gd name="connsiteX14" fmla="*/ 1972636 w 4231655"/>
              <a:gd name="connsiteY14" fmla="*/ 2321086 h 2606515"/>
              <a:gd name="connsiteX15" fmla="*/ 1720966 w 4231655"/>
              <a:gd name="connsiteY15" fmla="*/ 2388198 h 2606515"/>
              <a:gd name="connsiteX16" fmla="*/ 1309905 w 4231655"/>
              <a:gd name="connsiteY16" fmla="*/ 2555978 h 2606515"/>
              <a:gd name="connsiteX17" fmla="*/ 817817 w 4231655"/>
              <a:gd name="connsiteY17" fmla="*/ 2605285 h 2606515"/>
              <a:gd name="connsiteX18" fmla="*/ 543689 w 4231655"/>
              <a:gd name="connsiteY18" fmla="*/ 2517004 h 2606515"/>
              <a:gd name="connsiteX19" fmla="*/ 396860 w 4231655"/>
              <a:gd name="connsiteY19" fmla="*/ 2477222 h 2606515"/>
              <a:gd name="connsiteX20" fmla="*/ 195682 w 4231655"/>
              <a:gd name="connsiteY20" fmla="*/ 2404826 h 2606515"/>
              <a:gd name="connsiteX21" fmla="*/ 9612 w 4231655"/>
              <a:gd name="connsiteY21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509531 w 4231655"/>
              <a:gd name="connsiteY11" fmla="*/ 2136528 h 2606515"/>
              <a:gd name="connsiteX12" fmla="*/ 2249472 w 4231655"/>
              <a:gd name="connsiteY12" fmla="*/ 2220418 h 2606515"/>
              <a:gd name="connsiteX13" fmla="*/ 1972636 w 4231655"/>
              <a:gd name="connsiteY13" fmla="*/ 2321086 h 2606515"/>
              <a:gd name="connsiteX14" fmla="*/ 1720966 w 4231655"/>
              <a:gd name="connsiteY14" fmla="*/ 2388198 h 2606515"/>
              <a:gd name="connsiteX15" fmla="*/ 1309905 w 4231655"/>
              <a:gd name="connsiteY15" fmla="*/ 2555978 h 2606515"/>
              <a:gd name="connsiteX16" fmla="*/ 817817 w 4231655"/>
              <a:gd name="connsiteY16" fmla="*/ 2605285 h 2606515"/>
              <a:gd name="connsiteX17" fmla="*/ 543689 w 4231655"/>
              <a:gd name="connsiteY17" fmla="*/ 2517004 h 2606515"/>
              <a:gd name="connsiteX18" fmla="*/ 396860 w 4231655"/>
              <a:gd name="connsiteY18" fmla="*/ 2477222 h 2606515"/>
              <a:gd name="connsiteX19" fmla="*/ 195682 w 4231655"/>
              <a:gd name="connsiteY19" fmla="*/ 2404826 h 2606515"/>
              <a:gd name="connsiteX20" fmla="*/ 9612 w 4231655"/>
              <a:gd name="connsiteY20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249472 w 4231655"/>
              <a:gd name="connsiteY11" fmla="*/ 2220418 h 2606515"/>
              <a:gd name="connsiteX12" fmla="*/ 1972636 w 4231655"/>
              <a:gd name="connsiteY12" fmla="*/ 2321086 h 2606515"/>
              <a:gd name="connsiteX13" fmla="*/ 1720966 w 4231655"/>
              <a:gd name="connsiteY13" fmla="*/ 2388198 h 2606515"/>
              <a:gd name="connsiteX14" fmla="*/ 1309905 w 4231655"/>
              <a:gd name="connsiteY14" fmla="*/ 2555978 h 2606515"/>
              <a:gd name="connsiteX15" fmla="*/ 817817 w 4231655"/>
              <a:gd name="connsiteY15" fmla="*/ 2605285 h 2606515"/>
              <a:gd name="connsiteX16" fmla="*/ 543689 w 4231655"/>
              <a:gd name="connsiteY16" fmla="*/ 2517004 h 2606515"/>
              <a:gd name="connsiteX17" fmla="*/ 396860 w 4231655"/>
              <a:gd name="connsiteY17" fmla="*/ 2477222 h 2606515"/>
              <a:gd name="connsiteX18" fmla="*/ 195682 w 4231655"/>
              <a:gd name="connsiteY18" fmla="*/ 2404826 h 2606515"/>
              <a:gd name="connsiteX19" fmla="*/ 9612 w 4231655"/>
              <a:gd name="connsiteY19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249472 w 4231655"/>
              <a:gd name="connsiteY11" fmla="*/ 2220418 h 2606515"/>
              <a:gd name="connsiteX12" fmla="*/ 1720966 w 4231655"/>
              <a:gd name="connsiteY12" fmla="*/ 2388198 h 2606515"/>
              <a:gd name="connsiteX13" fmla="*/ 1309905 w 4231655"/>
              <a:gd name="connsiteY13" fmla="*/ 2555978 h 2606515"/>
              <a:gd name="connsiteX14" fmla="*/ 817817 w 4231655"/>
              <a:gd name="connsiteY14" fmla="*/ 2605285 h 2606515"/>
              <a:gd name="connsiteX15" fmla="*/ 543689 w 4231655"/>
              <a:gd name="connsiteY15" fmla="*/ 2517004 h 2606515"/>
              <a:gd name="connsiteX16" fmla="*/ 396860 w 4231655"/>
              <a:gd name="connsiteY16" fmla="*/ 2477222 h 2606515"/>
              <a:gd name="connsiteX17" fmla="*/ 195682 w 4231655"/>
              <a:gd name="connsiteY17" fmla="*/ 2404826 h 2606515"/>
              <a:gd name="connsiteX18" fmla="*/ 9612 w 4231655"/>
              <a:gd name="connsiteY18" fmla="*/ 1985526 h 2606515"/>
              <a:gd name="connsiteX0" fmla="*/ 9612 w 4231655"/>
              <a:gd name="connsiteY0" fmla="*/ 1985526 h 2609652"/>
              <a:gd name="connsiteX1" fmla="*/ 110280 w 4231655"/>
              <a:gd name="connsiteY1" fmla="*/ 1079515 h 2609652"/>
              <a:gd name="connsiteX2" fmla="*/ 802817 w 4231655"/>
              <a:gd name="connsiteY2" fmla="*/ 902633 h 2609652"/>
              <a:gd name="connsiteX3" fmla="*/ 1855190 w 4231655"/>
              <a:gd name="connsiteY3" fmla="*/ 534231 h 2609652"/>
              <a:gd name="connsiteX4" fmla="*/ 2761201 w 4231655"/>
              <a:gd name="connsiteY4" fmla="*/ 290950 h 2609652"/>
              <a:gd name="connsiteX5" fmla="*/ 3826603 w 4231655"/>
              <a:gd name="connsiteY5" fmla="*/ 5725 h 2609652"/>
              <a:gd name="connsiteX6" fmla="*/ 3960826 w 4231655"/>
              <a:gd name="connsiteY6" fmla="*/ 14114 h 2609652"/>
              <a:gd name="connsiteX7" fmla="*/ 4230613 w 4231655"/>
              <a:gd name="connsiteY7" fmla="*/ 171898 h 2609652"/>
              <a:gd name="connsiteX8" fmla="*/ 4212496 w 4231655"/>
              <a:gd name="connsiteY8" fmla="*/ 433563 h 2609652"/>
              <a:gd name="connsiteX9" fmla="*/ 4053105 w 4231655"/>
              <a:gd name="connsiteY9" fmla="*/ 970458 h 2609652"/>
              <a:gd name="connsiteX10" fmla="*/ 4027938 w 4231655"/>
              <a:gd name="connsiteY10" fmla="*/ 1087904 h 2609652"/>
              <a:gd name="connsiteX11" fmla="*/ 2249472 w 4231655"/>
              <a:gd name="connsiteY11" fmla="*/ 2220418 h 2609652"/>
              <a:gd name="connsiteX12" fmla="*/ 1309905 w 4231655"/>
              <a:gd name="connsiteY12" fmla="*/ 2555978 h 2609652"/>
              <a:gd name="connsiteX13" fmla="*/ 817817 w 4231655"/>
              <a:gd name="connsiteY13" fmla="*/ 2605285 h 2609652"/>
              <a:gd name="connsiteX14" fmla="*/ 543689 w 4231655"/>
              <a:gd name="connsiteY14" fmla="*/ 2517004 h 2609652"/>
              <a:gd name="connsiteX15" fmla="*/ 396860 w 4231655"/>
              <a:gd name="connsiteY15" fmla="*/ 2477222 h 2609652"/>
              <a:gd name="connsiteX16" fmla="*/ 195682 w 4231655"/>
              <a:gd name="connsiteY16" fmla="*/ 2404826 h 2609652"/>
              <a:gd name="connsiteX17" fmla="*/ 9612 w 4231655"/>
              <a:gd name="connsiteY17" fmla="*/ 1985526 h 2609652"/>
              <a:gd name="connsiteX0" fmla="*/ 9612 w 4231655"/>
              <a:gd name="connsiteY0" fmla="*/ 1985526 h 2612596"/>
              <a:gd name="connsiteX1" fmla="*/ 110280 w 4231655"/>
              <a:gd name="connsiteY1" fmla="*/ 1079515 h 2612596"/>
              <a:gd name="connsiteX2" fmla="*/ 802817 w 4231655"/>
              <a:gd name="connsiteY2" fmla="*/ 902633 h 2612596"/>
              <a:gd name="connsiteX3" fmla="*/ 1855190 w 4231655"/>
              <a:gd name="connsiteY3" fmla="*/ 534231 h 2612596"/>
              <a:gd name="connsiteX4" fmla="*/ 2761201 w 4231655"/>
              <a:gd name="connsiteY4" fmla="*/ 290950 h 2612596"/>
              <a:gd name="connsiteX5" fmla="*/ 3826603 w 4231655"/>
              <a:gd name="connsiteY5" fmla="*/ 5725 h 2612596"/>
              <a:gd name="connsiteX6" fmla="*/ 3960826 w 4231655"/>
              <a:gd name="connsiteY6" fmla="*/ 14114 h 2612596"/>
              <a:gd name="connsiteX7" fmla="*/ 4230613 w 4231655"/>
              <a:gd name="connsiteY7" fmla="*/ 171898 h 2612596"/>
              <a:gd name="connsiteX8" fmla="*/ 4212496 w 4231655"/>
              <a:gd name="connsiteY8" fmla="*/ 433563 h 2612596"/>
              <a:gd name="connsiteX9" fmla="*/ 4053105 w 4231655"/>
              <a:gd name="connsiteY9" fmla="*/ 970458 h 2612596"/>
              <a:gd name="connsiteX10" fmla="*/ 4027938 w 4231655"/>
              <a:gd name="connsiteY10" fmla="*/ 1087904 h 2612596"/>
              <a:gd name="connsiteX11" fmla="*/ 2249472 w 4231655"/>
              <a:gd name="connsiteY11" fmla="*/ 2220418 h 2612596"/>
              <a:gd name="connsiteX12" fmla="*/ 1309905 w 4231655"/>
              <a:gd name="connsiteY12" fmla="*/ 2555978 h 2612596"/>
              <a:gd name="connsiteX13" fmla="*/ 817817 w 4231655"/>
              <a:gd name="connsiteY13" fmla="*/ 2605285 h 2612596"/>
              <a:gd name="connsiteX14" fmla="*/ 396860 w 4231655"/>
              <a:gd name="connsiteY14" fmla="*/ 2477222 h 2612596"/>
              <a:gd name="connsiteX15" fmla="*/ 195682 w 4231655"/>
              <a:gd name="connsiteY15" fmla="*/ 2404826 h 2612596"/>
              <a:gd name="connsiteX16" fmla="*/ 9612 w 4231655"/>
              <a:gd name="connsiteY16" fmla="*/ 1985526 h 2612596"/>
              <a:gd name="connsiteX0" fmla="*/ 9612 w 4231655"/>
              <a:gd name="connsiteY0" fmla="*/ 1985526 h 2617957"/>
              <a:gd name="connsiteX1" fmla="*/ 110280 w 4231655"/>
              <a:gd name="connsiteY1" fmla="*/ 1079515 h 2617957"/>
              <a:gd name="connsiteX2" fmla="*/ 802817 w 4231655"/>
              <a:gd name="connsiteY2" fmla="*/ 902633 h 2617957"/>
              <a:gd name="connsiteX3" fmla="*/ 1855190 w 4231655"/>
              <a:gd name="connsiteY3" fmla="*/ 534231 h 2617957"/>
              <a:gd name="connsiteX4" fmla="*/ 2761201 w 4231655"/>
              <a:gd name="connsiteY4" fmla="*/ 290950 h 2617957"/>
              <a:gd name="connsiteX5" fmla="*/ 3826603 w 4231655"/>
              <a:gd name="connsiteY5" fmla="*/ 5725 h 2617957"/>
              <a:gd name="connsiteX6" fmla="*/ 3960826 w 4231655"/>
              <a:gd name="connsiteY6" fmla="*/ 14114 h 2617957"/>
              <a:gd name="connsiteX7" fmla="*/ 4230613 w 4231655"/>
              <a:gd name="connsiteY7" fmla="*/ 171898 h 2617957"/>
              <a:gd name="connsiteX8" fmla="*/ 4212496 w 4231655"/>
              <a:gd name="connsiteY8" fmla="*/ 433563 h 2617957"/>
              <a:gd name="connsiteX9" fmla="*/ 4053105 w 4231655"/>
              <a:gd name="connsiteY9" fmla="*/ 970458 h 2617957"/>
              <a:gd name="connsiteX10" fmla="*/ 4027938 w 4231655"/>
              <a:gd name="connsiteY10" fmla="*/ 1087904 h 2617957"/>
              <a:gd name="connsiteX11" fmla="*/ 2249472 w 4231655"/>
              <a:gd name="connsiteY11" fmla="*/ 2220418 h 2617957"/>
              <a:gd name="connsiteX12" fmla="*/ 1309905 w 4231655"/>
              <a:gd name="connsiteY12" fmla="*/ 2555978 h 2617957"/>
              <a:gd name="connsiteX13" fmla="*/ 817817 w 4231655"/>
              <a:gd name="connsiteY13" fmla="*/ 2605285 h 2617957"/>
              <a:gd name="connsiteX14" fmla="*/ 195682 w 4231655"/>
              <a:gd name="connsiteY14" fmla="*/ 2404826 h 2617957"/>
              <a:gd name="connsiteX15" fmla="*/ 9612 w 4231655"/>
              <a:gd name="connsiteY15" fmla="*/ 1985526 h 2617957"/>
              <a:gd name="connsiteX0" fmla="*/ 53 w 4222096"/>
              <a:gd name="connsiteY0" fmla="*/ 1985526 h 2617957"/>
              <a:gd name="connsiteX1" fmla="*/ 197997 w 4222096"/>
              <a:gd name="connsiteY1" fmla="*/ 1147609 h 2617957"/>
              <a:gd name="connsiteX2" fmla="*/ 793258 w 4222096"/>
              <a:gd name="connsiteY2" fmla="*/ 902633 h 2617957"/>
              <a:gd name="connsiteX3" fmla="*/ 1845631 w 4222096"/>
              <a:gd name="connsiteY3" fmla="*/ 534231 h 2617957"/>
              <a:gd name="connsiteX4" fmla="*/ 2751642 w 4222096"/>
              <a:gd name="connsiteY4" fmla="*/ 290950 h 2617957"/>
              <a:gd name="connsiteX5" fmla="*/ 3817044 w 4222096"/>
              <a:gd name="connsiteY5" fmla="*/ 5725 h 2617957"/>
              <a:gd name="connsiteX6" fmla="*/ 3951267 w 4222096"/>
              <a:gd name="connsiteY6" fmla="*/ 14114 h 2617957"/>
              <a:gd name="connsiteX7" fmla="*/ 4221054 w 4222096"/>
              <a:gd name="connsiteY7" fmla="*/ 171898 h 2617957"/>
              <a:gd name="connsiteX8" fmla="*/ 4202937 w 4222096"/>
              <a:gd name="connsiteY8" fmla="*/ 433563 h 2617957"/>
              <a:gd name="connsiteX9" fmla="*/ 4043546 w 4222096"/>
              <a:gd name="connsiteY9" fmla="*/ 970458 h 2617957"/>
              <a:gd name="connsiteX10" fmla="*/ 4018379 w 4222096"/>
              <a:gd name="connsiteY10" fmla="*/ 1087904 h 2617957"/>
              <a:gd name="connsiteX11" fmla="*/ 2239913 w 4222096"/>
              <a:gd name="connsiteY11" fmla="*/ 2220418 h 2617957"/>
              <a:gd name="connsiteX12" fmla="*/ 1300346 w 4222096"/>
              <a:gd name="connsiteY12" fmla="*/ 2555978 h 2617957"/>
              <a:gd name="connsiteX13" fmla="*/ 808258 w 4222096"/>
              <a:gd name="connsiteY13" fmla="*/ 2605285 h 2617957"/>
              <a:gd name="connsiteX14" fmla="*/ 186123 w 4222096"/>
              <a:gd name="connsiteY14" fmla="*/ 2404826 h 2617957"/>
              <a:gd name="connsiteX15" fmla="*/ 53 w 4222096"/>
              <a:gd name="connsiteY15" fmla="*/ 1985526 h 2617957"/>
              <a:gd name="connsiteX0" fmla="*/ 18154 w 4240197"/>
              <a:gd name="connsiteY0" fmla="*/ 1985526 h 2617957"/>
              <a:gd name="connsiteX1" fmla="*/ 216098 w 4240197"/>
              <a:gd name="connsiteY1" fmla="*/ 1147609 h 2617957"/>
              <a:gd name="connsiteX2" fmla="*/ 1863732 w 4240197"/>
              <a:gd name="connsiteY2" fmla="*/ 534231 h 2617957"/>
              <a:gd name="connsiteX3" fmla="*/ 2769743 w 4240197"/>
              <a:gd name="connsiteY3" fmla="*/ 290950 h 2617957"/>
              <a:gd name="connsiteX4" fmla="*/ 3835145 w 4240197"/>
              <a:gd name="connsiteY4" fmla="*/ 5725 h 2617957"/>
              <a:gd name="connsiteX5" fmla="*/ 3969368 w 4240197"/>
              <a:gd name="connsiteY5" fmla="*/ 14114 h 2617957"/>
              <a:gd name="connsiteX6" fmla="*/ 4239155 w 4240197"/>
              <a:gd name="connsiteY6" fmla="*/ 171898 h 2617957"/>
              <a:gd name="connsiteX7" fmla="*/ 4221038 w 4240197"/>
              <a:gd name="connsiteY7" fmla="*/ 433563 h 2617957"/>
              <a:gd name="connsiteX8" fmla="*/ 4061647 w 4240197"/>
              <a:gd name="connsiteY8" fmla="*/ 970458 h 2617957"/>
              <a:gd name="connsiteX9" fmla="*/ 4036480 w 4240197"/>
              <a:gd name="connsiteY9" fmla="*/ 1087904 h 2617957"/>
              <a:gd name="connsiteX10" fmla="*/ 2258014 w 4240197"/>
              <a:gd name="connsiteY10" fmla="*/ 2220418 h 2617957"/>
              <a:gd name="connsiteX11" fmla="*/ 1318447 w 4240197"/>
              <a:gd name="connsiteY11" fmla="*/ 2555978 h 2617957"/>
              <a:gd name="connsiteX12" fmla="*/ 826359 w 4240197"/>
              <a:gd name="connsiteY12" fmla="*/ 2605285 h 2617957"/>
              <a:gd name="connsiteX13" fmla="*/ 204224 w 4240197"/>
              <a:gd name="connsiteY13" fmla="*/ 2404826 h 2617957"/>
              <a:gd name="connsiteX14" fmla="*/ 18154 w 4240197"/>
              <a:gd name="connsiteY14" fmla="*/ 1985526 h 2617957"/>
              <a:gd name="connsiteX0" fmla="*/ 73079 w 4295122"/>
              <a:gd name="connsiteY0" fmla="*/ 1985526 h 2617957"/>
              <a:gd name="connsiteX1" fmla="*/ 271023 w 4295122"/>
              <a:gd name="connsiteY1" fmla="*/ 1147609 h 2617957"/>
              <a:gd name="connsiteX2" fmla="*/ 2824668 w 4295122"/>
              <a:gd name="connsiteY2" fmla="*/ 290950 h 2617957"/>
              <a:gd name="connsiteX3" fmla="*/ 3890070 w 4295122"/>
              <a:gd name="connsiteY3" fmla="*/ 5725 h 2617957"/>
              <a:gd name="connsiteX4" fmla="*/ 4024293 w 4295122"/>
              <a:gd name="connsiteY4" fmla="*/ 14114 h 2617957"/>
              <a:gd name="connsiteX5" fmla="*/ 4294080 w 4295122"/>
              <a:gd name="connsiteY5" fmla="*/ 171898 h 2617957"/>
              <a:gd name="connsiteX6" fmla="*/ 4275963 w 4295122"/>
              <a:gd name="connsiteY6" fmla="*/ 433563 h 2617957"/>
              <a:gd name="connsiteX7" fmla="*/ 4116572 w 4295122"/>
              <a:gd name="connsiteY7" fmla="*/ 970458 h 2617957"/>
              <a:gd name="connsiteX8" fmla="*/ 4091405 w 4295122"/>
              <a:gd name="connsiteY8" fmla="*/ 1087904 h 2617957"/>
              <a:gd name="connsiteX9" fmla="*/ 2312939 w 4295122"/>
              <a:gd name="connsiteY9" fmla="*/ 2220418 h 2617957"/>
              <a:gd name="connsiteX10" fmla="*/ 1373372 w 4295122"/>
              <a:gd name="connsiteY10" fmla="*/ 2555978 h 2617957"/>
              <a:gd name="connsiteX11" fmla="*/ 881284 w 4295122"/>
              <a:gd name="connsiteY11" fmla="*/ 2605285 h 2617957"/>
              <a:gd name="connsiteX12" fmla="*/ 259149 w 4295122"/>
              <a:gd name="connsiteY12" fmla="*/ 2404826 h 2617957"/>
              <a:gd name="connsiteX13" fmla="*/ 73079 w 4295122"/>
              <a:gd name="connsiteY13" fmla="*/ 1985526 h 2617957"/>
              <a:gd name="connsiteX0" fmla="*/ 73079 w 4296640"/>
              <a:gd name="connsiteY0" fmla="*/ 1985526 h 2617957"/>
              <a:gd name="connsiteX1" fmla="*/ 271023 w 4296640"/>
              <a:gd name="connsiteY1" fmla="*/ 1147609 h 2617957"/>
              <a:gd name="connsiteX2" fmla="*/ 2824668 w 4296640"/>
              <a:gd name="connsiteY2" fmla="*/ 290950 h 2617957"/>
              <a:gd name="connsiteX3" fmla="*/ 3890070 w 4296640"/>
              <a:gd name="connsiteY3" fmla="*/ 5725 h 2617957"/>
              <a:gd name="connsiteX4" fmla="*/ 4024293 w 4296640"/>
              <a:gd name="connsiteY4" fmla="*/ 14114 h 2617957"/>
              <a:gd name="connsiteX5" fmla="*/ 4294080 w 4296640"/>
              <a:gd name="connsiteY5" fmla="*/ 171898 h 2617957"/>
              <a:gd name="connsiteX6" fmla="*/ 4275963 w 4296640"/>
              <a:gd name="connsiteY6" fmla="*/ 433563 h 2617957"/>
              <a:gd name="connsiteX7" fmla="*/ 4091405 w 4296640"/>
              <a:gd name="connsiteY7" fmla="*/ 1087904 h 2617957"/>
              <a:gd name="connsiteX8" fmla="*/ 2312939 w 4296640"/>
              <a:gd name="connsiteY8" fmla="*/ 2220418 h 2617957"/>
              <a:gd name="connsiteX9" fmla="*/ 1373372 w 4296640"/>
              <a:gd name="connsiteY9" fmla="*/ 2555978 h 2617957"/>
              <a:gd name="connsiteX10" fmla="*/ 881284 w 4296640"/>
              <a:gd name="connsiteY10" fmla="*/ 2605285 h 2617957"/>
              <a:gd name="connsiteX11" fmla="*/ 259149 w 4296640"/>
              <a:gd name="connsiteY11" fmla="*/ 2404826 h 2617957"/>
              <a:gd name="connsiteX12" fmla="*/ 73079 w 4296640"/>
              <a:gd name="connsiteY12" fmla="*/ 1985526 h 2617957"/>
              <a:gd name="connsiteX0" fmla="*/ 73079 w 4322972"/>
              <a:gd name="connsiteY0" fmla="*/ 1985526 h 2617957"/>
              <a:gd name="connsiteX1" fmla="*/ 271023 w 4322972"/>
              <a:gd name="connsiteY1" fmla="*/ 1147609 h 2617957"/>
              <a:gd name="connsiteX2" fmla="*/ 2824668 w 4322972"/>
              <a:gd name="connsiteY2" fmla="*/ 290950 h 2617957"/>
              <a:gd name="connsiteX3" fmla="*/ 3890070 w 4322972"/>
              <a:gd name="connsiteY3" fmla="*/ 5725 h 2617957"/>
              <a:gd name="connsiteX4" fmla="*/ 4024293 w 4322972"/>
              <a:gd name="connsiteY4" fmla="*/ 14114 h 2617957"/>
              <a:gd name="connsiteX5" fmla="*/ 4294080 w 4322972"/>
              <a:gd name="connsiteY5" fmla="*/ 171898 h 2617957"/>
              <a:gd name="connsiteX6" fmla="*/ 4091405 w 4322972"/>
              <a:gd name="connsiteY6" fmla="*/ 1087904 h 2617957"/>
              <a:gd name="connsiteX7" fmla="*/ 2312939 w 4322972"/>
              <a:gd name="connsiteY7" fmla="*/ 2220418 h 2617957"/>
              <a:gd name="connsiteX8" fmla="*/ 1373372 w 4322972"/>
              <a:gd name="connsiteY8" fmla="*/ 2555978 h 2617957"/>
              <a:gd name="connsiteX9" fmla="*/ 881284 w 4322972"/>
              <a:gd name="connsiteY9" fmla="*/ 2605285 h 2617957"/>
              <a:gd name="connsiteX10" fmla="*/ 259149 w 4322972"/>
              <a:gd name="connsiteY10" fmla="*/ 2404826 h 2617957"/>
              <a:gd name="connsiteX11" fmla="*/ 73079 w 4322972"/>
              <a:gd name="connsiteY11" fmla="*/ 1985526 h 2617957"/>
              <a:gd name="connsiteX0" fmla="*/ 73079 w 4332433"/>
              <a:gd name="connsiteY0" fmla="*/ 1987631 h 2620062"/>
              <a:gd name="connsiteX1" fmla="*/ 271023 w 4332433"/>
              <a:gd name="connsiteY1" fmla="*/ 1149714 h 2620062"/>
              <a:gd name="connsiteX2" fmla="*/ 2824668 w 4332433"/>
              <a:gd name="connsiteY2" fmla="*/ 293055 h 2620062"/>
              <a:gd name="connsiteX3" fmla="*/ 3890070 w 4332433"/>
              <a:gd name="connsiteY3" fmla="*/ 7830 h 2620062"/>
              <a:gd name="connsiteX4" fmla="*/ 4294080 w 4332433"/>
              <a:gd name="connsiteY4" fmla="*/ 174003 h 2620062"/>
              <a:gd name="connsiteX5" fmla="*/ 4091405 w 4332433"/>
              <a:gd name="connsiteY5" fmla="*/ 1090009 h 2620062"/>
              <a:gd name="connsiteX6" fmla="*/ 2312939 w 4332433"/>
              <a:gd name="connsiteY6" fmla="*/ 2222523 h 2620062"/>
              <a:gd name="connsiteX7" fmla="*/ 1373372 w 4332433"/>
              <a:gd name="connsiteY7" fmla="*/ 2558083 h 2620062"/>
              <a:gd name="connsiteX8" fmla="*/ 881284 w 4332433"/>
              <a:gd name="connsiteY8" fmla="*/ 2607390 h 2620062"/>
              <a:gd name="connsiteX9" fmla="*/ 259149 w 4332433"/>
              <a:gd name="connsiteY9" fmla="*/ 2406931 h 2620062"/>
              <a:gd name="connsiteX10" fmla="*/ 73079 w 4332433"/>
              <a:gd name="connsiteY10" fmla="*/ 1987631 h 262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32433" h="2620062">
                <a:moveTo>
                  <a:pt x="73079" y="1987631"/>
                </a:moveTo>
                <a:cubicBezTo>
                  <a:pt x="75058" y="1778095"/>
                  <a:pt x="-187575" y="1432143"/>
                  <a:pt x="271023" y="1149714"/>
                </a:cubicBezTo>
                <a:cubicBezTo>
                  <a:pt x="729621" y="867285"/>
                  <a:pt x="2221494" y="483369"/>
                  <a:pt x="2824668" y="293055"/>
                </a:cubicBezTo>
                <a:lnTo>
                  <a:pt x="3890070" y="7830"/>
                </a:lnTo>
                <a:cubicBezTo>
                  <a:pt x="4134972" y="-12012"/>
                  <a:pt x="4260524" y="-6360"/>
                  <a:pt x="4294080" y="174003"/>
                </a:cubicBezTo>
                <a:cubicBezTo>
                  <a:pt x="4327636" y="354366"/>
                  <a:pt x="4421595" y="748589"/>
                  <a:pt x="4091405" y="1090009"/>
                </a:cubicBezTo>
                <a:cubicBezTo>
                  <a:pt x="3761215" y="1431429"/>
                  <a:pt x="2765945" y="1977844"/>
                  <a:pt x="2312939" y="2222523"/>
                </a:cubicBezTo>
                <a:cubicBezTo>
                  <a:pt x="1859934" y="2467202"/>
                  <a:pt x="1611981" y="2493939"/>
                  <a:pt x="1373372" y="2558083"/>
                </a:cubicBezTo>
                <a:cubicBezTo>
                  <a:pt x="1134763" y="2622227"/>
                  <a:pt x="1066988" y="2632582"/>
                  <a:pt x="881284" y="2607390"/>
                </a:cubicBezTo>
                <a:cubicBezTo>
                  <a:pt x="695580" y="2582198"/>
                  <a:pt x="393850" y="2510224"/>
                  <a:pt x="259149" y="2406931"/>
                </a:cubicBezTo>
                <a:cubicBezTo>
                  <a:pt x="124448" y="2303638"/>
                  <a:pt x="71100" y="2197167"/>
                  <a:pt x="73079" y="198763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5A4398E-29C0-1BEB-F831-323C10A3095F}"/>
              </a:ext>
            </a:extLst>
          </p:cNvPr>
          <p:cNvSpPr txBox="1"/>
          <p:nvPr/>
        </p:nvSpPr>
        <p:spPr>
          <a:xfrm>
            <a:off x="5379064" y="2022361"/>
            <a:ext cx="1252037" cy="2462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Eth0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2633F7-DA85-A3D2-86ED-3299AD41A2BD}"/>
              </a:ext>
            </a:extLst>
          </p:cNvPr>
          <p:cNvSpPr txBox="1"/>
          <p:nvPr/>
        </p:nvSpPr>
        <p:spPr>
          <a:xfrm>
            <a:off x="9535379" y="617664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192.168.1.55</a:t>
            </a:r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C610CAC-8AAF-E2B5-4719-C869091B27A7}"/>
              </a:ext>
            </a:extLst>
          </p:cNvPr>
          <p:cNvGrpSpPr/>
          <p:nvPr/>
        </p:nvGrpSpPr>
        <p:grpSpPr>
          <a:xfrm>
            <a:off x="9272601" y="4973259"/>
            <a:ext cx="1252037" cy="1252037"/>
            <a:chOff x="6805626" y="5020884"/>
            <a:chExt cx="1252037" cy="1252037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7AC0AEC-763A-910D-27E6-802030A0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5626" y="5020884"/>
              <a:ext cx="1252037" cy="1252037"/>
            </a:xfrm>
            <a:prstGeom prst="rect">
              <a:avLst/>
            </a:prstGeom>
          </p:spPr>
        </p:pic>
        <p:pic>
          <p:nvPicPr>
            <p:cNvPr id="1039" name="Image 1038" descr="Une image contenant symbole, cercle, Graphique, Caractère coloré&#10;&#10;Description générée automatiquement">
              <a:extLst>
                <a:ext uri="{FF2B5EF4-FFF2-40B4-BE49-F238E27FC236}">
                  <a16:creationId xmlns:a16="http://schemas.microsoft.com/office/drawing/2014/main" id="{EE61B711-2146-52C8-52AB-4CFC447B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298" y="5198260"/>
              <a:ext cx="662400" cy="662400"/>
            </a:xfrm>
            <a:prstGeom prst="rect">
              <a:avLst/>
            </a:prstGeom>
          </p:spPr>
        </p:pic>
        <p:sp>
          <p:nvSpPr>
            <p:cNvPr id="1046" name="ZoneTexte 1045">
              <a:extLst>
                <a:ext uri="{FF2B5EF4-FFF2-40B4-BE49-F238E27FC236}">
                  <a16:creationId xmlns:a16="http://schemas.microsoft.com/office/drawing/2014/main" id="{059F4C26-CE66-E36B-92A6-EBD161B64AB0}"/>
                </a:ext>
              </a:extLst>
            </p:cNvPr>
            <p:cNvSpPr txBox="1"/>
            <p:nvPr/>
          </p:nvSpPr>
          <p:spPr>
            <a:xfrm>
              <a:off x="6821954" y="5731796"/>
              <a:ext cx="421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Host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860F62D-AA0F-776E-B464-898F0B37C948}"/>
              </a:ext>
            </a:extLst>
          </p:cNvPr>
          <p:cNvGrpSpPr/>
          <p:nvPr/>
        </p:nvGrpSpPr>
        <p:grpSpPr>
          <a:xfrm>
            <a:off x="5379064" y="741923"/>
            <a:ext cx="1252037" cy="1252037"/>
            <a:chOff x="3061645" y="404101"/>
            <a:chExt cx="1252037" cy="125203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BADFAB5-162B-16FF-BCB8-63F903319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645" y="404101"/>
              <a:ext cx="1252037" cy="125203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9152C97-57B4-1C82-D136-FE13BB671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189" y="579373"/>
              <a:ext cx="662400" cy="6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AF498F0-E8B3-2958-DFA4-651678A4E30B}"/>
                </a:ext>
              </a:extLst>
            </p:cNvPr>
            <p:cNvSpPr txBox="1"/>
            <p:nvPr/>
          </p:nvSpPr>
          <p:spPr>
            <a:xfrm>
              <a:off x="3070416" y="1116930"/>
              <a:ext cx="50190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Guest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995AF204-9630-6657-C935-1EB4E6746C5E}"/>
              </a:ext>
            </a:extLst>
          </p:cNvPr>
          <p:cNvGrpSpPr/>
          <p:nvPr/>
        </p:nvGrpSpPr>
        <p:grpSpPr>
          <a:xfrm>
            <a:off x="8184505" y="400847"/>
            <a:ext cx="2867025" cy="1097974"/>
            <a:chOff x="5717530" y="448472"/>
            <a:chExt cx="2867025" cy="1097974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104A7F47-2116-C6AE-7F15-8CCFC451C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530" y="448472"/>
              <a:ext cx="2867025" cy="109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A2F2CE3-DACC-228C-0AC8-7F0D1BCCF314}"/>
                </a:ext>
              </a:extLst>
            </p:cNvPr>
            <p:cNvSpPr txBox="1"/>
            <p:nvPr/>
          </p:nvSpPr>
          <p:spPr>
            <a:xfrm>
              <a:off x="6659562" y="86350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pc="200" dirty="0">
                  <a:latin typeface="Comic Sans MS" panose="030F0702030302020204" pitchFamily="66" charset="0"/>
                </a:rPr>
                <a:t>WWW</a:t>
              </a:r>
            </a:p>
          </p:txBody>
        </p:sp>
      </p:grp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9215A10D-37C8-22E8-534D-1A53BB7C7AF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 flipH="1" flipV="1">
            <a:off x="9618018" y="1498821"/>
            <a:ext cx="1926954" cy="1392162"/>
          </a:xfrm>
          <a:prstGeom prst="curvedConnector4">
            <a:avLst>
              <a:gd name="adj1" fmla="val -11863"/>
              <a:gd name="adj2" fmla="val 566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9180578-0022-A942-D60E-F42468A34F0F}"/>
              </a:ext>
            </a:extLst>
          </p:cNvPr>
          <p:cNvGrpSpPr/>
          <p:nvPr/>
        </p:nvGrpSpPr>
        <p:grpSpPr>
          <a:xfrm>
            <a:off x="8495885" y="2172409"/>
            <a:ext cx="2244264" cy="1584000"/>
            <a:chOff x="5632997" y="1817892"/>
            <a:chExt cx="2244264" cy="1584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126AF0A-5DFA-3251-F3C9-86985D6E25BA}"/>
                </a:ext>
              </a:extLst>
            </p:cNvPr>
            <p:cNvGrpSpPr/>
            <p:nvPr/>
          </p:nvGrpSpPr>
          <p:grpSpPr>
            <a:xfrm>
              <a:off x="5632997" y="1817892"/>
              <a:ext cx="2244264" cy="1584000"/>
              <a:chOff x="6247825" y="1319165"/>
              <a:chExt cx="2244264" cy="158400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5C7D02C-C509-B1D7-56CC-966B85BF63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47825" y="1319165"/>
                <a:ext cx="2244264" cy="1584000"/>
                <a:chOff x="6224965" y="399271"/>
                <a:chExt cx="4446714" cy="3138487"/>
              </a:xfrm>
            </p:grpSpPr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05365C53-6D06-243E-E250-659CE7692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4965" y="399271"/>
                  <a:ext cx="4446714" cy="3138487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6C62E4A-E06B-9DC3-1D71-4C0A122C4B25}"/>
                    </a:ext>
                  </a:extLst>
                </p:cNvPr>
                <p:cNvSpPr/>
                <p:nvPr/>
              </p:nvSpPr>
              <p:spPr>
                <a:xfrm>
                  <a:off x="7272782" y="2685557"/>
                  <a:ext cx="662400" cy="369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3915AADD-5B09-BC9D-01F6-20F5A7F63B76}"/>
                    </a:ext>
                  </a:extLst>
                </p:cNvPr>
                <p:cNvGrpSpPr/>
                <p:nvPr/>
              </p:nvGrpSpPr>
              <p:grpSpPr>
                <a:xfrm>
                  <a:off x="7318037" y="2744477"/>
                  <a:ext cx="571890" cy="252000"/>
                  <a:chOff x="4802518" y="1497139"/>
                  <a:chExt cx="571890" cy="252000"/>
                </a:xfrm>
              </p:grpSpPr>
              <p:pic>
                <p:nvPicPr>
                  <p:cNvPr id="15" name="Image 14">
                    <a:extLst>
                      <a:ext uri="{FF2B5EF4-FFF2-40B4-BE49-F238E27FC236}">
                        <a16:creationId xmlns:a16="http://schemas.microsoft.com/office/drawing/2014/main" id="{72DA2165-8CA4-65EA-B5C8-85F99DCB7C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122408" y="1497139"/>
                    <a:ext cx="252000" cy="2520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D81CE7AE-73E4-CEFB-7D67-E7F9F30886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802518" y="1497139"/>
                    <a:ext cx="271587" cy="252000"/>
                    <a:chOff x="2965361" y="3962400"/>
                    <a:chExt cx="1521638" cy="1402080"/>
                  </a:xfrm>
                </p:grpSpPr>
                <p:pic>
                  <p:nvPicPr>
                    <p:cNvPr id="18" name="Image 17">
                      <a:extLst>
                        <a:ext uri="{FF2B5EF4-FFF2-40B4-BE49-F238E27FC236}">
                          <a16:creationId xmlns:a16="http://schemas.microsoft.com/office/drawing/2014/main" id="{7B7C3DA1-8029-FCED-850F-A17DCDF698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965361" y="4156513"/>
                      <a:ext cx="1521638" cy="1105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Ellipse 19">
                      <a:extLst>
                        <a:ext uri="{FF2B5EF4-FFF2-40B4-BE49-F238E27FC236}">
                          <a16:creationId xmlns:a16="http://schemas.microsoft.com/office/drawing/2014/main" id="{BDD73EFB-64A7-407D-F819-4E041874D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170" y="3962400"/>
                      <a:ext cx="1431061" cy="1402080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CB04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5C9BD8F-5FA8-75FE-9B06-64339BBAB795}"/>
                  </a:ext>
                </a:extLst>
              </p:cNvPr>
              <p:cNvSpPr txBox="1"/>
              <p:nvPr/>
            </p:nvSpPr>
            <p:spPr>
              <a:xfrm>
                <a:off x="6324024" y="2618772"/>
                <a:ext cx="9302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192.168.1.254</a:t>
                </a:r>
              </a:p>
            </p:txBody>
          </p:sp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AA5B81A-D3B9-CCB0-A40E-4EA1BD4D3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180" y="3034742"/>
              <a:ext cx="52860" cy="528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DE9162-C2C0-AA4A-E4DA-7F46D92DA4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5900" y="3034742"/>
              <a:ext cx="52860" cy="528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243C20-F797-80B1-784A-2327FB99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9307" y="3034742"/>
              <a:ext cx="52860" cy="528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FC48573-26CE-1C81-4C52-2562479B90AC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 rot="5400000" flipH="1" flipV="1">
            <a:off x="10455456" y="2808817"/>
            <a:ext cx="366470" cy="900133"/>
          </a:xfrm>
          <a:prstGeom prst="bentConnector3">
            <a:avLst>
              <a:gd name="adj1" fmla="val -179340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8D512951-EF78-B1D3-9C58-97D137AE965B}"/>
              </a:ext>
            </a:extLst>
          </p:cNvPr>
          <p:cNvCxnSpPr>
            <a:cxnSpLocks/>
            <a:stCxn id="25" idx="3"/>
            <a:endCxn id="45" idx="4"/>
          </p:cNvCxnSpPr>
          <p:nvPr/>
        </p:nvCxnSpPr>
        <p:spPr>
          <a:xfrm flipH="1" flipV="1">
            <a:off x="9835218" y="3442119"/>
            <a:ext cx="426642" cy="2849941"/>
          </a:xfrm>
          <a:prstGeom prst="bentConnector4">
            <a:avLst>
              <a:gd name="adj1" fmla="val -201052"/>
              <a:gd name="adj2" fmla="val 68803"/>
            </a:avLst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A298172-0085-2566-2809-BDC760876744}"/>
              </a:ext>
            </a:extLst>
          </p:cNvPr>
          <p:cNvCxnSpPr>
            <a:cxnSpLocks/>
            <a:stCxn id="44" idx="3"/>
            <a:endCxn id="52" idx="4"/>
          </p:cNvCxnSpPr>
          <p:nvPr/>
        </p:nvCxnSpPr>
        <p:spPr>
          <a:xfrm>
            <a:off x="7601396" y="2145471"/>
            <a:ext cx="1923102" cy="1296648"/>
          </a:xfrm>
          <a:prstGeom prst="bentConnector4">
            <a:avLst>
              <a:gd name="adj1" fmla="val 30555"/>
              <a:gd name="adj2" fmla="val 153214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CA7D90E-9EE0-8602-A612-21E620D71F94}"/>
              </a:ext>
            </a:extLst>
          </p:cNvPr>
          <p:cNvSpPr txBox="1"/>
          <p:nvPr/>
        </p:nvSpPr>
        <p:spPr>
          <a:xfrm>
            <a:off x="5379064" y="2424425"/>
            <a:ext cx="125203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docker0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C93A15-976C-E58B-39EE-1ECBEC02C806}"/>
              </a:ext>
            </a:extLst>
          </p:cNvPr>
          <p:cNvSpPr txBox="1"/>
          <p:nvPr/>
        </p:nvSpPr>
        <p:spPr>
          <a:xfrm>
            <a:off x="6848388" y="3000485"/>
            <a:ext cx="122694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 Bridge Virtuelle</a:t>
            </a:r>
          </a:p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172.17.0.1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B61974DE-4B53-DFC8-DFA1-891E90E2C61F}"/>
              </a:ext>
            </a:extLst>
          </p:cNvPr>
          <p:cNvCxnSpPr>
            <a:cxnSpLocks/>
            <a:stCxn id="34" idx="0"/>
            <a:endCxn id="29" idx="3"/>
          </p:cNvCxnSpPr>
          <p:nvPr/>
        </p:nvCxnSpPr>
        <p:spPr>
          <a:xfrm rot="16200000" flipV="1">
            <a:off x="6820006" y="2358632"/>
            <a:ext cx="452949" cy="830757"/>
          </a:xfrm>
          <a:prstGeom prst="curvedConnector2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0D1CDFA-D00A-68DD-3A9B-35DD7BF70375}"/>
              </a:ext>
            </a:extLst>
          </p:cNvPr>
          <p:cNvSpPr txBox="1"/>
          <p:nvPr/>
        </p:nvSpPr>
        <p:spPr>
          <a:xfrm>
            <a:off x="6830031" y="2030055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192.168.1.154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F49984-E85B-6ABF-1EFA-EE5CFE23641A}"/>
              </a:ext>
            </a:extLst>
          </p:cNvPr>
          <p:cNvCxnSpPr>
            <a:cxnSpLocks/>
          </p:cNvCxnSpPr>
          <p:nvPr/>
        </p:nvCxnSpPr>
        <p:spPr>
          <a:xfrm flipV="1">
            <a:off x="5943368" y="2145471"/>
            <a:ext cx="123429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72527B1B-CD3E-8201-8075-A8355586C706}"/>
              </a:ext>
            </a:extLst>
          </p:cNvPr>
          <p:cNvSpPr txBox="1"/>
          <p:nvPr/>
        </p:nvSpPr>
        <p:spPr>
          <a:xfrm>
            <a:off x="10632543" y="270631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89.89.43.74</a:t>
            </a:r>
          </a:p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IP Publique Box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5ED993-9AC4-5D73-42C0-E8C06C1528C2}"/>
              </a:ext>
            </a:extLst>
          </p:cNvPr>
          <p:cNvSpPr txBox="1"/>
          <p:nvPr/>
        </p:nvSpPr>
        <p:spPr>
          <a:xfrm>
            <a:off x="3417766" y="1864417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E00DE0B1-4C0F-3E9B-B67C-273186DF5EF7}"/>
              </a:ext>
            </a:extLst>
          </p:cNvPr>
          <p:cNvGrpSpPr/>
          <p:nvPr/>
        </p:nvGrpSpPr>
        <p:grpSpPr>
          <a:xfrm>
            <a:off x="1071804" y="2831215"/>
            <a:ext cx="1223161" cy="386585"/>
            <a:chOff x="1071804" y="2868931"/>
            <a:chExt cx="1223161" cy="386585"/>
          </a:xfrm>
        </p:grpSpPr>
        <p:pic>
          <p:nvPicPr>
            <p:cNvPr id="1053" name="Image 1052">
              <a:extLst>
                <a:ext uri="{FF2B5EF4-FFF2-40B4-BE49-F238E27FC236}">
                  <a16:creationId xmlns:a16="http://schemas.microsoft.com/office/drawing/2014/main" id="{9F0E9619-4BC4-B96B-4275-0FDB3612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1804" y="2868931"/>
              <a:ext cx="539737" cy="386585"/>
            </a:xfrm>
            <a:prstGeom prst="rect">
              <a:avLst/>
            </a:prstGeom>
          </p:spPr>
        </p:pic>
        <p:sp>
          <p:nvSpPr>
            <p:cNvPr id="1056" name="ZoneTexte 1055">
              <a:extLst>
                <a:ext uri="{FF2B5EF4-FFF2-40B4-BE49-F238E27FC236}">
                  <a16:creationId xmlns:a16="http://schemas.microsoft.com/office/drawing/2014/main" id="{202E4BFC-8041-719E-86C4-5CDA7A4E1CFA}"/>
                </a:ext>
              </a:extLst>
            </p:cNvPr>
            <p:cNvSpPr txBox="1"/>
            <p:nvPr/>
          </p:nvSpPr>
          <p:spPr>
            <a:xfrm>
              <a:off x="1755227" y="2939113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1947BCB-E96B-4559-6FF8-D3121705E43C}"/>
              </a:ext>
            </a:extLst>
          </p:cNvPr>
          <p:cNvSpPr txBox="1"/>
          <p:nvPr/>
        </p:nvSpPr>
        <p:spPr>
          <a:xfrm>
            <a:off x="3425214" y="2412968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F0CD90-6945-75A6-016B-ECC146623EF7}"/>
              </a:ext>
            </a:extLst>
          </p:cNvPr>
          <p:cNvSpPr txBox="1"/>
          <p:nvPr/>
        </p:nvSpPr>
        <p:spPr>
          <a:xfrm>
            <a:off x="3417766" y="2961519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E12F895-C50B-CC16-A419-3A379BED08D3}"/>
              </a:ext>
            </a:extLst>
          </p:cNvPr>
          <p:cNvSpPr txBox="1"/>
          <p:nvPr/>
        </p:nvSpPr>
        <p:spPr>
          <a:xfrm>
            <a:off x="6992800" y="4371410"/>
            <a:ext cx="2000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Ce sont l'interface et le réseau par défaut pour le bridge.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710E2AF7-0311-7BCB-C759-5F4C444DACDA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 rot="16200000" flipH="1">
            <a:off x="7226755" y="3604919"/>
            <a:ext cx="1001593" cy="531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003230F6-9870-1C69-1DD1-0809683D8A78}"/>
              </a:ext>
            </a:extLst>
          </p:cNvPr>
          <p:cNvGrpSpPr/>
          <p:nvPr/>
        </p:nvGrpSpPr>
        <p:grpSpPr>
          <a:xfrm>
            <a:off x="4849109" y="2172716"/>
            <a:ext cx="369065" cy="749638"/>
            <a:chOff x="4849109" y="2234794"/>
            <a:chExt cx="369065" cy="7496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9DA11E-0492-34B4-9909-C8735188C30C}"/>
                </a:ext>
              </a:extLst>
            </p:cNvPr>
            <p:cNvSpPr/>
            <p:nvPr/>
          </p:nvSpPr>
          <p:spPr>
            <a:xfrm>
              <a:off x="4849109" y="2234794"/>
              <a:ext cx="369065" cy="74963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0" name="Groupe 1029">
              <a:extLst>
                <a:ext uri="{FF2B5EF4-FFF2-40B4-BE49-F238E27FC236}">
                  <a16:creationId xmlns:a16="http://schemas.microsoft.com/office/drawing/2014/main" id="{AA546483-72D1-3138-8437-C33B241B34DD}"/>
                </a:ext>
              </a:extLst>
            </p:cNvPr>
            <p:cNvGrpSpPr/>
            <p:nvPr/>
          </p:nvGrpSpPr>
          <p:grpSpPr>
            <a:xfrm>
              <a:off x="4962334" y="2346451"/>
              <a:ext cx="142614" cy="526325"/>
              <a:chOff x="4958084" y="2295700"/>
              <a:chExt cx="142614" cy="5263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A67493-8965-CEED-1A9E-A118D1C36DB8}"/>
                  </a:ext>
                </a:extLst>
              </p:cNvPr>
              <p:cNvSpPr/>
              <p:nvPr/>
            </p:nvSpPr>
            <p:spPr>
              <a:xfrm>
                <a:off x="4958085" y="2295700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C35837-9DB1-6521-C0D0-99393B045A84}"/>
                  </a:ext>
                </a:extLst>
              </p:cNvPr>
              <p:cNvSpPr/>
              <p:nvPr/>
            </p:nvSpPr>
            <p:spPr>
              <a:xfrm>
                <a:off x="4958085" y="2487556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94ED878-D4E1-5C2C-4066-842E4DBE6322}"/>
                  </a:ext>
                </a:extLst>
              </p:cNvPr>
              <p:cNvSpPr/>
              <p:nvPr/>
            </p:nvSpPr>
            <p:spPr>
              <a:xfrm>
                <a:off x="4958084" y="2679412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733B0733-0E29-1783-E53A-FC355846ACC2}"/>
              </a:ext>
            </a:extLst>
          </p:cNvPr>
          <p:cNvCxnSpPr>
            <a:cxnSpLocks/>
            <a:stCxn id="27" idx="3"/>
            <a:endCxn id="51" idx="2"/>
          </p:cNvCxnSpPr>
          <p:nvPr/>
        </p:nvCxnSpPr>
        <p:spPr>
          <a:xfrm flipV="1">
            <a:off x="3957504" y="2810698"/>
            <a:ext cx="1076137" cy="273932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B431CE00-755B-A6E5-3E38-004828673B32}"/>
              </a:ext>
            </a:extLst>
          </p:cNvPr>
          <p:cNvCxnSpPr>
            <a:stCxn id="24" idx="3"/>
            <a:endCxn id="48" idx="0"/>
          </p:cNvCxnSpPr>
          <p:nvPr/>
        </p:nvCxnSpPr>
        <p:spPr>
          <a:xfrm>
            <a:off x="3957504" y="1987528"/>
            <a:ext cx="1076138" cy="296845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9F2D3973-384F-2210-ADEF-3D7B74B149EA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3964952" y="2536079"/>
            <a:ext cx="997383" cy="1145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C246A86-A16B-81A4-D2F8-D89B9A9DEAAF}"/>
              </a:ext>
            </a:extLst>
          </p:cNvPr>
          <p:cNvSpPr txBox="1"/>
          <p:nvPr/>
        </p:nvSpPr>
        <p:spPr>
          <a:xfrm>
            <a:off x="3154737" y="1481364"/>
            <a:ext cx="10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Interfaces Ethernet Virtuelles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1043" name="Connecteur : en arc 1042">
            <a:extLst>
              <a:ext uri="{FF2B5EF4-FFF2-40B4-BE49-F238E27FC236}">
                <a16:creationId xmlns:a16="http://schemas.microsoft.com/office/drawing/2014/main" id="{1C9BD915-A717-3854-F407-BD222FC0988B}"/>
              </a:ext>
            </a:extLst>
          </p:cNvPr>
          <p:cNvCxnSpPr>
            <a:stCxn id="1055" idx="3"/>
            <a:endCxn id="24" idx="1"/>
          </p:cNvCxnSpPr>
          <p:nvPr/>
        </p:nvCxnSpPr>
        <p:spPr>
          <a:xfrm flipV="1">
            <a:off x="2294965" y="1987528"/>
            <a:ext cx="1122801" cy="302934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 : en arc 1046">
            <a:extLst>
              <a:ext uri="{FF2B5EF4-FFF2-40B4-BE49-F238E27FC236}">
                <a16:creationId xmlns:a16="http://schemas.microsoft.com/office/drawing/2014/main" id="{666E379D-96E0-53AF-AF56-E9CBDB6940FB}"/>
              </a:ext>
            </a:extLst>
          </p:cNvPr>
          <p:cNvCxnSpPr>
            <a:stCxn id="1056" idx="3"/>
            <a:endCxn id="26" idx="1"/>
          </p:cNvCxnSpPr>
          <p:nvPr/>
        </p:nvCxnSpPr>
        <p:spPr>
          <a:xfrm flipV="1">
            <a:off x="2294965" y="2536079"/>
            <a:ext cx="1130249" cy="488429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eur : en arc 1048">
            <a:extLst>
              <a:ext uri="{FF2B5EF4-FFF2-40B4-BE49-F238E27FC236}">
                <a16:creationId xmlns:a16="http://schemas.microsoft.com/office/drawing/2014/main" id="{BE623BBC-1030-9F2A-384E-D77A3DFCEAAC}"/>
              </a:ext>
            </a:extLst>
          </p:cNvPr>
          <p:cNvCxnSpPr>
            <a:stCxn id="1057" idx="3"/>
            <a:endCxn id="27" idx="1"/>
          </p:cNvCxnSpPr>
          <p:nvPr/>
        </p:nvCxnSpPr>
        <p:spPr>
          <a:xfrm flipV="1">
            <a:off x="2294965" y="3084630"/>
            <a:ext cx="1122801" cy="514991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A01F022-22E7-344A-FDBB-A1A91A6F8C3E}"/>
              </a:ext>
            </a:extLst>
          </p:cNvPr>
          <p:cNvSpPr txBox="1"/>
          <p:nvPr/>
        </p:nvSpPr>
        <p:spPr>
          <a:xfrm>
            <a:off x="9363761" y="4787056"/>
            <a:ext cx="106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Ici, c’est moi !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A7AC232-871D-EB07-615B-3C1695B4723D}"/>
              </a:ext>
            </a:extLst>
          </p:cNvPr>
          <p:cNvGrpSpPr/>
          <p:nvPr/>
        </p:nvGrpSpPr>
        <p:grpSpPr>
          <a:xfrm>
            <a:off x="1064356" y="2097169"/>
            <a:ext cx="1308125" cy="545518"/>
            <a:chOff x="1064356" y="2097169"/>
            <a:chExt cx="1308125" cy="545518"/>
          </a:xfrm>
        </p:grpSpPr>
        <p:pic>
          <p:nvPicPr>
            <p:cNvPr id="1034" name="Image 1033">
              <a:extLst>
                <a:ext uri="{FF2B5EF4-FFF2-40B4-BE49-F238E27FC236}">
                  <a16:creationId xmlns:a16="http://schemas.microsoft.com/office/drawing/2014/main" id="{CFD7AF82-4AE3-9991-AA9D-0A2B73918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4356" y="2097169"/>
              <a:ext cx="539737" cy="386585"/>
            </a:xfrm>
            <a:prstGeom prst="rect">
              <a:avLst/>
            </a:prstGeom>
          </p:spPr>
        </p:pic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7621BB67-A9C9-2E40-6130-F75396B0E417}"/>
                </a:ext>
              </a:extLst>
            </p:cNvPr>
            <p:cNvSpPr txBox="1"/>
            <p:nvPr/>
          </p:nvSpPr>
          <p:spPr>
            <a:xfrm>
              <a:off x="1755227" y="2167351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28A076C-B2E0-69B4-5113-ACE3737F6DBC}"/>
                </a:ext>
              </a:extLst>
            </p:cNvPr>
            <p:cNvSpPr txBox="1"/>
            <p:nvPr/>
          </p:nvSpPr>
          <p:spPr>
            <a:xfrm>
              <a:off x="1677712" y="2411855"/>
              <a:ext cx="69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gandalf</a:t>
              </a:r>
              <a:endPara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A048446F-E6C5-A4BD-8154-EAC13CFDB19D}"/>
              </a:ext>
            </a:extLst>
          </p:cNvPr>
          <p:cNvSpPr txBox="1"/>
          <p:nvPr/>
        </p:nvSpPr>
        <p:spPr>
          <a:xfrm>
            <a:off x="1677712" y="3149581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yoda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1B7432DB-1397-B475-FE11-216C0B84DB06}"/>
              </a:ext>
            </a:extLst>
          </p:cNvPr>
          <p:cNvGrpSpPr/>
          <p:nvPr/>
        </p:nvGrpSpPr>
        <p:grpSpPr>
          <a:xfrm>
            <a:off x="1064356" y="3406328"/>
            <a:ext cx="1308125" cy="523103"/>
            <a:chOff x="1064356" y="3428939"/>
            <a:chExt cx="1308125" cy="523103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B26DE20A-550B-A8F8-07A0-478CDC576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4356" y="3428939"/>
              <a:ext cx="539737" cy="386585"/>
            </a:xfrm>
            <a:prstGeom prst="rect">
              <a:avLst/>
            </a:prstGeom>
          </p:spPr>
        </p:pic>
        <p:sp>
          <p:nvSpPr>
            <p:cNvPr id="1057" name="ZoneTexte 1056">
              <a:extLst>
                <a:ext uri="{FF2B5EF4-FFF2-40B4-BE49-F238E27FC236}">
                  <a16:creationId xmlns:a16="http://schemas.microsoft.com/office/drawing/2014/main" id="{C4BA41C2-CDF5-2C2C-8881-692306A974D1}"/>
                </a:ext>
              </a:extLst>
            </p:cNvPr>
            <p:cNvSpPr txBox="1"/>
            <p:nvPr/>
          </p:nvSpPr>
          <p:spPr>
            <a:xfrm>
              <a:off x="1755227" y="3499121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0FC2FDB-75BB-E78D-6FB8-CDAEBBD30889}"/>
                </a:ext>
              </a:extLst>
            </p:cNvPr>
            <p:cNvSpPr txBox="1"/>
            <p:nvPr/>
          </p:nvSpPr>
          <p:spPr>
            <a:xfrm>
              <a:off x="1677712" y="3721210"/>
              <a:ext cx="69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indiana</a:t>
              </a:r>
              <a:endPara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CD7FEE08-EE76-3E5D-FA0E-83D055F701EB}"/>
              </a:ext>
            </a:extLst>
          </p:cNvPr>
          <p:cNvSpPr txBox="1"/>
          <p:nvPr/>
        </p:nvSpPr>
        <p:spPr>
          <a:xfrm>
            <a:off x="187762" y="3345793"/>
            <a:ext cx="673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nginx</a:t>
            </a:r>
            <a:endParaRPr lang="fr-FR" sz="1200" dirty="0">
              <a:solidFill>
                <a:srgbClr val="0070C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algn="ctr"/>
            <a:r>
              <a:rPr lang="fr-FR" sz="1200" dirty="0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Port 80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DB3A079D-6EA8-468B-C7D8-F0947A82033F}"/>
              </a:ext>
            </a:extLst>
          </p:cNvPr>
          <p:cNvCxnSpPr>
            <a:stCxn id="37" idx="0"/>
            <a:endCxn id="1053" idx="1"/>
          </p:cNvCxnSpPr>
          <p:nvPr/>
        </p:nvCxnSpPr>
        <p:spPr>
          <a:xfrm rot="5400000" flipH="1" flipV="1">
            <a:off x="637569" y="2911558"/>
            <a:ext cx="321285" cy="547186"/>
          </a:xfrm>
          <a:prstGeom prst="curvedConnector2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277F4337-3AA4-952E-17EE-7E18910F0864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 rot="5400000" flipH="1">
            <a:off x="6368456" y="2877313"/>
            <a:ext cx="4377421" cy="2682906"/>
          </a:xfrm>
          <a:prstGeom prst="bentConnector5">
            <a:avLst>
              <a:gd name="adj1" fmla="val -5222"/>
              <a:gd name="adj2" fmla="val -77779"/>
              <a:gd name="adj3" fmla="val 141723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93AEC04-2F03-6C75-644E-404DA77E7EC6}"/>
              </a:ext>
            </a:extLst>
          </p:cNvPr>
          <p:cNvSpPr txBox="1"/>
          <p:nvPr/>
        </p:nvSpPr>
        <p:spPr>
          <a:xfrm>
            <a:off x="2041146" y="5256286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rey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2C293E8-D59F-3F87-3968-89CCF0185E34}"/>
              </a:ext>
            </a:extLst>
          </p:cNvPr>
          <p:cNvSpPr txBox="1"/>
          <p:nvPr/>
        </p:nvSpPr>
        <p:spPr>
          <a:xfrm>
            <a:off x="2041146" y="4586601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leia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2A3B0535-FAA1-0A86-BF80-682443C109FD}"/>
              </a:ext>
            </a:extLst>
          </p:cNvPr>
          <p:cNvSpPr txBox="1"/>
          <p:nvPr/>
        </p:nvSpPr>
        <p:spPr>
          <a:xfrm>
            <a:off x="3615563" y="3697766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C5511D48-31B4-5805-B58E-20070408615C}"/>
              </a:ext>
            </a:extLst>
          </p:cNvPr>
          <p:cNvSpPr txBox="1"/>
          <p:nvPr/>
        </p:nvSpPr>
        <p:spPr>
          <a:xfrm>
            <a:off x="3610726" y="4246318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grpSp>
        <p:nvGrpSpPr>
          <p:cNvPr id="1062" name="Groupe 1061">
            <a:extLst>
              <a:ext uri="{FF2B5EF4-FFF2-40B4-BE49-F238E27FC236}">
                <a16:creationId xmlns:a16="http://schemas.microsoft.com/office/drawing/2014/main" id="{56ADA2B4-6162-1FFE-903B-16325C855500}"/>
              </a:ext>
            </a:extLst>
          </p:cNvPr>
          <p:cNvGrpSpPr/>
          <p:nvPr/>
        </p:nvGrpSpPr>
        <p:grpSpPr>
          <a:xfrm>
            <a:off x="4735882" y="3287683"/>
            <a:ext cx="369065" cy="577884"/>
            <a:chOff x="4845183" y="3191545"/>
            <a:chExt cx="369065" cy="57788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E3C47979-8605-C416-0B8A-612D7CD5B5C5}"/>
                </a:ext>
              </a:extLst>
            </p:cNvPr>
            <p:cNvSpPr/>
            <p:nvPr/>
          </p:nvSpPr>
          <p:spPr>
            <a:xfrm>
              <a:off x="4845183" y="3191545"/>
              <a:ext cx="369065" cy="57788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8" name="Groupe 1037">
              <a:extLst>
                <a:ext uri="{FF2B5EF4-FFF2-40B4-BE49-F238E27FC236}">
                  <a16:creationId xmlns:a16="http://schemas.microsoft.com/office/drawing/2014/main" id="{C18265E1-243A-7B0B-1155-6D79E460A2F3}"/>
                </a:ext>
              </a:extLst>
            </p:cNvPr>
            <p:cNvGrpSpPr/>
            <p:nvPr/>
          </p:nvGrpSpPr>
          <p:grpSpPr>
            <a:xfrm>
              <a:off x="4958409" y="3313253"/>
              <a:ext cx="142613" cy="334469"/>
              <a:chOff x="4958409" y="3303202"/>
              <a:chExt cx="142613" cy="334469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645E9338-3585-AAEE-BFCD-5EBF545D444A}"/>
                  </a:ext>
                </a:extLst>
              </p:cNvPr>
              <p:cNvSpPr/>
              <p:nvPr/>
            </p:nvSpPr>
            <p:spPr>
              <a:xfrm>
                <a:off x="4958409" y="3303202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6B520919-B6D0-4B6E-5422-4E4635BC407F}"/>
                  </a:ext>
                </a:extLst>
              </p:cNvPr>
              <p:cNvSpPr/>
              <p:nvPr/>
            </p:nvSpPr>
            <p:spPr>
              <a:xfrm>
                <a:off x="4958409" y="3495058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E7F5C033-D8D2-B632-ED10-C8E45F082BA5}"/>
              </a:ext>
            </a:extLst>
          </p:cNvPr>
          <p:cNvSpPr txBox="1"/>
          <p:nvPr/>
        </p:nvSpPr>
        <p:spPr>
          <a:xfrm>
            <a:off x="5370431" y="2841298"/>
            <a:ext cx="125203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han</a:t>
            </a:r>
          </a:p>
        </p:txBody>
      </p:sp>
      <p:cxnSp>
        <p:nvCxnSpPr>
          <p:cNvPr id="1058" name="Connecteur droit avec flèche 1057">
            <a:extLst>
              <a:ext uri="{FF2B5EF4-FFF2-40B4-BE49-F238E27FC236}">
                <a16:creationId xmlns:a16="http://schemas.microsoft.com/office/drawing/2014/main" id="{254BB033-596C-C0A1-8AD4-BD08D582AEE3}"/>
              </a:ext>
            </a:extLst>
          </p:cNvPr>
          <p:cNvCxnSpPr>
            <a:stCxn id="47" idx="3"/>
            <a:endCxn id="29" idx="1"/>
          </p:cNvCxnSpPr>
          <p:nvPr/>
        </p:nvCxnSpPr>
        <p:spPr>
          <a:xfrm>
            <a:off x="5218174" y="2547535"/>
            <a:ext cx="16089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0" name="Connecteur : en angle 1059">
            <a:extLst>
              <a:ext uri="{FF2B5EF4-FFF2-40B4-BE49-F238E27FC236}">
                <a16:creationId xmlns:a16="http://schemas.microsoft.com/office/drawing/2014/main" id="{E7FEB195-EC20-9589-0946-F1982C2EF699}"/>
              </a:ext>
            </a:extLst>
          </p:cNvPr>
          <p:cNvCxnSpPr>
            <a:stCxn id="1029" idx="3"/>
            <a:endCxn id="1050" idx="1"/>
          </p:cNvCxnSpPr>
          <p:nvPr/>
        </p:nvCxnSpPr>
        <p:spPr>
          <a:xfrm flipV="1">
            <a:off x="5104947" y="2964409"/>
            <a:ext cx="265484" cy="612216"/>
          </a:xfrm>
          <a:prstGeom prst="bentConnector3">
            <a:avLst>
              <a:gd name="adj1" fmla="val 43680"/>
            </a:avLst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 : en arc 1064">
            <a:extLst>
              <a:ext uri="{FF2B5EF4-FFF2-40B4-BE49-F238E27FC236}">
                <a16:creationId xmlns:a16="http://schemas.microsoft.com/office/drawing/2014/main" id="{48834D3F-6326-7BDA-D787-27B493857073}"/>
              </a:ext>
            </a:extLst>
          </p:cNvPr>
          <p:cNvCxnSpPr>
            <a:cxnSpLocks/>
            <a:stCxn id="1025" idx="3"/>
            <a:endCxn id="1032" idx="1"/>
          </p:cNvCxnSpPr>
          <p:nvPr/>
        </p:nvCxnSpPr>
        <p:spPr>
          <a:xfrm flipV="1">
            <a:off x="4155301" y="3480698"/>
            <a:ext cx="693807" cy="340179"/>
          </a:xfrm>
          <a:prstGeom prst="curvedConnector3">
            <a:avLst>
              <a:gd name="adj1" fmla="val 50000"/>
            </a:avLst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necteur : en arc 1067">
            <a:extLst>
              <a:ext uri="{FF2B5EF4-FFF2-40B4-BE49-F238E27FC236}">
                <a16:creationId xmlns:a16="http://schemas.microsoft.com/office/drawing/2014/main" id="{CE77CE33-ED7B-CCA8-4E50-7542A19848D7}"/>
              </a:ext>
            </a:extLst>
          </p:cNvPr>
          <p:cNvCxnSpPr>
            <a:cxnSpLocks/>
            <a:stCxn id="1027" idx="3"/>
            <a:endCxn id="1035" idx="1"/>
          </p:cNvCxnSpPr>
          <p:nvPr/>
        </p:nvCxnSpPr>
        <p:spPr>
          <a:xfrm flipV="1">
            <a:off x="4150464" y="3672554"/>
            <a:ext cx="698644" cy="696875"/>
          </a:xfrm>
          <a:prstGeom prst="curvedConnector3">
            <a:avLst>
              <a:gd name="adj1" fmla="val 50000"/>
            </a:avLst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cteur : en arc 1071">
            <a:extLst>
              <a:ext uri="{FF2B5EF4-FFF2-40B4-BE49-F238E27FC236}">
                <a16:creationId xmlns:a16="http://schemas.microsoft.com/office/drawing/2014/main" id="{8CD0555F-0121-EBE4-F60B-110A660F8F88}"/>
              </a:ext>
            </a:extLst>
          </p:cNvPr>
          <p:cNvCxnSpPr>
            <a:stCxn id="55" idx="3"/>
            <a:endCxn id="1025" idx="1"/>
          </p:cNvCxnSpPr>
          <p:nvPr/>
        </p:nvCxnSpPr>
        <p:spPr>
          <a:xfrm flipV="1">
            <a:off x="2658399" y="3820877"/>
            <a:ext cx="957164" cy="652207"/>
          </a:xfrm>
          <a:prstGeom prst="curvedConnector3">
            <a:avLst/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 : en arc 1073">
            <a:extLst>
              <a:ext uri="{FF2B5EF4-FFF2-40B4-BE49-F238E27FC236}">
                <a16:creationId xmlns:a16="http://schemas.microsoft.com/office/drawing/2014/main" id="{099C3E04-003E-59B2-BFDB-A545BC433F7E}"/>
              </a:ext>
            </a:extLst>
          </p:cNvPr>
          <p:cNvCxnSpPr>
            <a:stCxn id="40" idx="3"/>
            <a:endCxn id="1027" idx="1"/>
          </p:cNvCxnSpPr>
          <p:nvPr/>
        </p:nvCxnSpPr>
        <p:spPr>
          <a:xfrm flipV="1">
            <a:off x="2658399" y="4369429"/>
            <a:ext cx="952327" cy="788251"/>
          </a:xfrm>
          <a:prstGeom prst="curvedConnector3">
            <a:avLst/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ZoneTexte 1074">
            <a:extLst>
              <a:ext uri="{FF2B5EF4-FFF2-40B4-BE49-F238E27FC236}">
                <a16:creationId xmlns:a16="http://schemas.microsoft.com/office/drawing/2014/main" id="{B50320C4-F4D9-2F6F-1D67-BBC72A503407}"/>
              </a:ext>
            </a:extLst>
          </p:cNvPr>
          <p:cNvSpPr txBox="1"/>
          <p:nvPr/>
        </p:nvSpPr>
        <p:spPr>
          <a:xfrm>
            <a:off x="5388269" y="3379305"/>
            <a:ext cx="1425308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 Bridge Virtuelle</a:t>
            </a:r>
          </a:p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définie par l’utilisateur</a:t>
            </a:r>
          </a:p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172.18.0.1</a:t>
            </a:r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C348FE04-9D29-473D-A45B-7F6CE3C634CB}"/>
              </a:ext>
            </a:extLst>
          </p:cNvPr>
          <p:cNvSpPr txBox="1"/>
          <p:nvPr/>
        </p:nvSpPr>
        <p:spPr>
          <a:xfrm>
            <a:off x="2380519" y="4835886"/>
            <a:ext cx="69864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172.18.0.3</a:t>
            </a:r>
          </a:p>
        </p:txBody>
      </p:sp>
      <p:sp>
        <p:nvSpPr>
          <p:cNvPr id="1082" name="ZoneTexte 1081">
            <a:extLst>
              <a:ext uri="{FF2B5EF4-FFF2-40B4-BE49-F238E27FC236}">
                <a16:creationId xmlns:a16="http://schemas.microsoft.com/office/drawing/2014/main" id="{EB0B6033-B27D-F00A-D737-57D11799220F}"/>
              </a:ext>
            </a:extLst>
          </p:cNvPr>
          <p:cNvSpPr txBox="1"/>
          <p:nvPr/>
        </p:nvSpPr>
        <p:spPr>
          <a:xfrm>
            <a:off x="2402560" y="4142600"/>
            <a:ext cx="69864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172.18.0.2</a:t>
            </a:r>
          </a:p>
        </p:txBody>
      </p:sp>
      <p:grpSp>
        <p:nvGrpSpPr>
          <p:cNvPr id="1087" name="Groupe 1086">
            <a:extLst>
              <a:ext uri="{FF2B5EF4-FFF2-40B4-BE49-F238E27FC236}">
                <a16:creationId xmlns:a16="http://schemas.microsoft.com/office/drawing/2014/main" id="{238C3734-3DF1-42CF-174C-48F648320454}"/>
              </a:ext>
            </a:extLst>
          </p:cNvPr>
          <p:cNvGrpSpPr/>
          <p:nvPr/>
        </p:nvGrpSpPr>
        <p:grpSpPr>
          <a:xfrm>
            <a:off x="1430960" y="4959679"/>
            <a:ext cx="1227439" cy="396000"/>
            <a:chOff x="1430960" y="4959679"/>
            <a:chExt cx="1227439" cy="396000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5B8A497-64B0-8C3A-F1B9-A292E4813109}"/>
                </a:ext>
              </a:extLst>
            </p:cNvPr>
            <p:cNvSpPr txBox="1"/>
            <p:nvPr/>
          </p:nvSpPr>
          <p:spPr>
            <a:xfrm>
              <a:off x="2118661" y="5034569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pic>
          <p:nvPicPr>
            <p:cNvPr id="1084" name="Image 1083" descr="Une image contenant clipart, symbole, Graphique, dessin humoristique&#10;&#10;Description générée automatiquement">
              <a:extLst>
                <a:ext uri="{FF2B5EF4-FFF2-40B4-BE49-F238E27FC236}">
                  <a16:creationId xmlns:a16="http://schemas.microsoft.com/office/drawing/2014/main" id="{22169317-DC8B-12AC-AEDC-AD70184D5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0" y="4959679"/>
              <a:ext cx="553955" cy="396000"/>
            </a:xfrm>
            <a:prstGeom prst="rect">
              <a:avLst/>
            </a:prstGeom>
          </p:spPr>
        </p:pic>
      </p:grpSp>
      <p:grpSp>
        <p:nvGrpSpPr>
          <p:cNvPr id="1088" name="Groupe 1087">
            <a:extLst>
              <a:ext uri="{FF2B5EF4-FFF2-40B4-BE49-F238E27FC236}">
                <a16:creationId xmlns:a16="http://schemas.microsoft.com/office/drawing/2014/main" id="{35637D3D-568E-FF52-AC47-6C443FCD02E1}"/>
              </a:ext>
            </a:extLst>
          </p:cNvPr>
          <p:cNvGrpSpPr/>
          <p:nvPr/>
        </p:nvGrpSpPr>
        <p:grpSpPr>
          <a:xfrm>
            <a:off x="1448433" y="4275083"/>
            <a:ext cx="1209966" cy="396000"/>
            <a:chOff x="1448433" y="4275083"/>
            <a:chExt cx="1209966" cy="39600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BD8CBE88-4CAC-172D-40B4-F3AC5D0FCC42}"/>
                </a:ext>
              </a:extLst>
            </p:cNvPr>
            <p:cNvSpPr txBox="1"/>
            <p:nvPr/>
          </p:nvSpPr>
          <p:spPr>
            <a:xfrm>
              <a:off x="2118661" y="4349973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pic>
          <p:nvPicPr>
            <p:cNvPr id="1086" name="Image 1085" descr="Une image contenant clipart, symbole, Graphique, dessin humoristique&#10;&#10;Description générée automatiquement">
              <a:extLst>
                <a:ext uri="{FF2B5EF4-FFF2-40B4-BE49-F238E27FC236}">
                  <a16:creationId xmlns:a16="http://schemas.microsoft.com/office/drawing/2014/main" id="{C1B69961-989C-E7C4-56C3-9E7842F5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33" y="4275083"/>
              <a:ext cx="553955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48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Forme libre : forme 1082">
            <a:extLst>
              <a:ext uri="{FF2B5EF4-FFF2-40B4-BE49-F238E27FC236}">
                <a16:creationId xmlns:a16="http://schemas.microsoft.com/office/drawing/2014/main" id="{B53D1255-771D-3602-7802-845E35455DB5}"/>
              </a:ext>
            </a:extLst>
          </p:cNvPr>
          <p:cNvSpPr/>
          <p:nvPr/>
        </p:nvSpPr>
        <p:spPr>
          <a:xfrm>
            <a:off x="1059435" y="3154819"/>
            <a:ext cx="4332433" cy="2620062"/>
          </a:xfrm>
          <a:custGeom>
            <a:avLst/>
            <a:gdLst>
              <a:gd name="connsiteX0" fmla="*/ 872 w 4287646"/>
              <a:gd name="connsiteY0" fmla="*/ 1132513 h 2718033"/>
              <a:gd name="connsiteX1" fmla="*/ 872 w 4287646"/>
              <a:gd name="connsiteY1" fmla="*/ 1132513 h 2718033"/>
              <a:gd name="connsiteX2" fmla="*/ 177041 w 4287646"/>
              <a:gd name="connsiteY2" fmla="*/ 1073790 h 2718033"/>
              <a:gd name="connsiteX3" fmla="*/ 311265 w 4287646"/>
              <a:gd name="connsiteY3" fmla="*/ 973122 h 2718033"/>
              <a:gd name="connsiteX4" fmla="*/ 386765 w 4287646"/>
              <a:gd name="connsiteY4" fmla="*/ 906011 h 2718033"/>
              <a:gd name="connsiteX5" fmla="*/ 529378 w 4287646"/>
              <a:gd name="connsiteY5" fmla="*/ 855677 h 2718033"/>
              <a:gd name="connsiteX6" fmla="*/ 713936 w 4287646"/>
              <a:gd name="connsiteY6" fmla="*/ 780176 h 2718033"/>
              <a:gd name="connsiteX7" fmla="*/ 797826 w 4287646"/>
              <a:gd name="connsiteY7" fmla="*/ 763398 h 2718033"/>
              <a:gd name="connsiteX8" fmla="*/ 1041107 w 4287646"/>
              <a:gd name="connsiteY8" fmla="*/ 721453 h 2718033"/>
              <a:gd name="connsiteX9" fmla="*/ 1284387 w 4287646"/>
              <a:gd name="connsiteY9" fmla="*/ 671119 h 2718033"/>
              <a:gd name="connsiteX10" fmla="*/ 1401833 w 4287646"/>
              <a:gd name="connsiteY10" fmla="*/ 645952 h 2718033"/>
              <a:gd name="connsiteX11" fmla="*/ 1536057 w 4287646"/>
              <a:gd name="connsiteY11" fmla="*/ 604007 h 2718033"/>
              <a:gd name="connsiteX12" fmla="*/ 1787727 w 4287646"/>
              <a:gd name="connsiteY12" fmla="*/ 570451 h 2718033"/>
              <a:gd name="connsiteX13" fmla="*/ 1846450 w 4287646"/>
              <a:gd name="connsiteY13" fmla="*/ 553673 h 2718033"/>
              <a:gd name="connsiteX14" fmla="*/ 1921951 w 4287646"/>
              <a:gd name="connsiteY14" fmla="*/ 528506 h 2718033"/>
              <a:gd name="connsiteX15" fmla="*/ 2123287 w 4287646"/>
              <a:gd name="connsiteY15" fmla="*/ 402671 h 2718033"/>
              <a:gd name="connsiteX16" fmla="*/ 2207176 w 4287646"/>
              <a:gd name="connsiteY16" fmla="*/ 352337 h 2718033"/>
              <a:gd name="connsiteX17" fmla="*/ 2383345 w 4287646"/>
              <a:gd name="connsiteY17" fmla="*/ 302003 h 2718033"/>
              <a:gd name="connsiteX18" fmla="*/ 2492402 w 4287646"/>
              <a:gd name="connsiteY18" fmla="*/ 293614 h 2718033"/>
              <a:gd name="connsiteX19" fmla="*/ 2827962 w 4287646"/>
              <a:gd name="connsiteY19" fmla="*/ 285225 h 2718033"/>
              <a:gd name="connsiteX20" fmla="*/ 2970575 w 4287646"/>
              <a:gd name="connsiteY20" fmla="*/ 260058 h 2718033"/>
              <a:gd name="connsiteX21" fmla="*/ 3004131 w 4287646"/>
              <a:gd name="connsiteY21" fmla="*/ 234891 h 2718033"/>
              <a:gd name="connsiteX22" fmla="*/ 3071242 w 4287646"/>
              <a:gd name="connsiteY22" fmla="*/ 176168 h 2718033"/>
              <a:gd name="connsiteX23" fmla="*/ 3289356 w 4287646"/>
              <a:gd name="connsiteY23" fmla="*/ 83889 h 2718033"/>
              <a:gd name="connsiteX24" fmla="*/ 3356468 w 4287646"/>
              <a:gd name="connsiteY24" fmla="*/ 58722 h 2718033"/>
              <a:gd name="connsiteX25" fmla="*/ 3431969 w 4287646"/>
              <a:gd name="connsiteY25" fmla="*/ 41944 h 2718033"/>
              <a:gd name="connsiteX26" fmla="*/ 3499081 w 4287646"/>
              <a:gd name="connsiteY26" fmla="*/ 25167 h 2718033"/>
              <a:gd name="connsiteX27" fmla="*/ 3633305 w 4287646"/>
              <a:gd name="connsiteY27" fmla="*/ 8389 h 2718033"/>
              <a:gd name="connsiteX28" fmla="*/ 3893364 w 4287646"/>
              <a:gd name="connsiteY28" fmla="*/ 0 h 2718033"/>
              <a:gd name="connsiteX29" fmla="*/ 4027587 w 4287646"/>
              <a:gd name="connsiteY29" fmla="*/ 8389 h 2718033"/>
              <a:gd name="connsiteX30" fmla="*/ 4069532 w 4287646"/>
              <a:gd name="connsiteY30" fmla="*/ 41944 h 2718033"/>
              <a:gd name="connsiteX31" fmla="*/ 4128255 w 4287646"/>
              <a:gd name="connsiteY31" fmla="*/ 100667 h 2718033"/>
              <a:gd name="connsiteX32" fmla="*/ 4203756 w 4287646"/>
              <a:gd name="connsiteY32" fmla="*/ 167779 h 2718033"/>
              <a:gd name="connsiteX33" fmla="*/ 4262479 w 4287646"/>
              <a:gd name="connsiteY33" fmla="*/ 268447 h 2718033"/>
              <a:gd name="connsiteX34" fmla="*/ 4287646 w 4287646"/>
              <a:gd name="connsiteY34" fmla="*/ 360726 h 2718033"/>
              <a:gd name="connsiteX35" fmla="*/ 4279257 w 4287646"/>
              <a:gd name="connsiteY35" fmla="*/ 427838 h 2718033"/>
              <a:gd name="connsiteX36" fmla="*/ 4228923 w 4287646"/>
              <a:gd name="connsiteY36" fmla="*/ 503339 h 2718033"/>
              <a:gd name="connsiteX37" fmla="*/ 4195367 w 4287646"/>
              <a:gd name="connsiteY37" fmla="*/ 578840 h 2718033"/>
              <a:gd name="connsiteX38" fmla="*/ 4145033 w 4287646"/>
              <a:gd name="connsiteY38" fmla="*/ 713064 h 2718033"/>
              <a:gd name="connsiteX39" fmla="*/ 4119866 w 4287646"/>
              <a:gd name="connsiteY39" fmla="*/ 964733 h 2718033"/>
              <a:gd name="connsiteX40" fmla="*/ 4094699 w 4287646"/>
              <a:gd name="connsiteY40" fmla="*/ 1082179 h 2718033"/>
              <a:gd name="connsiteX41" fmla="*/ 4035976 w 4287646"/>
              <a:gd name="connsiteY41" fmla="*/ 1149291 h 2718033"/>
              <a:gd name="connsiteX42" fmla="*/ 3977253 w 4287646"/>
              <a:gd name="connsiteY42" fmla="*/ 1224792 h 2718033"/>
              <a:gd name="connsiteX43" fmla="*/ 3901753 w 4287646"/>
              <a:gd name="connsiteY43" fmla="*/ 1291904 h 2718033"/>
              <a:gd name="connsiteX44" fmla="*/ 3750751 w 4287646"/>
              <a:gd name="connsiteY44" fmla="*/ 1442906 h 2718033"/>
              <a:gd name="connsiteX45" fmla="*/ 3591360 w 4287646"/>
              <a:gd name="connsiteY45" fmla="*/ 1585519 h 2718033"/>
              <a:gd name="connsiteX46" fmla="*/ 3398413 w 4287646"/>
              <a:gd name="connsiteY46" fmla="*/ 1728132 h 2718033"/>
              <a:gd name="connsiteX47" fmla="*/ 3004131 w 4287646"/>
              <a:gd name="connsiteY47" fmla="*/ 1954634 h 2718033"/>
              <a:gd name="connsiteX48" fmla="*/ 2576292 w 4287646"/>
              <a:gd name="connsiteY48" fmla="*/ 2130803 h 2718033"/>
              <a:gd name="connsiteX49" fmla="*/ 2316233 w 4287646"/>
              <a:gd name="connsiteY49" fmla="*/ 2214693 h 2718033"/>
              <a:gd name="connsiteX50" fmla="*/ 2039397 w 4287646"/>
              <a:gd name="connsiteY50" fmla="*/ 2315361 h 2718033"/>
              <a:gd name="connsiteX51" fmla="*/ 1787727 w 4287646"/>
              <a:gd name="connsiteY51" fmla="*/ 2382473 h 2718033"/>
              <a:gd name="connsiteX52" fmla="*/ 1376666 w 4287646"/>
              <a:gd name="connsiteY52" fmla="*/ 2550253 h 2718033"/>
              <a:gd name="connsiteX53" fmla="*/ 1041107 w 4287646"/>
              <a:gd name="connsiteY53" fmla="*/ 2709644 h 2718033"/>
              <a:gd name="connsiteX54" fmla="*/ 906883 w 4287646"/>
              <a:gd name="connsiteY54" fmla="*/ 2718033 h 2718033"/>
              <a:gd name="connsiteX55" fmla="*/ 772659 w 4287646"/>
              <a:gd name="connsiteY55" fmla="*/ 2625754 h 2718033"/>
              <a:gd name="connsiteX56" fmla="*/ 546156 w 4287646"/>
              <a:gd name="connsiteY56" fmla="*/ 2416029 h 2718033"/>
              <a:gd name="connsiteX57" fmla="*/ 487433 w 4287646"/>
              <a:gd name="connsiteY57" fmla="*/ 2340528 h 2718033"/>
              <a:gd name="connsiteX58" fmla="*/ 411932 w 4287646"/>
              <a:gd name="connsiteY58" fmla="*/ 2239860 h 2718033"/>
              <a:gd name="connsiteX59" fmla="*/ 302876 w 4287646"/>
              <a:gd name="connsiteY59" fmla="*/ 2206304 h 2718033"/>
              <a:gd name="connsiteX60" fmla="*/ 252542 w 4287646"/>
              <a:gd name="connsiteY60" fmla="*/ 2189526 h 2718033"/>
              <a:gd name="connsiteX61" fmla="*/ 193819 w 4287646"/>
              <a:gd name="connsiteY61" fmla="*/ 2172748 h 2718033"/>
              <a:gd name="connsiteX62" fmla="*/ 151874 w 4287646"/>
              <a:gd name="connsiteY62" fmla="*/ 2147581 h 2718033"/>
              <a:gd name="connsiteX63" fmla="*/ 101540 w 4287646"/>
              <a:gd name="connsiteY63" fmla="*/ 2080469 h 2718033"/>
              <a:gd name="connsiteX64" fmla="*/ 84762 w 4287646"/>
              <a:gd name="connsiteY64" fmla="*/ 2038524 h 2718033"/>
              <a:gd name="connsiteX65" fmla="*/ 76373 w 4287646"/>
              <a:gd name="connsiteY65" fmla="*/ 1979801 h 2718033"/>
              <a:gd name="connsiteX66" fmla="*/ 101540 w 4287646"/>
              <a:gd name="connsiteY66" fmla="*/ 1577130 h 2718033"/>
              <a:gd name="connsiteX67" fmla="*/ 84762 w 4287646"/>
              <a:gd name="connsiteY67" fmla="*/ 1308682 h 2718033"/>
              <a:gd name="connsiteX68" fmla="*/ 59595 w 4287646"/>
              <a:gd name="connsiteY68" fmla="*/ 1258348 h 2718033"/>
              <a:gd name="connsiteX69" fmla="*/ 42817 w 4287646"/>
              <a:gd name="connsiteY69" fmla="*/ 1216403 h 2718033"/>
              <a:gd name="connsiteX70" fmla="*/ 17650 w 4287646"/>
              <a:gd name="connsiteY70" fmla="*/ 1174458 h 2718033"/>
              <a:gd name="connsiteX71" fmla="*/ 872 w 4287646"/>
              <a:gd name="connsiteY7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83890 w 4286774"/>
              <a:gd name="connsiteY67" fmla="*/ 1308682 h 2718033"/>
              <a:gd name="connsiteX68" fmla="*/ 58723 w 4286774"/>
              <a:gd name="connsiteY68" fmla="*/ 1258348 h 2718033"/>
              <a:gd name="connsiteX69" fmla="*/ 41945 w 4286774"/>
              <a:gd name="connsiteY69" fmla="*/ 1216403 h 2718033"/>
              <a:gd name="connsiteX70" fmla="*/ 0 w 4286774"/>
              <a:gd name="connsiteY70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83890 w 4286774"/>
              <a:gd name="connsiteY67" fmla="*/ 1308682 h 2718033"/>
              <a:gd name="connsiteX68" fmla="*/ 58723 w 4286774"/>
              <a:gd name="connsiteY68" fmla="*/ 1258348 h 2718033"/>
              <a:gd name="connsiteX69" fmla="*/ 0 w 4286774"/>
              <a:gd name="connsiteY69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83890 w 4286774"/>
              <a:gd name="connsiteY67" fmla="*/ 1308682 h 2718033"/>
              <a:gd name="connsiteX68" fmla="*/ 0 w 4286774"/>
              <a:gd name="connsiteY68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100668 w 4286774"/>
              <a:gd name="connsiteY66" fmla="*/ 1577130 h 2718033"/>
              <a:gd name="connsiteX67" fmla="*/ 0 w 4286774"/>
              <a:gd name="connsiteY67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411060 w 4286774"/>
              <a:gd name="connsiteY58" fmla="*/ 2239860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0 w 4286774"/>
              <a:gd name="connsiteY66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131927 w 4286774"/>
              <a:gd name="connsiteY58" fmla="*/ 2557494 h 2718033"/>
              <a:gd name="connsiteX59" fmla="*/ 302004 w 4286774"/>
              <a:gd name="connsiteY59" fmla="*/ 2206304 h 2718033"/>
              <a:gd name="connsiteX60" fmla="*/ 251670 w 4286774"/>
              <a:gd name="connsiteY60" fmla="*/ 2189526 h 2718033"/>
              <a:gd name="connsiteX61" fmla="*/ 192947 w 4286774"/>
              <a:gd name="connsiteY61" fmla="*/ 2172748 h 2718033"/>
              <a:gd name="connsiteX62" fmla="*/ 151002 w 4286774"/>
              <a:gd name="connsiteY62" fmla="*/ 2147581 h 2718033"/>
              <a:gd name="connsiteX63" fmla="*/ 100668 w 4286774"/>
              <a:gd name="connsiteY63" fmla="*/ 2080469 h 2718033"/>
              <a:gd name="connsiteX64" fmla="*/ 83890 w 4286774"/>
              <a:gd name="connsiteY64" fmla="*/ 2038524 h 2718033"/>
              <a:gd name="connsiteX65" fmla="*/ 75501 w 4286774"/>
              <a:gd name="connsiteY65" fmla="*/ 1979801 h 2718033"/>
              <a:gd name="connsiteX66" fmla="*/ 0 w 4286774"/>
              <a:gd name="connsiteY66" fmla="*/ 1132513 h 2718033"/>
              <a:gd name="connsiteX0" fmla="*/ 19654 w 4306428"/>
              <a:gd name="connsiteY0" fmla="*/ 1132513 h 2718033"/>
              <a:gd name="connsiteX1" fmla="*/ 19654 w 4306428"/>
              <a:gd name="connsiteY1" fmla="*/ 1132513 h 2718033"/>
              <a:gd name="connsiteX2" fmla="*/ 195823 w 4306428"/>
              <a:gd name="connsiteY2" fmla="*/ 1073790 h 2718033"/>
              <a:gd name="connsiteX3" fmla="*/ 330047 w 4306428"/>
              <a:gd name="connsiteY3" fmla="*/ 973122 h 2718033"/>
              <a:gd name="connsiteX4" fmla="*/ 405547 w 4306428"/>
              <a:gd name="connsiteY4" fmla="*/ 906011 h 2718033"/>
              <a:gd name="connsiteX5" fmla="*/ 548160 w 4306428"/>
              <a:gd name="connsiteY5" fmla="*/ 855677 h 2718033"/>
              <a:gd name="connsiteX6" fmla="*/ 732718 w 4306428"/>
              <a:gd name="connsiteY6" fmla="*/ 780176 h 2718033"/>
              <a:gd name="connsiteX7" fmla="*/ 816608 w 4306428"/>
              <a:gd name="connsiteY7" fmla="*/ 763398 h 2718033"/>
              <a:gd name="connsiteX8" fmla="*/ 1059889 w 4306428"/>
              <a:gd name="connsiteY8" fmla="*/ 721453 h 2718033"/>
              <a:gd name="connsiteX9" fmla="*/ 1303169 w 4306428"/>
              <a:gd name="connsiteY9" fmla="*/ 671119 h 2718033"/>
              <a:gd name="connsiteX10" fmla="*/ 1420615 w 4306428"/>
              <a:gd name="connsiteY10" fmla="*/ 645952 h 2718033"/>
              <a:gd name="connsiteX11" fmla="*/ 1554839 w 4306428"/>
              <a:gd name="connsiteY11" fmla="*/ 604007 h 2718033"/>
              <a:gd name="connsiteX12" fmla="*/ 1806509 w 4306428"/>
              <a:gd name="connsiteY12" fmla="*/ 570451 h 2718033"/>
              <a:gd name="connsiteX13" fmla="*/ 1865232 w 4306428"/>
              <a:gd name="connsiteY13" fmla="*/ 553673 h 2718033"/>
              <a:gd name="connsiteX14" fmla="*/ 1940733 w 4306428"/>
              <a:gd name="connsiteY14" fmla="*/ 528506 h 2718033"/>
              <a:gd name="connsiteX15" fmla="*/ 2142069 w 4306428"/>
              <a:gd name="connsiteY15" fmla="*/ 402671 h 2718033"/>
              <a:gd name="connsiteX16" fmla="*/ 2225958 w 4306428"/>
              <a:gd name="connsiteY16" fmla="*/ 352337 h 2718033"/>
              <a:gd name="connsiteX17" fmla="*/ 2402127 w 4306428"/>
              <a:gd name="connsiteY17" fmla="*/ 302003 h 2718033"/>
              <a:gd name="connsiteX18" fmla="*/ 2511184 w 4306428"/>
              <a:gd name="connsiteY18" fmla="*/ 293614 h 2718033"/>
              <a:gd name="connsiteX19" fmla="*/ 2846744 w 4306428"/>
              <a:gd name="connsiteY19" fmla="*/ 285225 h 2718033"/>
              <a:gd name="connsiteX20" fmla="*/ 2989357 w 4306428"/>
              <a:gd name="connsiteY20" fmla="*/ 260058 h 2718033"/>
              <a:gd name="connsiteX21" fmla="*/ 3022913 w 4306428"/>
              <a:gd name="connsiteY21" fmla="*/ 234891 h 2718033"/>
              <a:gd name="connsiteX22" fmla="*/ 3090024 w 4306428"/>
              <a:gd name="connsiteY22" fmla="*/ 176168 h 2718033"/>
              <a:gd name="connsiteX23" fmla="*/ 3308138 w 4306428"/>
              <a:gd name="connsiteY23" fmla="*/ 83889 h 2718033"/>
              <a:gd name="connsiteX24" fmla="*/ 3375250 w 4306428"/>
              <a:gd name="connsiteY24" fmla="*/ 58722 h 2718033"/>
              <a:gd name="connsiteX25" fmla="*/ 3450751 w 4306428"/>
              <a:gd name="connsiteY25" fmla="*/ 41944 h 2718033"/>
              <a:gd name="connsiteX26" fmla="*/ 3517863 w 4306428"/>
              <a:gd name="connsiteY26" fmla="*/ 25167 h 2718033"/>
              <a:gd name="connsiteX27" fmla="*/ 3652087 w 4306428"/>
              <a:gd name="connsiteY27" fmla="*/ 8389 h 2718033"/>
              <a:gd name="connsiteX28" fmla="*/ 3912146 w 4306428"/>
              <a:gd name="connsiteY28" fmla="*/ 0 h 2718033"/>
              <a:gd name="connsiteX29" fmla="*/ 4046369 w 4306428"/>
              <a:gd name="connsiteY29" fmla="*/ 8389 h 2718033"/>
              <a:gd name="connsiteX30" fmla="*/ 4088314 w 4306428"/>
              <a:gd name="connsiteY30" fmla="*/ 41944 h 2718033"/>
              <a:gd name="connsiteX31" fmla="*/ 4147037 w 4306428"/>
              <a:gd name="connsiteY31" fmla="*/ 100667 h 2718033"/>
              <a:gd name="connsiteX32" fmla="*/ 4222538 w 4306428"/>
              <a:gd name="connsiteY32" fmla="*/ 167779 h 2718033"/>
              <a:gd name="connsiteX33" fmla="*/ 4281261 w 4306428"/>
              <a:gd name="connsiteY33" fmla="*/ 268447 h 2718033"/>
              <a:gd name="connsiteX34" fmla="*/ 4306428 w 4306428"/>
              <a:gd name="connsiteY34" fmla="*/ 360726 h 2718033"/>
              <a:gd name="connsiteX35" fmla="*/ 4298039 w 4306428"/>
              <a:gd name="connsiteY35" fmla="*/ 427838 h 2718033"/>
              <a:gd name="connsiteX36" fmla="*/ 4247705 w 4306428"/>
              <a:gd name="connsiteY36" fmla="*/ 503339 h 2718033"/>
              <a:gd name="connsiteX37" fmla="*/ 4214149 w 4306428"/>
              <a:gd name="connsiteY37" fmla="*/ 578840 h 2718033"/>
              <a:gd name="connsiteX38" fmla="*/ 4163815 w 4306428"/>
              <a:gd name="connsiteY38" fmla="*/ 713064 h 2718033"/>
              <a:gd name="connsiteX39" fmla="*/ 4138648 w 4306428"/>
              <a:gd name="connsiteY39" fmla="*/ 964733 h 2718033"/>
              <a:gd name="connsiteX40" fmla="*/ 4113481 w 4306428"/>
              <a:gd name="connsiteY40" fmla="*/ 1082179 h 2718033"/>
              <a:gd name="connsiteX41" fmla="*/ 4054758 w 4306428"/>
              <a:gd name="connsiteY41" fmla="*/ 1149291 h 2718033"/>
              <a:gd name="connsiteX42" fmla="*/ 3996035 w 4306428"/>
              <a:gd name="connsiteY42" fmla="*/ 1224792 h 2718033"/>
              <a:gd name="connsiteX43" fmla="*/ 3920535 w 4306428"/>
              <a:gd name="connsiteY43" fmla="*/ 1291904 h 2718033"/>
              <a:gd name="connsiteX44" fmla="*/ 3769533 w 4306428"/>
              <a:gd name="connsiteY44" fmla="*/ 1442906 h 2718033"/>
              <a:gd name="connsiteX45" fmla="*/ 3610142 w 4306428"/>
              <a:gd name="connsiteY45" fmla="*/ 1585519 h 2718033"/>
              <a:gd name="connsiteX46" fmla="*/ 3417195 w 4306428"/>
              <a:gd name="connsiteY46" fmla="*/ 1728132 h 2718033"/>
              <a:gd name="connsiteX47" fmla="*/ 3022913 w 4306428"/>
              <a:gd name="connsiteY47" fmla="*/ 1954634 h 2718033"/>
              <a:gd name="connsiteX48" fmla="*/ 2595074 w 4306428"/>
              <a:gd name="connsiteY48" fmla="*/ 2130803 h 2718033"/>
              <a:gd name="connsiteX49" fmla="*/ 2335015 w 4306428"/>
              <a:gd name="connsiteY49" fmla="*/ 2214693 h 2718033"/>
              <a:gd name="connsiteX50" fmla="*/ 2058179 w 4306428"/>
              <a:gd name="connsiteY50" fmla="*/ 2315361 h 2718033"/>
              <a:gd name="connsiteX51" fmla="*/ 1806509 w 4306428"/>
              <a:gd name="connsiteY51" fmla="*/ 2382473 h 2718033"/>
              <a:gd name="connsiteX52" fmla="*/ 1395448 w 4306428"/>
              <a:gd name="connsiteY52" fmla="*/ 2550253 h 2718033"/>
              <a:gd name="connsiteX53" fmla="*/ 1059889 w 4306428"/>
              <a:gd name="connsiteY53" fmla="*/ 2709644 h 2718033"/>
              <a:gd name="connsiteX54" fmla="*/ 925665 w 4306428"/>
              <a:gd name="connsiteY54" fmla="*/ 2718033 h 2718033"/>
              <a:gd name="connsiteX55" fmla="*/ 791441 w 4306428"/>
              <a:gd name="connsiteY55" fmla="*/ 2625754 h 2718033"/>
              <a:gd name="connsiteX56" fmla="*/ 564938 w 4306428"/>
              <a:gd name="connsiteY56" fmla="*/ 2416029 h 2718033"/>
              <a:gd name="connsiteX57" fmla="*/ 506215 w 4306428"/>
              <a:gd name="connsiteY57" fmla="*/ 2340528 h 2718033"/>
              <a:gd name="connsiteX58" fmla="*/ 151581 w 4306428"/>
              <a:gd name="connsiteY58" fmla="*/ 2557494 h 2718033"/>
              <a:gd name="connsiteX59" fmla="*/ 321658 w 4306428"/>
              <a:gd name="connsiteY59" fmla="*/ 2206304 h 2718033"/>
              <a:gd name="connsiteX60" fmla="*/ 271324 w 4306428"/>
              <a:gd name="connsiteY60" fmla="*/ 2189526 h 2718033"/>
              <a:gd name="connsiteX61" fmla="*/ 845 w 4306428"/>
              <a:gd name="connsiteY61" fmla="*/ 2403754 h 2718033"/>
              <a:gd name="connsiteX62" fmla="*/ 170656 w 4306428"/>
              <a:gd name="connsiteY62" fmla="*/ 2147581 h 2718033"/>
              <a:gd name="connsiteX63" fmla="*/ 120322 w 4306428"/>
              <a:gd name="connsiteY63" fmla="*/ 2080469 h 2718033"/>
              <a:gd name="connsiteX64" fmla="*/ 103544 w 4306428"/>
              <a:gd name="connsiteY64" fmla="*/ 2038524 h 2718033"/>
              <a:gd name="connsiteX65" fmla="*/ 95155 w 4306428"/>
              <a:gd name="connsiteY65" fmla="*/ 1979801 h 2718033"/>
              <a:gd name="connsiteX66" fmla="*/ 19654 w 4306428"/>
              <a:gd name="connsiteY66" fmla="*/ 1132513 h 2718033"/>
              <a:gd name="connsiteX0" fmla="*/ 19654 w 4306428"/>
              <a:gd name="connsiteY0" fmla="*/ 1132513 h 2718033"/>
              <a:gd name="connsiteX1" fmla="*/ 19654 w 4306428"/>
              <a:gd name="connsiteY1" fmla="*/ 1132513 h 2718033"/>
              <a:gd name="connsiteX2" fmla="*/ 195823 w 4306428"/>
              <a:gd name="connsiteY2" fmla="*/ 1073790 h 2718033"/>
              <a:gd name="connsiteX3" fmla="*/ 330047 w 4306428"/>
              <a:gd name="connsiteY3" fmla="*/ 973122 h 2718033"/>
              <a:gd name="connsiteX4" fmla="*/ 405547 w 4306428"/>
              <a:gd name="connsiteY4" fmla="*/ 906011 h 2718033"/>
              <a:gd name="connsiteX5" fmla="*/ 548160 w 4306428"/>
              <a:gd name="connsiteY5" fmla="*/ 855677 h 2718033"/>
              <a:gd name="connsiteX6" fmla="*/ 732718 w 4306428"/>
              <a:gd name="connsiteY6" fmla="*/ 780176 h 2718033"/>
              <a:gd name="connsiteX7" fmla="*/ 816608 w 4306428"/>
              <a:gd name="connsiteY7" fmla="*/ 763398 h 2718033"/>
              <a:gd name="connsiteX8" fmla="*/ 1059889 w 4306428"/>
              <a:gd name="connsiteY8" fmla="*/ 721453 h 2718033"/>
              <a:gd name="connsiteX9" fmla="*/ 1303169 w 4306428"/>
              <a:gd name="connsiteY9" fmla="*/ 671119 h 2718033"/>
              <a:gd name="connsiteX10" fmla="*/ 1420615 w 4306428"/>
              <a:gd name="connsiteY10" fmla="*/ 645952 h 2718033"/>
              <a:gd name="connsiteX11" fmla="*/ 1554839 w 4306428"/>
              <a:gd name="connsiteY11" fmla="*/ 604007 h 2718033"/>
              <a:gd name="connsiteX12" fmla="*/ 1806509 w 4306428"/>
              <a:gd name="connsiteY12" fmla="*/ 570451 h 2718033"/>
              <a:gd name="connsiteX13" fmla="*/ 1865232 w 4306428"/>
              <a:gd name="connsiteY13" fmla="*/ 553673 h 2718033"/>
              <a:gd name="connsiteX14" fmla="*/ 1940733 w 4306428"/>
              <a:gd name="connsiteY14" fmla="*/ 528506 h 2718033"/>
              <a:gd name="connsiteX15" fmla="*/ 2142069 w 4306428"/>
              <a:gd name="connsiteY15" fmla="*/ 402671 h 2718033"/>
              <a:gd name="connsiteX16" fmla="*/ 2225958 w 4306428"/>
              <a:gd name="connsiteY16" fmla="*/ 352337 h 2718033"/>
              <a:gd name="connsiteX17" fmla="*/ 2402127 w 4306428"/>
              <a:gd name="connsiteY17" fmla="*/ 302003 h 2718033"/>
              <a:gd name="connsiteX18" fmla="*/ 2511184 w 4306428"/>
              <a:gd name="connsiteY18" fmla="*/ 293614 h 2718033"/>
              <a:gd name="connsiteX19" fmla="*/ 2846744 w 4306428"/>
              <a:gd name="connsiteY19" fmla="*/ 285225 h 2718033"/>
              <a:gd name="connsiteX20" fmla="*/ 2989357 w 4306428"/>
              <a:gd name="connsiteY20" fmla="*/ 260058 h 2718033"/>
              <a:gd name="connsiteX21" fmla="*/ 3022913 w 4306428"/>
              <a:gd name="connsiteY21" fmla="*/ 234891 h 2718033"/>
              <a:gd name="connsiteX22" fmla="*/ 3090024 w 4306428"/>
              <a:gd name="connsiteY22" fmla="*/ 176168 h 2718033"/>
              <a:gd name="connsiteX23" fmla="*/ 3308138 w 4306428"/>
              <a:gd name="connsiteY23" fmla="*/ 83889 h 2718033"/>
              <a:gd name="connsiteX24" fmla="*/ 3375250 w 4306428"/>
              <a:gd name="connsiteY24" fmla="*/ 58722 h 2718033"/>
              <a:gd name="connsiteX25" fmla="*/ 3450751 w 4306428"/>
              <a:gd name="connsiteY25" fmla="*/ 41944 h 2718033"/>
              <a:gd name="connsiteX26" fmla="*/ 3517863 w 4306428"/>
              <a:gd name="connsiteY26" fmla="*/ 25167 h 2718033"/>
              <a:gd name="connsiteX27" fmla="*/ 3652087 w 4306428"/>
              <a:gd name="connsiteY27" fmla="*/ 8389 h 2718033"/>
              <a:gd name="connsiteX28" fmla="*/ 3912146 w 4306428"/>
              <a:gd name="connsiteY28" fmla="*/ 0 h 2718033"/>
              <a:gd name="connsiteX29" fmla="*/ 4046369 w 4306428"/>
              <a:gd name="connsiteY29" fmla="*/ 8389 h 2718033"/>
              <a:gd name="connsiteX30" fmla="*/ 4088314 w 4306428"/>
              <a:gd name="connsiteY30" fmla="*/ 41944 h 2718033"/>
              <a:gd name="connsiteX31" fmla="*/ 4147037 w 4306428"/>
              <a:gd name="connsiteY31" fmla="*/ 100667 h 2718033"/>
              <a:gd name="connsiteX32" fmla="*/ 4222538 w 4306428"/>
              <a:gd name="connsiteY32" fmla="*/ 167779 h 2718033"/>
              <a:gd name="connsiteX33" fmla="*/ 4281261 w 4306428"/>
              <a:gd name="connsiteY33" fmla="*/ 268447 h 2718033"/>
              <a:gd name="connsiteX34" fmla="*/ 4306428 w 4306428"/>
              <a:gd name="connsiteY34" fmla="*/ 360726 h 2718033"/>
              <a:gd name="connsiteX35" fmla="*/ 4298039 w 4306428"/>
              <a:gd name="connsiteY35" fmla="*/ 427838 h 2718033"/>
              <a:gd name="connsiteX36" fmla="*/ 4247705 w 4306428"/>
              <a:gd name="connsiteY36" fmla="*/ 503339 h 2718033"/>
              <a:gd name="connsiteX37" fmla="*/ 4214149 w 4306428"/>
              <a:gd name="connsiteY37" fmla="*/ 578840 h 2718033"/>
              <a:gd name="connsiteX38" fmla="*/ 4163815 w 4306428"/>
              <a:gd name="connsiteY38" fmla="*/ 713064 h 2718033"/>
              <a:gd name="connsiteX39" fmla="*/ 4138648 w 4306428"/>
              <a:gd name="connsiteY39" fmla="*/ 964733 h 2718033"/>
              <a:gd name="connsiteX40" fmla="*/ 4113481 w 4306428"/>
              <a:gd name="connsiteY40" fmla="*/ 1082179 h 2718033"/>
              <a:gd name="connsiteX41" fmla="*/ 4054758 w 4306428"/>
              <a:gd name="connsiteY41" fmla="*/ 1149291 h 2718033"/>
              <a:gd name="connsiteX42" fmla="*/ 3996035 w 4306428"/>
              <a:gd name="connsiteY42" fmla="*/ 1224792 h 2718033"/>
              <a:gd name="connsiteX43" fmla="*/ 3920535 w 4306428"/>
              <a:gd name="connsiteY43" fmla="*/ 1291904 h 2718033"/>
              <a:gd name="connsiteX44" fmla="*/ 3769533 w 4306428"/>
              <a:gd name="connsiteY44" fmla="*/ 1442906 h 2718033"/>
              <a:gd name="connsiteX45" fmla="*/ 3610142 w 4306428"/>
              <a:gd name="connsiteY45" fmla="*/ 1585519 h 2718033"/>
              <a:gd name="connsiteX46" fmla="*/ 3417195 w 4306428"/>
              <a:gd name="connsiteY46" fmla="*/ 1728132 h 2718033"/>
              <a:gd name="connsiteX47" fmla="*/ 3022913 w 4306428"/>
              <a:gd name="connsiteY47" fmla="*/ 1954634 h 2718033"/>
              <a:gd name="connsiteX48" fmla="*/ 2595074 w 4306428"/>
              <a:gd name="connsiteY48" fmla="*/ 2130803 h 2718033"/>
              <a:gd name="connsiteX49" fmla="*/ 2335015 w 4306428"/>
              <a:gd name="connsiteY49" fmla="*/ 2214693 h 2718033"/>
              <a:gd name="connsiteX50" fmla="*/ 2058179 w 4306428"/>
              <a:gd name="connsiteY50" fmla="*/ 2315361 h 2718033"/>
              <a:gd name="connsiteX51" fmla="*/ 1806509 w 4306428"/>
              <a:gd name="connsiteY51" fmla="*/ 2382473 h 2718033"/>
              <a:gd name="connsiteX52" fmla="*/ 1395448 w 4306428"/>
              <a:gd name="connsiteY52" fmla="*/ 2550253 h 2718033"/>
              <a:gd name="connsiteX53" fmla="*/ 1059889 w 4306428"/>
              <a:gd name="connsiteY53" fmla="*/ 2709644 h 2718033"/>
              <a:gd name="connsiteX54" fmla="*/ 925665 w 4306428"/>
              <a:gd name="connsiteY54" fmla="*/ 2718033 h 2718033"/>
              <a:gd name="connsiteX55" fmla="*/ 791441 w 4306428"/>
              <a:gd name="connsiteY55" fmla="*/ 2625754 h 2718033"/>
              <a:gd name="connsiteX56" fmla="*/ 564938 w 4306428"/>
              <a:gd name="connsiteY56" fmla="*/ 2416029 h 2718033"/>
              <a:gd name="connsiteX57" fmla="*/ 506215 w 4306428"/>
              <a:gd name="connsiteY57" fmla="*/ 2340528 h 2718033"/>
              <a:gd name="connsiteX58" fmla="*/ 151581 w 4306428"/>
              <a:gd name="connsiteY58" fmla="*/ 2557494 h 2718033"/>
              <a:gd name="connsiteX59" fmla="*/ 321658 w 4306428"/>
              <a:gd name="connsiteY59" fmla="*/ 2206304 h 2718033"/>
              <a:gd name="connsiteX60" fmla="*/ 78819 w 4306428"/>
              <a:gd name="connsiteY60" fmla="*/ 2420532 h 2718033"/>
              <a:gd name="connsiteX61" fmla="*/ 845 w 4306428"/>
              <a:gd name="connsiteY61" fmla="*/ 2403754 h 2718033"/>
              <a:gd name="connsiteX62" fmla="*/ 170656 w 4306428"/>
              <a:gd name="connsiteY62" fmla="*/ 2147581 h 2718033"/>
              <a:gd name="connsiteX63" fmla="*/ 120322 w 4306428"/>
              <a:gd name="connsiteY63" fmla="*/ 2080469 h 2718033"/>
              <a:gd name="connsiteX64" fmla="*/ 103544 w 4306428"/>
              <a:gd name="connsiteY64" fmla="*/ 2038524 h 2718033"/>
              <a:gd name="connsiteX65" fmla="*/ 95155 w 4306428"/>
              <a:gd name="connsiteY65" fmla="*/ 1979801 h 2718033"/>
              <a:gd name="connsiteX66" fmla="*/ 19654 w 4306428"/>
              <a:gd name="connsiteY66" fmla="*/ 1132513 h 2718033"/>
              <a:gd name="connsiteX0" fmla="*/ 18809 w 4305583"/>
              <a:gd name="connsiteY0" fmla="*/ 1132513 h 2718033"/>
              <a:gd name="connsiteX1" fmla="*/ 18809 w 4305583"/>
              <a:gd name="connsiteY1" fmla="*/ 1132513 h 2718033"/>
              <a:gd name="connsiteX2" fmla="*/ 194978 w 4305583"/>
              <a:gd name="connsiteY2" fmla="*/ 1073790 h 2718033"/>
              <a:gd name="connsiteX3" fmla="*/ 329202 w 4305583"/>
              <a:gd name="connsiteY3" fmla="*/ 973122 h 2718033"/>
              <a:gd name="connsiteX4" fmla="*/ 404702 w 4305583"/>
              <a:gd name="connsiteY4" fmla="*/ 906011 h 2718033"/>
              <a:gd name="connsiteX5" fmla="*/ 547315 w 4305583"/>
              <a:gd name="connsiteY5" fmla="*/ 855677 h 2718033"/>
              <a:gd name="connsiteX6" fmla="*/ 731873 w 4305583"/>
              <a:gd name="connsiteY6" fmla="*/ 780176 h 2718033"/>
              <a:gd name="connsiteX7" fmla="*/ 815763 w 4305583"/>
              <a:gd name="connsiteY7" fmla="*/ 763398 h 2718033"/>
              <a:gd name="connsiteX8" fmla="*/ 1059044 w 4305583"/>
              <a:gd name="connsiteY8" fmla="*/ 721453 h 2718033"/>
              <a:gd name="connsiteX9" fmla="*/ 1302324 w 4305583"/>
              <a:gd name="connsiteY9" fmla="*/ 671119 h 2718033"/>
              <a:gd name="connsiteX10" fmla="*/ 1419770 w 4305583"/>
              <a:gd name="connsiteY10" fmla="*/ 645952 h 2718033"/>
              <a:gd name="connsiteX11" fmla="*/ 1553994 w 4305583"/>
              <a:gd name="connsiteY11" fmla="*/ 604007 h 2718033"/>
              <a:gd name="connsiteX12" fmla="*/ 1805664 w 4305583"/>
              <a:gd name="connsiteY12" fmla="*/ 570451 h 2718033"/>
              <a:gd name="connsiteX13" fmla="*/ 1864387 w 4305583"/>
              <a:gd name="connsiteY13" fmla="*/ 553673 h 2718033"/>
              <a:gd name="connsiteX14" fmla="*/ 1939888 w 4305583"/>
              <a:gd name="connsiteY14" fmla="*/ 528506 h 2718033"/>
              <a:gd name="connsiteX15" fmla="*/ 2141224 w 4305583"/>
              <a:gd name="connsiteY15" fmla="*/ 402671 h 2718033"/>
              <a:gd name="connsiteX16" fmla="*/ 2225113 w 4305583"/>
              <a:gd name="connsiteY16" fmla="*/ 352337 h 2718033"/>
              <a:gd name="connsiteX17" fmla="*/ 2401282 w 4305583"/>
              <a:gd name="connsiteY17" fmla="*/ 302003 h 2718033"/>
              <a:gd name="connsiteX18" fmla="*/ 2510339 w 4305583"/>
              <a:gd name="connsiteY18" fmla="*/ 293614 h 2718033"/>
              <a:gd name="connsiteX19" fmla="*/ 2845899 w 4305583"/>
              <a:gd name="connsiteY19" fmla="*/ 285225 h 2718033"/>
              <a:gd name="connsiteX20" fmla="*/ 2988512 w 4305583"/>
              <a:gd name="connsiteY20" fmla="*/ 260058 h 2718033"/>
              <a:gd name="connsiteX21" fmla="*/ 3022068 w 4305583"/>
              <a:gd name="connsiteY21" fmla="*/ 234891 h 2718033"/>
              <a:gd name="connsiteX22" fmla="*/ 3089179 w 4305583"/>
              <a:gd name="connsiteY22" fmla="*/ 176168 h 2718033"/>
              <a:gd name="connsiteX23" fmla="*/ 3307293 w 4305583"/>
              <a:gd name="connsiteY23" fmla="*/ 83889 h 2718033"/>
              <a:gd name="connsiteX24" fmla="*/ 3374405 w 4305583"/>
              <a:gd name="connsiteY24" fmla="*/ 58722 h 2718033"/>
              <a:gd name="connsiteX25" fmla="*/ 3449906 w 4305583"/>
              <a:gd name="connsiteY25" fmla="*/ 41944 h 2718033"/>
              <a:gd name="connsiteX26" fmla="*/ 3517018 w 4305583"/>
              <a:gd name="connsiteY26" fmla="*/ 25167 h 2718033"/>
              <a:gd name="connsiteX27" fmla="*/ 3651242 w 4305583"/>
              <a:gd name="connsiteY27" fmla="*/ 8389 h 2718033"/>
              <a:gd name="connsiteX28" fmla="*/ 3911301 w 4305583"/>
              <a:gd name="connsiteY28" fmla="*/ 0 h 2718033"/>
              <a:gd name="connsiteX29" fmla="*/ 4045524 w 4305583"/>
              <a:gd name="connsiteY29" fmla="*/ 8389 h 2718033"/>
              <a:gd name="connsiteX30" fmla="*/ 4087469 w 4305583"/>
              <a:gd name="connsiteY30" fmla="*/ 41944 h 2718033"/>
              <a:gd name="connsiteX31" fmla="*/ 4146192 w 4305583"/>
              <a:gd name="connsiteY31" fmla="*/ 100667 h 2718033"/>
              <a:gd name="connsiteX32" fmla="*/ 4221693 w 4305583"/>
              <a:gd name="connsiteY32" fmla="*/ 167779 h 2718033"/>
              <a:gd name="connsiteX33" fmla="*/ 4280416 w 4305583"/>
              <a:gd name="connsiteY33" fmla="*/ 268447 h 2718033"/>
              <a:gd name="connsiteX34" fmla="*/ 4305583 w 4305583"/>
              <a:gd name="connsiteY34" fmla="*/ 360726 h 2718033"/>
              <a:gd name="connsiteX35" fmla="*/ 4297194 w 4305583"/>
              <a:gd name="connsiteY35" fmla="*/ 427838 h 2718033"/>
              <a:gd name="connsiteX36" fmla="*/ 4246860 w 4305583"/>
              <a:gd name="connsiteY36" fmla="*/ 503339 h 2718033"/>
              <a:gd name="connsiteX37" fmla="*/ 4213304 w 4305583"/>
              <a:gd name="connsiteY37" fmla="*/ 578840 h 2718033"/>
              <a:gd name="connsiteX38" fmla="*/ 4162970 w 4305583"/>
              <a:gd name="connsiteY38" fmla="*/ 713064 h 2718033"/>
              <a:gd name="connsiteX39" fmla="*/ 4137803 w 4305583"/>
              <a:gd name="connsiteY39" fmla="*/ 964733 h 2718033"/>
              <a:gd name="connsiteX40" fmla="*/ 4112636 w 4305583"/>
              <a:gd name="connsiteY40" fmla="*/ 1082179 h 2718033"/>
              <a:gd name="connsiteX41" fmla="*/ 4053913 w 4305583"/>
              <a:gd name="connsiteY41" fmla="*/ 1149291 h 2718033"/>
              <a:gd name="connsiteX42" fmla="*/ 3995190 w 4305583"/>
              <a:gd name="connsiteY42" fmla="*/ 1224792 h 2718033"/>
              <a:gd name="connsiteX43" fmla="*/ 3919690 w 4305583"/>
              <a:gd name="connsiteY43" fmla="*/ 1291904 h 2718033"/>
              <a:gd name="connsiteX44" fmla="*/ 3768688 w 4305583"/>
              <a:gd name="connsiteY44" fmla="*/ 1442906 h 2718033"/>
              <a:gd name="connsiteX45" fmla="*/ 3609297 w 4305583"/>
              <a:gd name="connsiteY45" fmla="*/ 1585519 h 2718033"/>
              <a:gd name="connsiteX46" fmla="*/ 3416350 w 4305583"/>
              <a:gd name="connsiteY46" fmla="*/ 1728132 h 2718033"/>
              <a:gd name="connsiteX47" fmla="*/ 3022068 w 4305583"/>
              <a:gd name="connsiteY47" fmla="*/ 1954634 h 2718033"/>
              <a:gd name="connsiteX48" fmla="*/ 2594229 w 4305583"/>
              <a:gd name="connsiteY48" fmla="*/ 2130803 h 2718033"/>
              <a:gd name="connsiteX49" fmla="*/ 2334170 w 4305583"/>
              <a:gd name="connsiteY49" fmla="*/ 2214693 h 2718033"/>
              <a:gd name="connsiteX50" fmla="*/ 2057334 w 4305583"/>
              <a:gd name="connsiteY50" fmla="*/ 2315361 h 2718033"/>
              <a:gd name="connsiteX51" fmla="*/ 1805664 w 4305583"/>
              <a:gd name="connsiteY51" fmla="*/ 2382473 h 2718033"/>
              <a:gd name="connsiteX52" fmla="*/ 1394603 w 4305583"/>
              <a:gd name="connsiteY52" fmla="*/ 2550253 h 2718033"/>
              <a:gd name="connsiteX53" fmla="*/ 1059044 w 4305583"/>
              <a:gd name="connsiteY53" fmla="*/ 2709644 h 2718033"/>
              <a:gd name="connsiteX54" fmla="*/ 924820 w 4305583"/>
              <a:gd name="connsiteY54" fmla="*/ 2718033 h 2718033"/>
              <a:gd name="connsiteX55" fmla="*/ 790596 w 4305583"/>
              <a:gd name="connsiteY55" fmla="*/ 2625754 h 2718033"/>
              <a:gd name="connsiteX56" fmla="*/ 564093 w 4305583"/>
              <a:gd name="connsiteY56" fmla="*/ 2416029 h 2718033"/>
              <a:gd name="connsiteX57" fmla="*/ 505370 w 4305583"/>
              <a:gd name="connsiteY57" fmla="*/ 2340528 h 2718033"/>
              <a:gd name="connsiteX58" fmla="*/ 150736 w 4305583"/>
              <a:gd name="connsiteY58" fmla="*/ 2557494 h 2718033"/>
              <a:gd name="connsiteX59" fmla="*/ 320813 w 4305583"/>
              <a:gd name="connsiteY59" fmla="*/ 2206304 h 2718033"/>
              <a:gd name="connsiteX60" fmla="*/ 77974 w 4305583"/>
              <a:gd name="connsiteY60" fmla="*/ 2420532 h 2718033"/>
              <a:gd name="connsiteX61" fmla="*/ 0 w 4305583"/>
              <a:gd name="connsiteY61" fmla="*/ 2403754 h 2718033"/>
              <a:gd name="connsiteX62" fmla="*/ 119477 w 4305583"/>
              <a:gd name="connsiteY62" fmla="*/ 2080469 h 2718033"/>
              <a:gd name="connsiteX63" fmla="*/ 102699 w 4305583"/>
              <a:gd name="connsiteY63" fmla="*/ 2038524 h 2718033"/>
              <a:gd name="connsiteX64" fmla="*/ 94310 w 4305583"/>
              <a:gd name="connsiteY64" fmla="*/ 1979801 h 2718033"/>
              <a:gd name="connsiteX65" fmla="*/ 18809 w 4305583"/>
              <a:gd name="connsiteY65" fmla="*/ 1132513 h 2718033"/>
              <a:gd name="connsiteX0" fmla="*/ 18809 w 4305583"/>
              <a:gd name="connsiteY0" fmla="*/ 1132513 h 2718033"/>
              <a:gd name="connsiteX1" fmla="*/ 18809 w 4305583"/>
              <a:gd name="connsiteY1" fmla="*/ 1132513 h 2718033"/>
              <a:gd name="connsiteX2" fmla="*/ 194978 w 4305583"/>
              <a:gd name="connsiteY2" fmla="*/ 1073790 h 2718033"/>
              <a:gd name="connsiteX3" fmla="*/ 329202 w 4305583"/>
              <a:gd name="connsiteY3" fmla="*/ 973122 h 2718033"/>
              <a:gd name="connsiteX4" fmla="*/ 404702 w 4305583"/>
              <a:gd name="connsiteY4" fmla="*/ 906011 h 2718033"/>
              <a:gd name="connsiteX5" fmla="*/ 547315 w 4305583"/>
              <a:gd name="connsiteY5" fmla="*/ 855677 h 2718033"/>
              <a:gd name="connsiteX6" fmla="*/ 731873 w 4305583"/>
              <a:gd name="connsiteY6" fmla="*/ 780176 h 2718033"/>
              <a:gd name="connsiteX7" fmla="*/ 815763 w 4305583"/>
              <a:gd name="connsiteY7" fmla="*/ 763398 h 2718033"/>
              <a:gd name="connsiteX8" fmla="*/ 1059044 w 4305583"/>
              <a:gd name="connsiteY8" fmla="*/ 721453 h 2718033"/>
              <a:gd name="connsiteX9" fmla="*/ 1302324 w 4305583"/>
              <a:gd name="connsiteY9" fmla="*/ 671119 h 2718033"/>
              <a:gd name="connsiteX10" fmla="*/ 1419770 w 4305583"/>
              <a:gd name="connsiteY10" fmla="*/ 645952 h 2718033"/>
              <a:gd name="connsiteX11" fmla="*/ 1553994 w 4305583"/>
              <a:gd name="connsiteY11" fmla="*/ 604007 h 2718033"/>
              <a:gd name="connsiteX12" fmla="*/ 1805664 w 4305583"/>
              <a:gd name="connsiteY12" fmla="*/ 570451 h 2718033"/>
              <a:gd name="connsiteX13" fmla="*/ 1864387 w 4305583"/>
              <a:gd name="connsiteY13" fmla="*/ 553673 h 2718033"/>
              <a:gd name="connsiteX14" fmla="*/ 1939888 w 4305583"/>
              <a:gd name="connsiteY14" fmla="*/ 528506 h 2718033"/>
              <a:gd name="connsiteX15" fmla="*/ 2141224 w 4305583"/>
              <a:gd name="connsiteY15" fmla="*/ 402671 h 2718033"/>
              <a:gd name="connsiteX16" fmla="*/ 2225113 w 4305583"/>
              <a:gd name="connsiteY16" fmla="*/ 352337 h 2718033"/>
              <a:gd name="connsiteX17" fmla="*/ 2401282 w 4305583"/>
              <a:gd name="connsiteY17" fmla="*/ 302003 h 2718033"/>
              <a:gd name="connsiteX18" fmla="*/ 2510339 w 4305583"/>
              <a:gd name="connsiteY18" fmla="*/ 293614 h 2718033"/>
              <a:gd name="connsiteX19" fmla="*/ 2845899 w 4305583"/>
              <a:gd name="connsiteY19" fmla="*/ 285225 h 2718033"/>
              <a:gd name="connsiteX20" fmla="*/ 2988512 w 4305583"/>
              <a:gd name="connsiteY20" fmla="*/ 260058 h 2718033"/>
              <a:gd name="connsiteX21" fmla="*/ 3022068 w 4305583"/>
              <a:gd name="connsiteY21" fmla="*/ 234891 h 2718033"/>
              <a:gd name="connsiteX22" fmla="*/ 3089179 w 4305583"/>
              <a:gd name="connsiteY22" fmla="*/ 176168 h 2718033"/>
              <a:gd name="connsiteX23" fmla="*/ 3307293 w 4305583"/>
              <a:gd name="connsiteY23" fmla="*/ 83889 h 2718033"/>
              <a:gd name="connsiteX24" fmla="*/ 3374405 w 4305583"/>
              <a:gd name="connsiteY24" fmla="*/ 58722 h 2718033"/>
              <a:gd name="connsiteX25" fmla="*/ 3449906 w 4305583"/>
              <a:gd name="connsiteY25" fmla="*/ 41944 h 2718033"/>
              <a:gd name="connsiteX26" fmla="*/ 3517018 w 4305583"/>
              <a:gd name="connsiteY26" fmla="*/ 25167 h 2718033"/>
              <a:gd name="connsiteX27" fmla="*/ 3651242 w 4305583"/>
              <a:gd name="connsiteY27" fmla="*/ 8389 h 2718033"/>
              <a:gd name="connsiteX28" fmla="*/ 3911301 w 4305583"/>
              <a:gd name="connsiteY28" fmla="*/ 0 h 2718033"/>
              <a:gd name="connsiteX29" fmla="*/ 4045524 w 4305583"/>
              <a:gd name="connsiteY29" fmla="*/ 8389 h 2718033"/>
              <a:gd name="connsiteX30" fmla="*/ 4087469 w 4305583"/>
              <a:gd name="connsiteY30" fmla="*/ 41944 h 2718033"/>
              <a:gd name="connsiteX31" fmla="*/ 4146192 w 4305583"/>
              <a:gd name="connsiteY31" fmla="*/ 100667 h 2718033"/>
              <a:gd name="connsiteX32" fmla="*/ 4221693 w 4305583"/>
              <a:gd name="connsiteY32" fmla="*/ 167779 h 2718033"/>
              <a:gd name="connsiteX33" fmla="*/ 4280416 w 4305583"/>
              <a:gd name="connsiteY33" fmla="*/ 268447 h 2718033"/>
              <a:gd name="connsiteX34" fmla="*/ 4305583 w 4305583"/>
              <a:gd name="connsiteY34" fmla="*/ 360726 h 2718033"/>
              <a:gd name="connsiteX35" fmla="*/ 4297194 w 4305583"/>
              <a:gd name="connsiteY35" fmla="*/ 427838 h 2718033"/>
              <a:gd name="connsiteX36" fmla="*/ 4246860 w 4305583"/>
              <a:gd name="connsiteY36" fmla="*/ 503339 h 2718033"/>
              <a:gd name="connsiteX37" fmla="*/ 4213304 w 4305583"/>
              <a:gd name="connsiteY37" fmla="*/ 578840 h 2718033"/>
              <a:gd name="connsiteX38" fmla="*/ 4162970 w 4305583"/>
              <a:gd name="connsiteY38" fmla="*/ 713064 h 2718033"/>
              <a:gd name="connsiteX39" fmla="*/ 4137803 w 4305583"/>
              <a:gd name="connsiteY39" fmla="*/ 964733 h 2718033"/>
              <a:gd name="connsiteX40" fmla="*/ 4112636 w 4305583"/>
              <a:gd name="connsiteY40" fmla="*/ 1082179 h 2718033"/>
              <a:gd name="connsiteX41" fmla="*/ 4053913 w 4305583"/>
              <a:gd name="connsiteY41" fmla="*/ 1149291 h 2718033"/>
              <a:gd name="connsiteX42" fmla="*/ 3995190 w 4305583"/>
              <a:gd name="connsiteY42" fmla="*/ 1224792 h 2718033"/>
              <a:gd name="connsiteX43" fmla="*/ 3919690 w 4305583"/>
              <a:gd name="connsiteY43" fmla="*/ 1291904 h 2718033"/>
              <a:gd name="connsiteX44" fmla="*/ 3768688 w 4305583"/>
              <a:gd name="connsiteY44" fmla="*/ 1442906 h 2718033"/>
              <a:gd name="connsiteX45" fmla="*/ 3609297 w 4305583"/>
              <a:gd name="connsiteY45" fmla="*/ 1585519 h 2718033"/>
              <a:gd name="connsiteX46" fmla="*/ 3416350 w 4305583"/>
              <a:gd name="connsiteY46" fmla="*/ 1728132 h 2718033"/>
              <a:gd name="connsiteX47" fmla="*/ 3022068 w 4305583"/>
              <a:gd name="connsiteY47" fmla="*/ 1954634 h 2718033"/>
              <a:gd name="connsiteX48" fmla="*/ 2594229 w 4305583"/>
              <a:gd name="connsiteY48" fmla="*/ 2130803 h 2718033"/>
              <a:gd name="connsiteX49" fmla="*/ 2334170 w 4305583"/>
              <a:gd name="connsiteY49" fmla="*/ 2214693 h 2718033"/>
              <a:gd name="connsiteX50" fmla="*/ 2057334 w 4305583"/>
              <a:gd name="connsiteY50" fmla="*/ 2315361 h 2718033"/>
              <a:gd name="connsiteX51" fmla="*/ 1805664 w 4305583"/>
              <a:gd name="connsiteY51" fmla="*/ 2382473 h 2718033"/>
              <a:gd name="connsiteX52" fmla="*/ 1394603 w 4305583"/>
              <a:gd name="connsiteY52" fmla="*/ 2550253 h 2718033"/>
              <a:gd name="connsiteX53" fmla="*/ 1059044 w 4305583"/>
              <a:gd name="connsiteY53" fmla="*/ 2709644 h 2718033"/>
              <a:gd name="connsiteX54" fmla="*/ 924820 w 4305583"/>
              <a:gd name="connsiteY54" fmla="*/ 2718033 h 2718033"/>
              <a:gd name="connsiteX55" fmla="*/ 790596 w 4305583"/>
              <a:gd name="connsiteY55" fmla="*/ 2625754 h 2718033"/>
              <a:gd name="connsiteX56" fmla="*/ 564093 w 4305583"/>
              <a:gd name="connsiteY56" fmla="*/ 2416029 h 2718033"/>
              <a:gd name="connsiteX57" fmla="*/ 505370 w 4305583"/>
              <a:gd name="connsiteY57" fmla="*/ 2340528 h 2718033"/>
              <a:gd name="connsiteX58" fmla="*/ 150736 w 4305583"/>
              <a:gd name="connsiteY58" fmla="*/ 2557494 h 2718033"/>
              <a:gd name="connsiteX59" fmla="*/ 320813 w 4305583"/>
              <a:gd name="connsiteY59" fmla="*/ 2206304 h 2718033"/>
              <a:gd name="connsiteX60" fmla="*/ 77974 w 4305583"/>
              <a:gd name="connsiteY60" fmla="*/ 2420532 h 2718033"/>
              <a:gd name="connsiteX61" fmla="*/ 0 w 4305583"/>
              <a:gd name="connsiteY61" fmla="*/ 2403754 h 2718033"/>
              <a:gd name="connsiteX62" fmla="*/ 119477 w 4305583"/>
              <a:gd name="connsiteY62" fmla="*/ 2080469 h 2718033"/>
              <a:gd name="connsiteX63" fmla="*/ 94310 w 4305583"/>
              <a:gd name="connsiteY63" fmla="*/ 1979801 h 2718033"/>
              <a:gd name="connsiteX64" fmla="*/ 18809 w 4305583"/>
              <a:gd name="connsiteY64" fmla="*/ 1132513 h 2718033"/>
              <a:gd name="connsiteX0" fmla="*/ 18809 w 4305583"/>
              <a:gd name="connsiteY0" fmla="*/ 1132513 h 2718033"/>
              <a:gd name="connsiteX1" fmla="*/ 18809 w 4305583"/>
              <a:gd name="connsiteY1" fmla="*/ 1132513 h 2718033"/>
              <a:gd name="connsiteX2" fmla="*/ 194978 w 4305583"/>
              <a:gd name="connsiteY2" fmla="*/ 1073790 h 2718033"/>
              <a:gd name="connsiteX3" fmla="*/ 329202 w 4305583"/>
              <a:gd name="connsiteY3" fmla="*/ 973122 h 2718033"/>
              <a:gd name="connsiteX4" fmla="*/ 404702 w 4305583"/>
              <a:gd name="connsiteY4" fmla="*/ 906011 h 2718033"/>
              <a:gd name="connsiteX5" fmla="*/ 547315 w 4305583"/>
              <a:gd name="connsiteY5" fmla="*/ 855677 h 2718033"/>
              <a:gd name="connsiteX6" fmla="*/ 731873 w 4305583"/>
              <a:gd name="connsiteY6" fmla="*/ 780176 h 2718033"/>
              <a:gd name="connsiteX7" fmla="*/ 815763 w 4305583"/>
              <a:gd name="connsiteY7" fmla="*/ 763398 h 2718033"/>
              <a:gd name="connsiteX8" fmla="*/ 1059044 w 4305583"/>
              <a:gd name="connsiteY8" fmla="*/ 721453 h 2718033"/>
              <a:gd name="connsiteX9" fmla="*/ 1302324 w 4305583"/>
              <a:gd name="connsiteY9" fmla="*/ 671119 h 2718033"/>
              <a:gd name="connsiteX10" fmla="*/ 1419770 w 4305583"/>
              <a:gd name="connsiteY10" fmla="*/ 645952 h 2718033"/>
              <a:gd name="connsiteX11" fmla="*/ 1553994 w 4305583"/>
              <a:gd name="connsiteY11" fmla="*/ 604007 h 2718033"/>
              <a:gd name="connsiteX12" fmla="*/ 1805664 w 4305583"/>
              <a:gd name="connsiteY12" fmla="*/ 570451 h 2718033"/>
              <a:gd name="connsiteX13" fmla="*/ 1864387 w 4305583"/>
              <a:gd name="connsiteY13" fmla="*/ 553673 h 2718033"/>
              <a:gd name="connsiteX14" fmla="*/ 1939888 w 4305583"/>
              <a:gd name="connsiteY14" fmla="*/ 528506 h 2718033"/>
              <a:gd name="connsiteX15" fmla="*/ 2141224 w 4305583"/>
              <a:gd name="connsiteY15" fmla="*/ 402671 h 2718033"/>
              <a:gd name="connsiteX16" fmla="*/ 2225113 w 4305583"/>
              <a:gd name="connsiteY16" fmla="*/ 352337 h 2718033"/>
              <a:gd name="connsiteX17" fmla="*/ 2401282 w 4305583"/>
              <a:gd name="connsiteY17" fmla="*/ 302003 h 2718033"/>
              <a:gd name="connsiteX18" fmla="*/ 2510339 w 4305583"/>
              <a:gd name="connsiteY18" fmla="*/ 293614 h 2718033"/>
              <a:gd name="connsiteX19" fmla="*/ 2845899 w 4305583"/>
              <a:gd name="connsiteY19" fmla="*/ 285225 h 2718033"/>
              <a:gd name="connsiteX20" fmla="*/ 2988512 w 4305583"/>
              <a:gd name="connsiteY20" fmla="*/ 260058 h 2718033"/>
              <a:gd name="connsiteX21" fmla="*/ 3022068 w 4305583"/>
              <a:gd name="connsiteY21" fmla="*/ 234891 h 2718033"/>
              <a:gd name="connsiteX22" fmla="*/ 3089179 w 4305583"/>
              <a:gd name="connsiteY22" fmla="*/ 176168 h 2718033"/>
              <a:gd name="connsiteX23" fmla="*/ 3307293 w 4305583"/>
              <a:gd name="connsiteY23" fmla="*/ 83889 h 2718033"/>
              <a:gd name="connsiteX24" fmla="*/ 3374405 w 4305583"/>
              <a:gd name="connsiteY24" fmla="*/ 58722 h 2718033"/>
              <a:gd name="connsiteX25" fmla="*/ 3449906 w 4305583"/>
              <a:gd name="connsiteY25" fmla="*/ 41944 h 2718033"/>
              <a:gd name="connsiteX26" fmla="*/ 3517018 w 4305583"/>
              <a:gd name="connsiteY26" fmla="*/ 25167 h 2718033"/>
              <a:gd name="connsiteX27" fmla="*/ 3651242 w 4305583"/>
              <a:gd name="connsiteY27" fmla="*/ 8389 h 2718033"/>
              <a:gd name="connsiteX28" fmla="*/ 3911301 w 4305583"/>
              <a:gd name="connsiteY28" fmla="*/ 0 h 2718033"/>
              <a:gd name="connsiteX29" fmla="*/ 4045524 w 4305583"/>
              <a:gd name="connsiteY29" fmla="*/ 8389 h 2718033"/>
              <a:gd name="connsiteX30" fmla="*/ 4087469 w 4305583"/>
              <a:gd name="connsiteY30" fmla="*/ 41944 h 2718033"/>
              <a:gd name="connsiteX31" fmla="*/ 4146192 w 4305583"/>
              <a:gd name="connsiteY31" fmla="*/ 100667 h 2718033"/>
              <a:gd name="connsiteX32" fmla="*/ 4221693 w 4305583"/>
              <a:gd name="connsiteY32" fmla="*/ 167779 h 2718033"/>
              <a:gd name="connsiteX33" fmla="*/ 4280416 w 4305583"/>
              <a:gd name="connsiteY33" fmla="*/ 268447 h 2718033"/>
              <a:gd name="connsiteX34" fmla="*/ 4305583 w 4305583"/>
              <a:gd name="connsiteY34" fmla="*/ 360726 h 2718033"/>
              <a:gd name="connsiteX35" fmla="*/ 4297194 w 4305583"/>
              <a:gd name="connsiteY35" fmla="*/ 427838 h 2718033"/>
              <a:gd name="connsiteX36" fmla="*/ 4246860 w 4305583"/>
              <a:gd name="connsiteY36" fmla="*/ 503339 h 2718033"/>
              <a:gd name="connsiteX37" fmla="*/ 4213304 w 4305583"/>
              <a:gd name="connsiteY37" fmla="*/ 578840 h 2718033"/>
              <a:gd name="connsiteX38" fmla="*/ 4162970 w 4305583"/>
              <a:gd name="connsiteY38" fmla="*/ 713064 h 2718033"/>
              <a:gd name="connsiteX39" fmla="*/ 4137803 w 4305583"/>
              <a:gd name="connsiteY39" fmla="*/ 964733 h 2718033"/>
              <a:gd name="connsiteX40" fmla="*/ 4112636 w 4305583"/>
              <a:gd name="connsiteY40" fmla="*/ 1082179 h 2718033"/>
              <a:gd name="connsiteX41" fmla="*/ 4053913 w 4305583"/>
              <a:gd name="connsiteY41" fmla="*/ 1149291 h 2718033"/>
              <a:gd name="connsiteX42" fmla="*/ 3995190 w 4305583"/>
              <a:gd name="connsiteY42" fmla="*/ 1224792 h 2718033"/>
              <a:gd name="connsiteX43" fmla="*/ 3919690 w 4305583"/>
              <a:gd name="connsiteY43" fmla="*/ 1291904 h 2718033"/>
              <a:gd name="connsiteX44" fmla="*/ 3768688 w 4305583"/>
              <a:gd name="connsiteY44" fmla="*/ 1442906 h 2718033"/>
              <a:gd name="connsiteX45" fmla="*/ 3609297 w 4305583"/>
              <a:gd name="connsiteY45" fmla="*/ 1585519 h 2718033"/>
              <a:gd name="connsiteX46" fmla="*/ 3416350 w 4305583"/>
              <a:gd name="connsiteY46" fmla="*/ 1728132 h 2718033"/>
              <a:gd name="connsiteX47" fmla="*/ 3022068 w 4305583"/>
              <a:gd name="connsiteY47" fmla="*/ 1954634 h 2718033"/>
              <a:gd name="connsiteX48" fmla="*/ 2594229 w 4305583"/>
              <a:gd name="connsiteY48" fmla="*/ 2130803 h 2718033"/>
              <a:gd name="connsiteX49" fmla="*/ 2334170 w 4305583"/>
              <a:gd name="connsiteY49" fmla="*/ 2214693 h 2718033"/>
              <a:gd name="connsiteX50" fmla="*/ 2057334 w 4305583"/>
              <a:gd name="connsiteY50" fmla="*/ 2315361 h 2718033"/>
              <a:gd name="connsiteX51" fmla="*/ 1805664 w 4305583"/>
              <a:gd name="connsiteY51" fmla="*/ 2382473 h 2718033"/>
              <a:gd name="connsiteX52" fmla="*/ 1394603 w 4305583"/>
              <a:gd name="connsiteY52" fmla="*/ 2550253 h 2718033"/>
              <a:gd name="connsiteX53" fmla="*/ 1059044 w 4305583"/>
              <a:gd name="connsiteY53" fmla="*/ 2709644 h 2718033"/>
              <a:gd name="connsiteX54" fmla="*/ 924820 w 4305583"/>
              <a:gd name="connsiteY54" fmla="*/ 2718033 h 2718033"/>
              <a:gd name="connsiteX55" fmla="*/ 790596 w 4305583"/>
              <a:gd name="connsiteY55" fmla="*/ 2625754 h 2718033"/>
              <a:gd name="connsiteX56" fmla="*/ 564093 w 4305583"/>
              <a:gd name="connsiteY56" fmla="*/ 2416029 h 2718033"/>
              <a:gd name="connsiteX57" fmla="*/ 505370 w 4305583"/>
              <a:gd name="connsiteY57" fmla="*/ 2340528 h 2718033"/>
              <a:gd name="connsiteX58" fmla="*/ 150736 w 4305583"/>
              <a:gd name="connsiteY58" fmla="*/ 2557494 h 2718033"/>
              <a:gd name="connsiteX59" fmla="*/ 320813 w 4305583"/>
              <a:gd name="connsiteY59" fmla="*/ 2206304 h 2718033"/>
              <a:gd name="connsiteX60" fmla="*/ 77974 w 4305583"/>
              <a:gd name="connsiteY60" fmla="*/ 2420532 h 2718033"/>
              <a:gd name="connsiteX61" fmla="*/ 0 w 4305583"/>
              <a:gd name="connsiteY61" fmla="*/ 2403754 h 2718033"/>
              <a:gd name="connsiteX62" fmla="*/ 94310 w 4305583"/>
              <a:gd name="connsiteY62" fmla="*/ 1979801 h 2718033"/>
              <a:gd name="connsiteX63" fmla="*/ 18809 w 4305583"/>
              <a:gd name="connsiteY63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131927 w 4286774"/>
              <a:gd name="connsiteY58" fmla="*/ 2557494 h 2718033"/>
              <a:gd name="connsiteX59" fmla="*/ 302004 w 4286774"/>
              <a:gd name="connsiteY59" fmla="*/ 2206304 h 2718033"/>
              <a:gd name="connsiteX60" fmla="*/ 59165 w 4286774"/>
              <a:gd name="connsiteY60" fmla="*/ 2420532 h 2718033"/>
              <a:gd name="connsiteX61" fmla="*/ 95491 w 4286774"/>
              <a:gd name="connsiteY61" fmla="*/ 2291835 h 2718033"/>
              <a:gd name="connsiteX62" fmla="*/ 75501 w 4286774"/>
              <a:gd name="connsiteY62" fmla="*/ 1979801 h 2718033"/>
              <a:gd name="connsiteX63" fmla="*/ 0 w 4286774"/>
              <a:gd name="connsiteY63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131927 w 4286774"/>
              <a:gd name="connsiteY58" fmla="*/ 2557494 h 2718033"/>
              <a:gd name="connsiteX59" fmla="*/ 59165 w 4286774"/>
              <a:gd name="connsiteY59" fmla="*/ 2420532 h 2718033"/>
              <a:gd name="connsiteX60" fmla="*/ 95491 w 4286774"/>
              <a:gd name="connsiteY60" fmla="*/ 2291835 h 2718033"/>
              <a:gd name="connsiteX61" fmla="*/ 75501 w 4286774"/>
              <a:gd name="connsiteY61" fmla="*/ 1979801 h 2718033"/>
              <a:gd name="connsiteX62" fmla="*/ 0 w 4286774"/>
              <a:gd name="connsiteY62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59165 w 4286774"/>
              <a:gd name="connsiteY58" fmla="*/ 2420532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86561 w 4286774"/>
              <a:gd name="connsiteY57" fmla="*/ 2340528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545284 w 4286774"/>
              <a:gd name="connsiteY56" fmla="*/ 2416029 h 2718033"/>
              <a:gd name="connsiteX57" fmla="*/ 462749 w 4286774"/>
              <a:gd name="connsiteY57" fmla="*/ 2471497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771787 w 4286774"/>
              <a:gd name="connsiteY55" fmla="*/ 2625754 h 2718033"/>
              <a:gd name="connsiteX56" fmla="*/ 609578 w 4286774"/>
              <a:gd name="connsiteY56" fmla="*/ 2511279 h 2718033"/>
              <a:gd name="connsiteX57" fmla="*/ 462749 w 4286774"/>
              <a:gd name="connsiteY57" fmla="*/ 2471497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8033"/>
              <a:gd name="connsiteX1" fmla="*/ 0 w 4286774"/>
              <a:gd name="connsiteY1" fmla="*/ 1132513 h 2718033"/>
              <a:gd name="connsiteX2" fmla="*/ 176169 w 4286774"/>
              <a:gd name="connsiteY2" fmla="*/ 1073790 h 2718033"/>
              <a:gd name="connsiteX3" fmla="*/ 310393 w 4286774"/>
              <a:gd name="connsiteY3" fmla="*/ 973122 h 2718033"/>
              <a:gd name="connsiteX4" fmla="*/ 385893 w 4286774"/>
              <a:gd name="connsiteY4" fmla="*/ 906011 h 2718033"/>
              <a:gd name="connsiteX5" fmla="*/ 528506 w 4286774"/>
              <a:gd name="connsiteY5" fmla="*/ 855677 h 2718033"/>
              <a:gd name="connsiteX6" fmla="*/ 713064 w 4286774"/>
              <a:gd name="connsiteY6" fmla="*/ 780176 h 2718033"/>
              <a:gd name="connsiteX7" fmla="*/ 796954 w 4286774"/>
              <a:gd name="connsiteY7" fmla="*/ 763398 h 2718033"/>
              <a:gd name="connsiteX8" fmla="*/ 1040235 w 4286774"/>
              <a:gd name="connsiteY8" fmla="*/ 721453 h 2718033"/>
              <a:gd name="connsiteX9" fmla="*/ 1283515 w 4286774"/>
              <a:gd name="connsiteY9" fmla="*/ 671119 h 2718033"/>
              <a:gd name="connsiteX10" fmla="*/ 1400961 w 4286774"/>
              <a:gd name="connsiteY10" fmla="*/ 645952 h 2718033"/>
              <a:gd name="connsiteX11" fmla="*/ 1535185 w 4286774"/>
              <a:gd name="connsiteY11" fmla="*/ 604007 h 2718033"/>
              <a:gd name="connsiteX12" fmla="*/ 1786855 w 4286774"/>
              <a:gd name="connsiteY12" fmla="*/ 570451 h 2718033"/>
              <a:gd name="connsiteX13" fmla="*/ 1845578 w 4286774"/>
              <a:gd name="connsiteY13" fmla="*/ 553673 h 2718033"/>
              <a:gd name="connsiteX14" fmla="*/ 1921079 w 4286774"/>
              <a:gd name="connsiteY14" fmla="*/ 528506 h 2718033"/>
              <a:gd name="connsiteX15" fmla="*/ 2122415 w 4286774"/>
              <a:gd name="connsiteY15" fmla="*/ 402671 h 2718033"/>
              <a:gd name="connsiteX16" fmla="*/ 2206304 w 4286774"/>
              <a:gd name="connsiteY16" fmla="*/ 352337 h 2718033"/>
              <a:gd name="connsiteX17" fmla="*/ 2382473 w 4286774"/>
              <a:gd name="connsiteY17" fmla="*/ 302003 h 2718033"/>
              <a:gd name="connsiteX18" fmla="*/ 2491530 w 4286774"/>
              <a:gd name="connsiteY18" fmla="*/ 293614 h 2718033"/>
              <a:gd name="connsiteX19" fmla="*/ 2827090 w 4286774"/>
              <a:gd name="connsiteY19" fmla="*/ 285225 h 2718033"/>
              <a:gd name="connsiteX20" fmla="*/ 2969703 w 4286774"/>
              <a:gd name="connsiteY20" fmla="*/ 260058 h 2718033"/>
              <a:gd name="connsiteX21" fmla="*/ 3003259 w 4286774"/>
              <a:gd name="connsiteY21" fmla="*/ 234891 h 2718033"/>
              <a:gd name="connsiteX22" fmla="*/ 3070370 w 4286774"/>
              <a:gd name="connsiteY22" fmla="*/ 176168 h 2718033"/>
              <a:gd name="connsiteX23" fmla="*/ 3288484 w 4286774"/>
              <a:gd name="connsiteY23" fmla="*/ 83889 h 2718033"/>
              <a:gd name="connsiteX24" fmla="*/ 3355596 w 4286774"/>
              <a:gd name="connsiteY24" fmla="*/ 58722 h 2718033"/>
              <a:gd name="connsiteX25" fmla="*/ 3431097 w 4286774"/>
              <a:gd name="connsiteY25" fmla="*/ 41944 h 2718033"/>
              <a:gd name="connsiteX26" fmla="*/ 3498209 w 4286774"/>
              <a:gd name="connsiteY26" fmla="*/ 25167 h 2718033"/>
              <a:gd name="connsiteX27" fmla="*/ 3632433 w 4286774"/>
              <a:gd name="connsiteY27" fmla="*/ 8389 h 2718033"/>
              <a:gd name="connsiteX28" fmla="*/ 3892492 w 4286774"/>
              <a:gd name="connsiteY28" fmla="*/ 0 h 2718033"/>
              <a:gd name="connsiteX29" fmla="*/ 4026715 w 4286774"/>
              <a:gd name="connsiteY29" fmla="*/ 8389 h 2718033"/>
              <a:gd name="connsiteX30" fmla="*/ 4068660 w 4286774"/>
              <a:gd name="connsiteY30" fmla="*/ 41944 h 2718033"/>
              <a:gd name="connsiteX31" fmla="*/ 4127383 w 4286774"/>
              <a:gd name="connsiteY31" fmla="*/ 100667 h 2718033"/>
              <a:gd name="connsiteX32" fmla="*/ 4202884 w 4286774"/>
              <a:gd name="connsiteY32" fmla="*/ 167779 h 2718033"/>
              <a:gd name="connsiteX33" fmla="*/ 4261607 w 4286774"/>
              <a:gd name="connsiteY33" fmla="*/ 268447 h 2718033"/>
              <a:gd name="connsiteX34" fmla="*/ 4286774 w 4286774"/>
              <a:gd name="connsiteY34" fmla="*/ 360726 h 2718033"/>
              <a:gd name="connsiteX35" fmla="*/ 4278385 w 4286774"/>
              <a:gd name="connsiteY35" fmla="*/ 427838 h 2718033"/>
              <a:gd name="connsiteX36" fmla="*/ 4228051 w 4286774"/>
              <a:gd name="connsiteY36" fmla="*/ 503339 h 2718033"/>
              <a:gd name="connsiteX37" fmla="*/ 4194495 w 4286774"/>
              <a:gd name="connsiteY37" fmla="*/ 578840 h 2718033"/>
              <a:gd name="connsiteX38" fmla="*/ 4144161 w 4286774"/>
              <a:gd name="connsiteY38" fmla="*/ 713064 h 2718033"/>
              <a:gd name="connsiteX39" fmla="*/ 4118994 w 4286774"/>
              <a:gd name="connsiteY39" fmla="*/ 964733 h 2718033"/>
              <a:gd name="connsiteX40" fmla="*/ 4093827 w 4286774"/>
              <a:gd name="connsiteY40" fmla="*/ 1082179 h 2718033"/>
              <a:gd name="connsiteX41" fmla="*/ 4035104 w 4286774"/>
              <a:gd name="connsiteY41" fmla="*/ 1149291 h 2718033"/>
              <a:gd name="connsiteX42" fmla="*/ 3976381 w 4286774"/>
              <a:gd name="connsiteY42" fmla="*/ 1224792 h 2718033"/>
              <a:gd name="connsiteX43" fmla="*/ 3900881 w 4286774"/>
              <a:gd name="connsiteY43" fmla="*/ 1291904 h 2718033"/>
              <a:gd name="connsiteX44" fmla="*/ 3749879 w 4286774"/>
              <a:gd name="connsiteY44" fmla="*/ 1442906 h 2718033"/>
              <a:gd name="connsiteX45" fmla="*/ 3590488 w 4286774"/>
              <a:gd name="connsiteY45" fmla="*/ 1585519 h 2718033"/>
              <a:gd name="connsiteX46" fmla="*/ 3397541 w 4286774"/>
              <a:gd name="connsiteY46" fmla="*/ 1728132 h 2718033"/>
              <a:gd name="connsiteX47" fmla="*/ 3003259 w 4286774"/>
              <a:gd name="connsiteY47" fmla="*/ 1954634 h 2718033"/>
              <a:gd name="connsiteX48" fmla="*/ 2575420 w 4286774"/>
              <a:gd name="connsiteY48" fmla="*/ 2130803 h 2718033"/>
              <a:gd name="connsiteX49" fmla="*/ 2315361 w 4286774"/>
              <a:gd name="connsiteY49" fmla="*/ 2214693 h 2718033"/>
              <a:gd name="connsiteX50" fmla="*/ 2038525 w 4286774"/>
              <a:gd name="connsiteY50" fmla="*/ 2315361 h 2718033"/>
              <a:gd name="connsiteX51" fmla="*/ 1786855 w 4286774"/>
              <a:gd name="connsiteY51" fmla="*/ 2382473 h 2718033"/>
              <a:gd name="connsiteX52" fmla="*/ 1375794 w 4286774"/>
              <a:gd name="connsiteY52" fmla="*/ 2550253 h 2718033"/>
              <a:gd name="connsiteX53" fmla="*/ 1040235 w 4286774"/>
              <a:gd name="connsiteY53" fmla="*/ 2709644 h 2718033"/>
              <a:gd name="connsiteX54" fmla="*/ 906011 w 4286774"/>
              <a:gd name="connsiteY54" fmla="*/ 2718033 h 2718033"/>
              <a:gd name="connsiteX55" fmla="*/ 883706 w 4286774"/>
              <a:gd name="connsiteY55" fmla="*/ 2599560 h 2718033"/>
              <a:gd name="connsiteX56" fmla="*/ 609578 w 4286774"/>
              <a:gd name="connsiteY56" fmla="*/ 2511279 h 2718033"/>
              <a:gd name="connsiteX57" fmla="*/ 462749 w 4286774"/>
              <a:gd name="connsiteY57" fmla="*/ 2471497 h 2718033"/>
              <a:gd name="connsiteX58" fmla="*/ 261571 w 4286774"/>
              <a:gd name="connsiteY58" fmla="*/ 2399101 h 2718033"/>
              <a:gd name="connsiteX59" fmla="*/ 95491 w 4286774"/>
              <a:gd name="connsiteY59" fmla="*/ 2291835 h 2718033"/>
              <a:gd name="connsiteX60" fmla="*/ 75501 w 4286774"/>
              <a:gd name="connsiteY60" fmla="*/ 1979801 h 2718033"/>
              <a:gd name="connsiteX61" fmla="*/ 0 w 4286774"/>
              <a:gd name="connsiteY61" fmla="*/ 1132513 h 2718033"/>
              <a:gd name="connsiteX0" fmla="*/ 0 w 4286774"/>
              <a:gd name="connsiteY0" fmla="*/ 1132513 h 2710199"/>
              <a:gd name="connsiteX1" fmla="*/ 0 w 4286774"/>
              <a:gd name="connsiteY1" fmla="*/ 1132513 h 2710199"/>
              <a:gd name="connsiteX2" fmla="*/ 176169 w 4286774"/>
              <a:gd name="connsiteY2" fmla="*/ 1073790 h 2710199"/>
              <a:gd name="connsiteX3" fmla="*/ 310393 w 4286774"/>
              <a:gd name="connsiteY3" fmla="*/ 973122 h 2710199"/>
              <a:gd name="connsiteX4" fmla="*/ 385893 w 4286774"/>
              <a:gd name="connsiteY4" fmla="*/ 906011 h 2710199"/>
              <a:gd name="connsiteX5" fmla="*/ 528506 w 4286774"/>
              <a:gd name="connsiteY5" fmla="*/ 855677 h 2710199"/>
              <a:gd name="connsiteX6" fmla="*/ 713064 w 4286774"/>
              <a:gd name="connsiteY6" fmla="*/ 780176 h 2710199"/>
              <a:gd name="connsiteX7" fmla="*/ 796954 w 4286774"/>
              <a:gd name="connsiteY7" fmla="*/ 763398 h 2710199"/>
              <a:gd name="connsiteX8" fmla="*/ 1040235 w 4286774"/>
              <a:gd name="connsiteY8" fmla="*/ 721453 h 2710199"/>
              <a:gd name="connsiteX9" fmla="*/ 1283515 w 4286774"/>
              <a:gd name="connsiteY9" fmla="*/ 671119 h 2710199"/>
              <a:gd name="connsiteX10" fmla="*/ 1400961 w 4286774"/>
              <a:gd name="connsiteY10" fmla="*/ 645952 h 2710199"/>
              <a:gd name="connsiteX11" fmla="*/ 1535185 w 4286774"/>
              <a:gd name="connsiteY11" fmla="*/ 604007 h 2710199"/>
              <a:gd name="connsiteX12" fmla="*/ 1786855 w 4286774"/>
              <a:gd name="connsiteY12" fmla="*/ 570451 h 2710199"/>
              <a:gd name="connsiteX13" fmla="*/ 1845578 w 4286774"/>
              <a:gd name="connsiteY13" fmla="*/ 553673 h 2710199"/>
              <a:gd name="connsiteX14" fmla="*/ 1921079 w 4286774"/>
              <a:gd name="connsiteY14" fmla="*/ 528506 h 2710199"/>
              <a:gd name="connsiteX15" fmla="*/ 2122415 w 4286774"/>
              <a:gd name="connsiteY15" fmla="*/ 402671 h 2710199"/>
              <a:gd name="connsiteX16" fmla="*/ 2206304 w 4286774"/>
              <a:gd name="connsiteY16" fmla="*/ 352337 h 2710199"/>
              <a:gd name="connsiteX17" fmla="*/ 2382473 w 4286774"/>
              <a:gd name="connsiteY17" fmla="*/ 302003 h 2710199"/>
              <a:gd name="connsiteX18" fmla="*/ 2491530 w 4286774"/>
              <a:gd name="connsiteY18" fmla="*/ 293614 h 2710199"/>
              <a:gd name="connsiteX19" fmla="*/ 2827090 w 4286774"/>
              <a:gd name="connsiteY19" fmla="*/ 285225 h 2710199"/>
              <a:gd name="connsiteX20" fmla="*/ 2969703 w 4286774"/>
              <a:gd name="connsiteY20" fmla="*/ 260058 h 2710199"/>
              <a:gd name="connsiteX21" fmla="*/ 3003259 w 4286774"/>
              <a:gd name="connsiteY21" fmla="*/ 234891 h 2710199"/>
              <a:gd name="connsiteX22" fmla="*/ 3070370 w 4286774"/>
              <a:gd name="connsiteY22" fmla="*/ 176168 h 2710199"/>
              <a:gd name="connsiteX23" fmla="*/ 3288484 w 4286774"/>
              <a:gd name="connsiteY23" fmla="*/ 83889 h 2710199"/>
              <a:gd name="connsiteX24" fmla="*/ 3355596 w 4286774"/>
              <a:gd name="connsiteY24" fmla="*/ 58722 h 2710199"/>
              <a:gd name="connsiteX25" fmla="*/ 3431097 w 4286774"/>
              <a:gd name="connsiteY25" fmla="*/ 41944 h 2710199"/>
              <a:gd name="connsiteX26" fmla="*/ 3498209 w 4286774"/>
              <a:gd name="connsiteY26" fmla="*/ 25167 h 2710199"/>
              <a:gd name="connsiteX27" fmla="*/ 3632433 w 4286774"/>
              <a:gd name="connsiteY27" fmla="*/ 8389 h 2710199"/>
              <a:gd name="connsiteX28" fmla="*/ 3892492 w 4286774"/>
              <a:gd name="connsiteY28" fmla="*/ 0 h 2710199"/>
              <a:gd name="connsiteX29" fmla="*/ 4026715 w 4286774"/>
              <a:gd name="connsiteY29" fmla="*/ 8389 h 2710199"/>
              <a:gd name="connsiteX30" fmla="*/ 4068660 w 4286774"/>
              <a:gd name="connsiteY30" fmla="*/ 41944 h 2710199"/>
              <a:gd name="connsiteX31" fmla="*/ 4127383 w 4286774"/>
              <a:gd name="connsiteY31" fmla="*/ 100667 h 2710199"/>
              <a:gd name="connsiteX32" fmla="*/ 4202884 w 4286774"/>
              <a:gd name="connsiteY32" fmla="*/ 167779 h 2710199"/>
              <a:gd name="connsiteX33" fmla="*/ 4261607 w 4286774"/>
              <a:gd name="connsiteY33" fmla="*/ 268447 h 2710199"/>
              <a:gd name="connsiteX34" fmla="*/ 4286774 w 4286774"/>
              <a:gd name="connsiteY34" fmla="*/ 360726 h 2710199"/>
              <a:gd name="connsiteX35" fmla="*/ 4278385 w 4286774"/>
              <a:gd name="connsiteY35" fmla="*/ 427838 h 2710199"/>
              <a:gd name="connsiteX36" fmla="*/ 4228051 w 4286774"/>
              <a:gd name="connsiteY36" fmla="*/ 503339 h 2710199"/>
              <a:gd name="connsiteX37" fmla="*/ 4194495 w 4286774"/>
              <a:gd name="connsiteY37" fmla="*/ 578840 h 2710199"/>
              <a:gd name="connsiteX38" fmla="*/ 4144161 w 4286774"/>
              <a:gd name="connsiteY38" fmla="*/ 713064 h 2710199"/>
              <a:gd name="connsiteX39" fmla="*/ 4118994 w 4286774"/>
              <a:gd name="connsiteY39" fmla="*/ 964733 h 2710199"/>
              <a:gd name="connsiteX40" fmla="*/ 4093827 w 4286774"/>
              <a:gd name="connsiteY40" fmla="*/ 1082179 h 2710199"/>
              <a:gd name="connsiteX41" fmla="*/ 4035104 w 4286774"/>
              <a:gd name="connsiteY41" fmla="*/ 1149291 h 2710199"/>
              <a:gd name="connsiteX42" fmla="*/ 3976381 w 4286774"/>
              <a:gd name="connsiteY42" fmla="*/ 1224792 h 2710199"/>
              <a:gd name="connsiteX43" fmla="*/ 3900881 w 4286774"/>
              <a:gd name="connsiteY43" fmla="*/ 1291904 h 2710199"/>
              <a:gd name="connsiteX44" fmla="*/ 3749879 w 4286774"/>
              <a:gd name="connsiteY44" fmla="*/ 1442906 h 2710199"/>
              <a:gd name="connsiteX45" fmla="*/ 3590488 w 4286774"/>
              <a:gd name="connsiteY45" fmla="*/ 1585519 h 2710199"/>
              <a:gd name="connsiteX46" fmla="*/ 3397541 w 4286774"/>
              <a:gd name="connsiteY46" fmla="*/ 1728132 h 2710199"/>
              <a:gd name="connsiteX47" fmla="*/ 3003259 w 4286774"/>
              <a:gd name="connsiteY47" fmla="*/ 1954634 h 2710199"/>
              <a:gd name="connsiteX48" fmla="*/ 2575420 w 4286774"/>
              <a:gd name="connsiteY48" fmla="*/ 2130803 h 2710199"/>
              <a:gd name="connsiteX49" fmla="*/ 2315361 w 4286774"/>
              <a:gd name="connsiteY49" fmla="*/ 2214693 h 2710199"/>
              <a:gd name="connsiteX50" fmla="*/ 2038525 w 4286774"/>
              <a:gd name="connsiteY50" fmla="*/ 2315361 h 2710199"/>
              <a:gd name="connsiteX51" fmla="*/ 1786855 w 4286774"/>
              <a:gd name="connsiteY51" fmla="*/ 2382473 h 2710199"/>
              <a:gd name="connsiteX52" fmla="*/ 1375794 w 4286774"/>
              <a:gd name="connsiteY52" fmla="*/ 2550253 h 2710199"/>
              <a:gd name="connsiteX53" fmla="*/ 1040235 w 4286774"/>
              <a:gd name="connsiteY53" fmla="*/ 2709644 h 2710199"/>
              <a:gd name="connsiteX54" fmla="*/ 883706 w 4286774"/>
              <a:gd name="connsiteY54" fmla="*/ 2599560 h 2710199"/>
              <a:gd name="connsiteX55" fmla="*/ 609578 w 4286774"/>
              <a:gd name="connsiteY55" fmla="*/ 2511279 h 2710199"/>
              <a:gd name="connsiteX56" fmla="*/ 462749 w 4286774"/>
              <a:gd name="connsiteY56" fmla="*/ 2471497 h 2710199"/>
              <a:gd name="connsiteX57" fmla="*/ 261571 w 4286774"/>
              <a:gd name="connsiteY57" fmla="*/ 2399101 h 2710199"/>
              <a:gd name="connsiteX58" fmla="*/ 95491 w 4286774"/>
              <a:gd name="connsiteY58" fmla="*/ 2291835 h 2710199"/>
              <a:gd name="connsiteX59" fmla="*/ 75501 w 4286774"/>
              <a:gd name="connsiteY59" fmla="*/ 1979801 h 2710199"/>
              <a:gd name="connsiteX60" fmla="*/ 0 w 4286774"/>
              <a:gd name="connsiteY60" fmla="*/ 1132513 h 2710199"/>
              <a:gd name="connsiteX0" fmla="*/ 0 w 4286774"/>
              <a:gd name="connsiteY0" fmla="*/ 1132513 h 2600790"/>
              <a:gd name="connsiteX1" fmla="*/ 0 w 4286774"/>
              <a:gd name="connsiteY1" fmla="*/ 1132513 h 2600790"/>
              <a:gd name="connsiteX2" fmla="*/ 176169 w 4286774"/>
              <a:gd name="connsiteY2" fmla="*/ 1073790 h 2600790"/>
              <a:gd name="connsiteX3" fmla="*/ 310393 w 4286774"/>
              <a:gd name="connsiteY3" fmla="*/ 973122 h 2600790"/>
              <a:gd name="connsiteX4" fmla="*/ 385893 w 4286774"/>
              <a:gd name="connsiteY4" fmla="*/ 906011 h 2600790"/>
              <a:gd name="connsiteX5" fmla="*/ 528506 w 4286774"/>
              <a:gd name="connsiteY5" fmla="*/ 855677 h 2600790"/>
              <a:gd name="connsiteX6" fmla="*/ 713064 w 4286774"/>
              <a:gd name="connsiteY6" fmla="*/ 780176 h 2600790"/>
              <a:gd name="connsiteX7" fmla="*/ 796954 w 4286774"/>
              <a:gd name="connsiteY7" fmla="*/ 763398 h 2600790"/>
              <a:gd name="connsiteX8" fmla="*/ 1040235 w 4286774"/>
              <a:gd name="connsiteY8" fmla="*/ 721453 h 2600790"/>
              <a:gd name="connsiteX9" fmla="*/ 1283515 w 4286774"/>
              <a:gd name="connsiteY9" fmla="*/ 671119 h 2600790"/>
              <a:gd name="connsiteX10" fmla="*/ 1400961 w 4286774"/>
              <a:gd name="connsiteY10" fmla="*/ 645952 h 2600790"/>
              <a:gd name="connsiteX11" fmla="*/ 1535185 w 4286774"/>
              <a:gd name="connsiteY11" fmla="*/ 604007 h 2600790"/>
              <a:gd name="connsiteX12" fmla="*/ 1786855 w 4286774"/>
              <a:gd name="connsiteY12" fmla="*/ 570451 h 2600790"/>
              <a:gd name="connsiteX13" fmla="*/ 1845578 w 4286774"/>
              <a:gd name="connsiteY13" fmla="*/ 553673 h 2600790"/>
              <a:gd name="connsiteX14" fmla="*/ 1921079 w 4286774"/>
              <a:gd name="connsiteY14" fmla="*/ 528506 h 2600790"/>
              <a:gd name="connsiteX15" fmla="*/ 2122415 w 4286774"/>
              <a:gd name="connsiteY15" fmla="*/ 402671 h 2600790"/>
              <a:gd name="connsiteX16" fmla="*/ 2206304 w 4286774"/>
              <a:gd name="connsiteY16" fmla="*/ 352337 h 2600790"/>
              <a:gd name="connsiteX17" fmla="*/ 2382473 w 4286774"/>
              <a:gd name="connsiteY17" fmla="*/ 302003 h 2600790"/>
              <a:gd name="connsiteX18" fmla="*/ 2491530 w 4286774"/>
              <a:gd name="connsiteY18" fmla="*/ 293614 h 2600790"/>
              <a:gd name="connsiteX19" fmla="*/ 2827090 w 4286774"/>
              <a:gd name="connsiteY19" fmla="*/ 285225 h 2600790"/>
              <a:gd name="connsiteX20" fmla="*/ 2969703 w 4286774"/>
              <a:gd name="connsiteY20" fmla="*/ 260058 h 2600790"/>
              <a:gd name="connsiteX21" fmla="*/ 3003259 w 4286774"/>
              <a:gd name="connsiteY21" fmla="*/ 234891 h 2600790"/>
              <a:gd name="connsiteX22" fmla="*/ 3070370 w 4286774"/>
              <a:gd name="connsiteY22" fmla="*/ 176168 h 2600790"/>
              <a:gd name="connsiteX23" fmla="*/ 3288484 w 4286774"/>
              <a:gd name="connsiteY23" fmla="*/ 83889 h 2600790"/>
              <a:gd name="connsiteX24" fmla="*/ 3355596 w 4286774"/>
              <a:gd name="connsiteY24" fmla="*/ 58722 h 2600790"/>
              <a:gd name="connsiteX25" fmla="*/ 3431097 w 4286774"/>
              <a:gd name="connsiteY25" fmla="*/ 41944 h 2600790"/>
              <a:gd name="connsiteX26" fmla="*/ 3498209 w 4286774"/>
              <a:gd name="connsiteY26" fmla="*/ 25167 h 2600790"/>
              <a:gd name="connsiteX27" fmla="*/ 3632433 w 4286774"/>
              <a:gd name="connsiteY27" fmla="*/ 8389 h 2600790"/>
              <a:gd name="connsiteX28" fmla="*/ 3892492 w 4286774"/>
              <a:gd name="connsiteY28" fmla="*/ 0 h 2600790"/>
              <a:gd name="connsiteX29" fmla="*/ 4026715 w 4286774"/>
              <a:gd name="connsiteY29" fmla="*/ 8389 h 2600790"/>
              <a:gd name="connsiteX30" fmla="*/ 4068660 w 4286774"/>
              <a:gd name="connsiteY30" fmla="*/ 41944 h 2600790"/>
              <a:gd name="connsiteX31" fmla="*/ 4127383 w 4286774"/>
              <a:gd name="connsiteY31" fmla="*/ 100667 h 2600790"/>
              <a:gd name="connsiteX32" fmla="*/ 4202884 w 4286774"/>
              <a:gd name="connsiteY32" fmla="*/ 167779 h 2600790"/>
              <a:gd name="connsiteX33" fmla="*/ 4261607 w 4286774"/>
              <a:gd name="connsiteY33" fmla="*/ 268447 h 2600790"/>
              <a:gd name="connsiteX34" fmla="*/ 4286774 w 4286774"/>
              <a:gd name="connsiteY34" fmla="*/ 360726 h 2600790"/>
              <a:gd name="connsiteX35" fmla="*/ 4278385 w 4286774"/>
              <a:gd name="connsiteY35" fmla="*/ 427838 h 2600790"/>
              <a:gd name="connsiteX36" fmla="*/ 4228051 w 4286774"/>
              <a:gd name="connsiteY36" fmla="*/ 503339 h 2600790"/>
              <a:gd name="connsiteX37" fmla="*/ 4194495 w 4286774"/>
              <a:gd name="connsiteY37" fmla="*/ 578840 h 2600790"/>
              <a:gd name="connsiteX38" fmla="*/ 4144161 w 4286774"/>
              <a:gd name="connsiteY38" fmla="*/ 713064 h 2600790"/>
              <a:gd name="connsiteX39" fmla="*/ 4118994 w 4286774"/>
              <a:gd name="connsiteY39" fmla="*/ 964733 h 2600790"/>
              <a:gd name="connsiteX40" fmla="*/ 4093827 w 4286774"/>
              <a:gd name="connsiteY40" fmla="*/ 1082179 h 2600790"/>
              <a:gd name="connsiteX41" fmla="*/ 4035104 w 4286774"/>
              <a:gd name="connsiteY41" fmla="*/ 1149291 h 2600790"/>
              <a:gd name="connsiteX42" fmla="*/ 3976381 w 4286774"/>
              <a:gd name="connsiteY42" fmla="*/ 1224792 h 2600790"/>
              <a:gd name="connsiteX43" fmla="*/ 3900881 w 4286774"/>
              <a:gd name="connsiteY43" fmla="*/ 1291904 h 2600790"/>
              <a:gd name="connsiteX44" fmla="*/ 3749879 w 4286774"/>
              <a:gd name="connsiteY44" fmla="*/ 1442906 h 2600790"/>
              <a:gd name="connsiteX45" fmla="*/ 3590488 w 4286774"/>
              <a:gd name="connsiteY45" fmla="*/ 1585519 h 2600790"/>
              <a:gd name="connsiteX46" fmla="*/ 3397541 w 4286774"/>
              <a:gd name="connsiteY46" fmla="*/ 1728132 h 2600790"/>
              <a:gd name="connsiteX47" fmla="*/ 3003259 w 4286774"/>
              <a:gd name="connsiteY47" fmla="*/ 1954634 h 2600790"/>
              <a:gd name="connsiteX48" fmla="*/ 2575420 w 4286774"/>
              <a:gd name="connsiteY48" fmla="*/ 2130803 h 2600790"/>
              <a:gd name="connsiteX49" fmla="*/ 2315361 w 4286774"/>
              <a:gd name="connsiteY49" fmla="*/ 2214693 h 2600790"/>
              <a:gd name="connsiteX50" fmla="*/ 2038525 w 4286774"/>
              <a:gd name="connsiteY50" fmla="*/ 2315361 h 2600790"/>
              <a:gd name="connsiteX51" fmla="*/ 1786855 w 4286774"/>
              <a:gd name="connsiteY51" fmla="*/ 2382473 h 2600790"/>
              <a:gd name="connsiteX52" fmla="*/ 1375794 w 4286774"/>
              <a:gd name="connsiteY52" fmla="*/ 2550253 h 2600790"/>
              <a:gd name="connsiteX53" fmla="*/ 883706 w 4286774"/>
              <a:gd name="connsiteY53" fmla="*/ 2599560 h 2600790"/>
              <a:gd name="connsiteX54" fmla="*/ 609578 w 4286774"/>
              <a:gd name="connsiteY54" fmla="*/ 2511279 h 2600790"/>
              <a:gd name="connsiteX55" fmla="*/ 462749 w 4286774"/>
              <a:gd name="connsiteY55" fmla="*/ 2471497 h 2600790"/>
              <a:gd name="connsiteX56" fmla="*/ 261571 w 4286774"/>
              <a:gd name="connsiteY56" fmla="*/ 2399101 h 2600790"/>
              <a:gd name="connsiteX57" fmla="*/ 95491 w 4286774"/>
              <a:gd name="connsiteY57" fmla="*/ 2291835 h 2600790"/>
              <a:gd name="connsiteX58" fmla="*/ 75501 w 4286774"/>
              <a:gd name="connsiteY58" fmla="*/ 1979801 h 2600790"/>
              <a:gd name="connsiteX59" fmla="*/ 0 w 4286774"/>
              <a:gd name="connsiteY59" fmla="*/ 1132513 h 2600790"/>
              <a:gd name="connsiteX0" fmla="*/ 0 w 4286774"/>
              <a:gd name="connsiteY0" fmla="*/ 1132513 h 2600790"/>
              <a:gd name="connsiteX1" fmla="*/ 0 w 4286774"/>
              <a:gd name="connsiteY1" fmla="*/ 1132513 h 2600790"/>
              <a:gd name="connsiteX2" fmla="*/ 176169 w 4286774"/>
              <a:gd name="connsiteY2" fmla="*/ 1073790 h 2600790"/>
              <a:gd name="connsiteX3" fmla="*/ 310393 w 4286774"/>
              <a:gd name="connsiteY3" fmla="*/ 973122 h 2600790"/>
              <a:gd name="connsiteX4" fmla="*/ 385893 w 4286774"/>
              <a:gd name="connsiteY4" fmla="*/ 906011 h 2600790"/>
              <a:gd name="connsiteX5" fmla="*/ 528506 w 4286774"/>
              <a:gd name="connsiteY5" fmla="*/ 855677 h 2600790"/>
              <a:gd name="connsiteX6" fmla="*/ 713064 w 4286774"/>
              <a:gd name="connsiteY6" fmla="*/ 780176 h 2600790"/>
              <a:gd name="connsiteX7" fmla="*/ 796954 w 4286774"/>
              <a:gd name="connsiteY7" fmla="*/ 763398 h 2600790"/>
              <a:gd name="connsiteX8" fmla="*/ 1040235 w 4286774"/>
              <a:gd name="connsiteY8" fmla="*/ 721453 h 2600790"/>
              <a:gd name="connsiteX9" fmla="*/ 1283515 w 4286774"/>
              <a:gd name="connsiteY9" fmla="*/ 671119 h 2600790"/>
              <a:gd name="connsiteX10" fmla="*/ 1400961 w 4286774"/>
              <a:gd name="connsiteY10" fmla="*/ 645952 h 2600790"/>
              <a:gd name="connsiteX11" fmla="*/ 1535185 w 4286774"/>
              <a:gd name="connsiteY11" fmla="*/ 604007 h 2600790"/>
              <a:gd name="connsiteX12" fmla="*/ 1786855 w 4286774"/>
              <a:gd name="connsiteY12" fmla="*/ 570451 h 2600790"/>
              <a:gd name="connsiteX13" fmla="*/ 1845578 w 4286774"/>
              <a:gd name="connsiteY13" fmla="*/ 553673 h 2600790"/>
              <a:gd name="connsiteX14" fmla="*/ 1921079 w 4286774"/>
              <a:gd name="connsiteY14" fmla="*/ 528506 h 2600790"/>
              <a:gd name="connsiteX15" fmla="*/ 2122415 w 4286774"/>
              <a:gd name="connsiteY15" fmla="*/ 402671 h 2600790"/>
              <a:gd name="connsiteX16" fmla="*/ 2206304 w 4286774"/>
              <a:gd name="connsiteY16" fmla="*/ 352337 h 2600790"/>
              <a:gd name="connsiteX17" fmla="*/ 2382473 w 4286774"/>
              <a:gd name="connsiteY17" fmla="*/ 302003 h 2600790"/>
              <a:gd name="connsiteX18" fmla="*/ 2491530 w 4286774"/>
              <a:gd name="connsiteY18" fmla="*/ 293614 h 2600790"/>
              <a:gd name="connsiteX19" fmla="*/ 2827090 w 4286774"/>
              <a:gd name="connsiteY19" fmla="*/ 285225 h 2600790"/>
              <a:gd name="connsiteX20" fmla="*/ 2969703 w 4286774"/>
              <a:gd name="connsiteY20" fmla="*/ 260058 h 2600790"/>
              <a:gd name="connsiteX21" fmla="*/ 3003259 w 4286774"/>
              <a:gd name="connsiteY21" fmla="*/ 234891 h 2600790"/>
              <a:gd name="connsiteX22" fmla="*/ 3070370 w 4286774"/>
              <a:gd name="connsiteY22" fmla="*/ 176168 h 2600790"/>
              <a:gd name="connsiteX23" fmla="*/ 3288484 w 4286774"/>
              <a:gd name="connsiteY23" fmla="*/ 83889 h 2600790"/>
              <a:gd name="connsiteX24" fmla="*/ 3355596 w 4286774"/>
              <a:gd name="connsiteY24" fmla="*/ 58722 h 2600790"/>
              <a:gd name="connsiteX25" fmla="*/ 3431097 w 4286774"/>
              <a:gd name="connsiteY25" fmla="*/ 41944 h 2600790"/>
              <a:gd name="connsiteX26" fmla="*/ 3498209 w 4286774"/>
              <a:gd name="connsiteY26" fmla="*/ 25167 h 2600790"/>
              <a:gd name="connsiteX27" fmla="*/ 3632433 w 4286774"/>
              <a:gd name="connsiteY27" fmla="*/ 8389 h 2600790"/>
              <a:gd name="connsiteX28" fmla="*/ 3892492 w 4286774"/>
              <a:gd name="connsiteY28" fmla="*/ 0 h 2600790"/>
              <a:gd name="connsiteX29" fmla="*/ 4026715 w 4286774"/>
              <a:gd name="connsiteY29" fmla="*/ 8389 h 2600790"/>
              <a:gd name="connsiteX30" fmla="*/ 4068660 w 4286774"/>
              <a:gd name="connsiteY30" fmla="*/ 41944 h 2600790"/>
              <a:gd name="connsiteX31" fmla="*/ 4127383 w 4286774"/>
              <a:gd name="connsiteY31" fmla="*/ 100667 h 2600790"/>
              <a:gd name="connsiteX32" fmla="*/ 4202884 w 4286774"/>
              <a:gd name="connsiteY32" fmla="*/ 167779 h 2600790"/>
              <a:gd name="connsiteX33" fmla="*/ 4261607 w 4286774"/>
              <a:gd name="connsiteY33" fmla="*/ 268447 h 2600790"/>
              <a:gd name="connsiteX34" fmla="*/ 4286774 w 4286774"/>
              <a:gd name="connsiteY34" fmla="*/ 360726 h 2600790"/>
              <a:gd name="connsiteX35" fmla="*/ 4278385 w 4286774"/>
              <a:gd name="connsiteY35" fmla="*/ 427838 h 2600790"/>
              <a:gd name="connsiteX36" fmla="*/ 4228051 w 4286774"/>
              <a:gd name="connsiteY36" fmla="*/ 503339 h 2600790"/>
              <a:gd name="connsiteX37" fmla="*/ 4194495 w 4286774"/>
              <a:gd name="connsiteY37" fmla="*/ 578840 h 2600790"/>
              <a:gd name="connsiteX38" fmla="*/ 4144161 w 4286774"/>
              <a:gd name="connsiteY38" fmla="*/ 713064 h 2600790"/>
              <a:gd name="connsiteX39" fmla="*/ 4118994 w 4286774"/>
              <a:gd name="connsiteY39" fmla="*/ 964733 h 2600790"/>
              <a:gd name="connsiteX40" fmla="*/ 4093827 w 4286774"/>
              <a:gd name="connsiteY40" fmla="*/ 1082179 h 2600790"/>
              <a:gd name="connsiteX41" fmla="*/ 4035104 w 4286774"/>
              <a:gd name="connsiteY41" fmla="*/ 1149291 h 2600790"/>
              <a:gd name="connsiteX42" fmla="*/ 3976381 w 4286774"/>
              <a:gd name="connsiteY42" fmla="*/ 1224792 h 2600790"/>
              <a:gd name="connsiteX43" fmla="*/ 3900881 w 4286774"/>
              <a:gd name="connsiteY43" fmla="*/ 1291904 h 2600790"/>
              <a:gd name="connsiteX44" fmla="*/ 3749879 w 4286774"/>
              <a:gd name="connsiteY44" fmla="*/ 1442906 h 2600790"/>
              <a:gd name="connsiteX45" fmla="*/ 3590488 w 4286774"/>
              <a:gd name="connsiteY45" fmla="*/ 1585519 h 2600790"/>
              <a:gd name="connsiteX46" fmla="*/ 3397541 w 4286774"/>
              <a:gd name="connsiteY46" fmla="*/ 1728132 h 2600790"/>
              <a:gd name="connsiteX47" fmla="*/ 3003259 w 4286774"/>
              <a:gd name="connsiteY47" fmla="*/ 1954634 h 2600790"/>
              <a:gd name="connsiteX48" fmla="*/ 2575420 w 4286774"/>
              <a:gd name="connsiteY48" fmla="*/ 2130803 h 2600790"/>
              <a:gd name="connsiteX49" fmla="*/ 2315361 w 4286774"/>
              <a:gd name="connsiteY49" fmla="*/ 2214693 h 2600790"/>
              <a:gd name="connsiteX50" fmla="*/ 2038525 w 4286774"/>
              <a:gd name="connsiteY50" fmla="*/ 2315361 h 2600790"/>
              <a:gd name="connsiteX51" fmla="*/ 1786855 w 4286774"/>
              <a:gd name="connsiteY51" fmla="*/ 2382473 h 2600790"/>
              <a:gd name="connsiteX52" fmla="*/ 1375794 w 4286774"/>
              <a:gd name="connsiteY52" fmla="*/ 2550253 h 2600790"/>
              <a:gd name="connsiteX53" fmla="*/ 883706 w 4286774"/>
              <a:gd name="connsiteY53" fmla="*/ 2599560 h 2600790"/>
              <a:gd name="connsiteX54" fmla="*/ 609578 w 4286774"/>
              <a:gd name="connsiteY54" fmla="*/ 2511279 h 2600790"/>
              <a:gd name="connsiteX55" fmla="*/ 462749 w 4286774"/>
              <a:gd name="connsiteY55" fmla="*/ 2471497 h 2600790"/>
              <a:gd name="connsiteX56" fmla="*/ 261571 w 4286774"/>
              <a:gd name="connsiteY56" fmla="*/ 2399101 h 2600790"/>
              <a:gd name="connsiteX57" fmla="*/ 121685 w 4286774"/>
              <a:gd name="connsiteY57" fmla="*/ 2282310 h 2600790"/>
              <a:gd name="connsiteX58" fmla="*/ 75501 w 4286774"/>
              <a:gd name="connsiteY58" fmla="*/ 1979801 h 2600790"/>
              <a:gd name="connsiteX59" fmla="*/ 0 w 4286774"/>
              <a:gd name="connsiteY59" fmla="*/ 1132513 h 2600790"/>
              <a:gd name="connsiteX0" fmla="*/ 0 w 4286774"/>
              <a:gd name="connsiteY0" fmla="*/ 1132513 h 2600790"/>
              <a:gd name="connsiteX1" fmla="*/ 0 w 4286774"/>
              <a:gd name="connsiteY1" fmla="*/ 1132513 h 2600790"/>
              <a:gd name="connsiteX2" fmla="*/ 176169 w 4286774"/>
              <a:gd name="connsiteY2" fmla="*/ 1073790 h 2600790"/>
              <a:gd name="connsiteX3" fmla="*/ 310393 w 4286774"/>
              <a:gd name="connsiteY3" fmla="*/ 973122 h 2600790"/>
              <a:gd name="connsiteX4" fmla="*/ 385893 w 4286774"/>
              <a:gd name="connsiteY4" fmla="*/ 906011 h 2600790"/>
              <a:gd name="connsiteX5" fmla="*/ 528506 w 4286774"/>
              <a:gd name="connsiteY5" fmla="*/ 855677 h 2600790"/>
              <a:gd name="connsiteX6" fmla="*/ 713064 w 4286774"/>
              <a:gd name="connsiteY6" fmla="*/ 780176 h 2600790"/>
              <a:gd name="connsiteX7" fmla="*/ 796954 w 4286774"/>
              <a:gd name="connsiteY7" fmla="*/ 763398 h 2600790"/>
              <a:gd name="connsiteX8" fmla="*/ 1040235 w 4286774"/>
              <a:gd name="connsiteY8" fmla="*/ 721453 h 2600790"/>
              <a:gd name="connsiteX9" fmla="*/ 1283515 w 4286774"/>
              <a:gd name="connsiteY9" fmla="*/ 671119 h 2600790"/>
              <a:gd name="connsiteX10" fmla="*/ 1400961 w 4286774"/>
              <a:gd name="connsiteY10" fmla="*/ 645952 h 2600790"/>
              <a:gd name="connsiteX11" fmla="*/ 1535185 w 4286774"/>
              <a:gd name="connsiteY11" fmla="*/ 604007 h 2600790"/>
              <a:gd name="connsiteX12" fmla="*/ 1786855 w 4286774"/>
              <a:gd name="connsiteY12" fmla="*/ 570451 h 2600790"/>
              <a:gd name="connsiteX13" fmla="*/ 1845578 w 4286774"/>
              <a:gd name="connsiteY13" fmla="*/ 553673 h 2600790"/>
              <a:gd name="connsiteX14" fmla="*/ 1921079 w 4286774"/>
              <a:gd name="connsiteY14" fmla="*/ 528506 h 2600790"/>
              <a:gd name="connsiteX15" fmla="*/ 2122415 w 4286774"/>
              <a:gd name="connsiteY15" fmla="*/ 402671 h 2600790"/>
              <a:gd name="connsiteX16" fmla="*/ 2206304 w 4286774"/>
              <a:gd name="connsiteY16" fmla="*/ 352337 h 2600790"/>
              <a:gd name="connsiteX17" fmla="*/ 2382473 w 4286774"/>
              <a:gd name="connsiteY17" fmla="*/ 302003 h 2600790"/>
              <a:gd name="connsiteX18" fmla="*/ 2491530 w 4286774"/>
              <a:gd name="connsiteY18" fmla="*/ 293614 h 2600790"/>
              <a:gd name="connsiteX19" fmla="*/ 2827090 w 4286774"/>
              <a:gd name="connsiteY19" fmla="*/ 285225 h 2600790"/>
              <a:gd name="connsiteX20" fmla="*/ 2969703 w 4286774"/>
              <a:gd name="connsiteY20" fmla="*/ 260058 h 2600790"/>
              <a:gd name="connsiteX21" fmla="*/ 3003259 w 4286774"/>
              <a:gd name="connsiteY21" fmla="*/ 234891 h 2600790"/>
              <a:gd name="connsiteX22" fmla="*/ 3070370 w 4286774"/>
              <a:gd name="connsiteY22" fmla="*/ 176168 h 2600790"/>
              <a:gd name="connsiteX23" fmla="*/ 3288484 w 4286774"/>
              <a:gd name="connsiteY23" fmla="*/ 83889 h 2600790"/>
              <a:gd name="connsiteX24" fmla="*/ 3355596 w 4286774"/>
              <a:gd name="connsiteY24" fmla="*/ 58722 h 2600790"/>
              <a:gd name="connsiteX25" fmla="*/ 3431097 w 4286774"/>
              <a:gd name="connsiteY25" fmla="*/ 41944 h 2600790"/>
              <a:gd name="connsiteX26" fmla="*/ 3498209 w 4286774"/>
              <a:gd name="connsiteY26" fmla="*/ 25167 h 2600790"/>
              <a:gd name="connsiteX27" fmla="*/ 3632433 w 4286774"/>
              <a:gd name="connsiteY27" fmla="*/ 8389 h 2600790"/>
              <a:gd name="connsiteX28" fmla="*/ 3892492 w 4286774"/>
              <a:gd name="connsiteY28" fmla="*/ 0 h 2600790"/>
              <a:gd name="connsiteX29" fmla="*/ 4026715 w 4286774"/>
              <a:gd name="connsiteY29" fmla="*/ 8389 h 2600790"/>
              <a:gd name="connsiteX30" fmla="*/ 4068660 w 4286774"/>
              <a:gd name="connsiteY30" fmla="*/ 41944 h 2600790"/>
              <a:gd name="connsiteX31" fmla="*/ 4127383 w 4286774"/>
              <a:gd name="connsiteY31" fmla="*/ 100667 h 2600790"/>
              <a:gd name="connsiteX32" fmla="*/ 4202884 w 4286774"/>
              <a:gd name="connsiteY32" fmla="*/ 167779 h 2600790"/>
              <a:gd name="connsiteX33" fmla="*/ 4261607 w 4286774"/>
              <a:gd name="connsiteY33" fmla="*/ 268447 h 2600790"/>
              <a:gd name="connsiteX34" fmla="*/ 4286774 w 4286774"/>
              <a:gd name="connsiteY34" fmla="*/ 360726 h 2600790"/>
              <a:gd name="connsiteX35" fmla="*/ 4278385 w 4286774"/>
              <a:gd name="connsiteY35" fmla="*/ 427838 h 2600790"/>
              <a:gd name="connsiteX36" fmla="*/ 4228051 w 4286774"/>
              <a:gd name="connsiteY36" fmla="*/ 503339 h 2600790"/>
              <a:gd name="connsiteX37" fmla="*/ 4194495 w 4286774"/>
              <a:gd name="connsiteY37" fmla="*/ 578840 h 2600790"/>
              <a:gd name="connsiteX38" fmla="*/ 4144161 w 4286774"/>
              <a:gd name="connsiteY38" fmla="*/ 713064 h 2600790"/>
              <a:gd name="connsiteX39" fmla="*/ 4118994 w 4286774"/>
              <a:gd name="connsiteY39" fmla="*/ 964733 h 2600790"/>
              <a:gd name="connsiteX40" fmla="*/ 4093827 w 4286774"/>
              <a:gd name="connsiteY40" fmla="*/ 1082179 h 2600790"/>
              <a:gd name="connsiteX41" fmla="*/ 4035104 w 4286774"/>
              <a:gd name="connsiteY41" fmla="*/ 1149291 h 2600790"/>
              <a:gd name="connsiteX42" fmla="*/ 3976381 w 4286774"/>
              <a:gd name="connsiteY42" fmla="*/ 1224792 h 2600790"/>
              <a:gd name="connsiteX43" fmla="*/ 3900881 w 4286774"/>
              <a:gd name="connsiteY43" fmla="*/ 1291904 h 2600790"/>
              <a:gd name="connsiteX44" fmla="*/ 3749879 w 4286774"/>
              <a:gd name="connsiteY44" fmla="*/ 1442906 h 2600790"/>
              <a:gd name="connsiteX45" fmla="*/ 3590488 w 4286774"/>
              <a:gd name="connsiteY45" fmla="*/ 1585519 h 2600790"/>
              <a:gd name="connsiteX46" fmla="*/ 3397541 w 4286774"/>
              <a:gd name="connsiteY46" fmla="*/ 1728132 h 2600790"/>
              <a:gd name="connsiteX47" fmla="*/ 3003259 w 4286774"/>
              <a:gd name="connsiteY47" fmla="*/ 1954634 h 2600790"/>
              <a:gd name="connsiteX48" fmla="*/ 2575420 w 4286774"/>
              <a:gd name="connsiteY48" fmla="*/ 2130803 h 2600790"/>
              <a:gd name="connsiteX49" fmla="*/ 2315361 w 4286774"/>
              <a:gd name="connsiteY49" fmla="*/ 2214693 h 2600790"/>
              <a:gd name="connsiteX50" fmla="*/ 2038525 w 4286774"/>
              <a:gd name="connsiteY50" fmla="*/ 2315361 h 2600790"/>
              <a:gd name="connsiteX51" fmla="*/ 1786855 w 4286774"/>
              <a:gd name="connsiteY51" fmla="*/ 2382473 h 2600790"/>
              <a:gd name="connsiteX52" fmla="*/ 1375794 w 4286774"/>
              <a:gd name="connsiteY52" fmla="*/ 2550253 h 2600790"/>
              <a:gd name="connsiteX53" fmla="*/ 883706 w 4286774"/>
              <a:gd name="connsiteY53" fmla="*/ 2599560 h 2600790"/>
              <a:gd name="connsiteX54" fmla="*/ 609578 w 4286774"/>
              <a:gd name="connsiteY54" fmla="*/ 2511279 h 2600790"/>
              <a:gd name="connsiteX55" fmla="*/ 462749 w 4286774"/>
              <a:gd name="connsiteY55" fmla="*/ 2471497 h 2600790"/>
              <a:gd name="connsiteX56" fmla="*/ 261571 w 4286774"/>
              <a:gd name="connsiteY56" fmla="*/ 2399101 h 2600790"/>
              <a:gd name="connsiteX57" fmla="*/ 75501 w 4286774"/>
              <a:gd name="connsiteY57" fmla="*/ 1979801 h 2600790"/>
              <a:gd name="connsiteX58" fmla="*/ 0 w 4286774"/>
              <a:gd name="connsiteY58" fmla="*/ 1132513 h 2600790"/>
              <a:gd name="connsiteX0" fmla="*/ 78892 w 4290165"/>
              <a:gd name="connsiteY0" fmla="*/ 1979801 h 2600790"/>
              <a:gd name="connsiteX1" fmla="*/ 3391 w 4290165"/>
              <a:gd name="connsiteY1" fmla="*/ 1132513 h 2600790"/>
              <a:gd name="connsiteX2" fmla="*/ 179560 w 4290165"/>
              <a:gd name="connsiteY2" fmla="*/ 1073790 h 2600790"/>
              <a:gd name="connsiteX3" fmla="*/ 313784 w 4290165"/>
              <a:gd name="connsiteY3" fmla="*/ 973122 h 2600790"/>
              <a:gd name="connsiteX4" fmla="*/ 389284 w 4290165"/>
              <a:gd name="connsiteY4" fmla="*/ 906011 h 2600790"/>
              <a:gd name="connsiteX5" fmla="*/ 531897 w 4290165"/>
              <a:gd name="connsiteY5" fmla="*/ 855677 h 2600790"/>
              <a:gd name="connsiteX6" fmla="*/ 716455 w 4290165"/>
              <a:gd name="connsiteY6" fmla="*/ 780176 h 2600790"/>
              <a:gd name="connsiteX7" fmla="*/ 800345 w 4290165"/>
              <a:gd name="connsiteY7" fmla="*/ 763398 h 2600790"/>
              <a:gd name="connsiteX8" fmla="*/ 1043626 w 4290165"/>
              <a:gd name="connsiteY8" fmla="*/ 721453 h 2600790"/>
              <a:gd name="connsiteX9" fmla="*/ 1286906 w 4290165"/>
              <a:gd name="connsiteY9" fmla="*/ 671119 h 2600790"/>
              <a:gd name="connsiteX10" fmla="*/ 1404352 w 4290165"/>
              <a:gd name="connsiteY10" fmla="*/ 645952 h 2600790"/>
              <a:gd name="connsiteX11" fmla="*/ 1538576 w 4290165"/>
              <a:gd name="connsiteY11" fmla="*/ 604007 h 2600790"/>
              <a:gd name="connsiteX12" fmla="*/ 1790246 w 4290165"/>
              <a:gd name="connsiteY12" fmla="*/ 570451 h 2600790"/>
              <a:gd name="connsiteX13" fmla="*/ 1848969 w 4290165"/>
              <a:gd name="connsiteY13" fmla="*/ 553673 h 2600790"/>
              <a:gd name="connsiteX14" fmla="*/ 1924470 w 4290165"/>
              <a:gd name="connsiteY14" fmla="*/ 528506 h 2600790"/>
              <a:gd name="connsiteX15" fmla="*/ 2125806 w 4290165"/>
              <a:gd name="connsiteY15" fmla="*/ 402671 h 2600790"/>
              <a:gd name="connsiteX16" fmla="*/ 2209695 w 4290165"/>
              <a:gd name="connsiteY16" fmla="*/ 352337 h 2600790"/>
              <a:gd name="connsiteX17" fmla="*/ 2385864 w 4290165"/>
              <a:gd name="connsiteY17" fmla="*/ 302003 h 2600790"/>
              <a:gd name="connsiteX18" fmla="*/ 2494921 w 4290165"/>
              <a:gd name="connsiteY18" fmla="*/ 293614 h 2600790"/>
              <a:gd name="connsiteX19" fmla="*/ 2830481 w 4290165"/>
              <a:gd name="connsiteY19" fmla="*/ 285225 h 2600790"/>
              <a:gd name="connsiteX20" fmla="*/ 2973094 w 4290165"/>
              <a:gd name="connsiteY20" fmla="*/ 260058 h 2600790"/>
              <a:gd name="connsiteX21" fmla="*/ 3006650 w 4290165"/>
              <a:gd name="connsiteY21" fmla="*/ 234891 h 2600790"/>
              <a:gd name="connsiteX22" fmla="*/ 3073761 w 4290165"/>
              <a:gd name="connsiteY22" fmla="*/ 176168 h 2600790"/>
              <a:gd name="connsiteX23" fmla="*/ 3291875 w 4290165"/>
              <a:gd name="connsiteY23" fmla="*/ 83889 h 2600790"/>
              <a:gd name="connsiteX24" fmla="*/ 3358987 w 4290165"/>
              <a:gd name="connsiteY24" fmla="*/ 58722 h 2600790"/>
              <a:gd name="connsiteX25" fmla="*/ 3434488 w 4290165"/>
              <a:gd name="connsiteY25" fmla="*/ 41944 h 2600790"/>
              <a:gd name="connsiteX26" fmla="*/ 3501600 w 4290165"/>
              <a:gd name="connsiteY26" fmla="*/ 25167 h 2600790"/>
              <a:gd name="connsiteX27" fmla="*/ 3635824 w 4290165"/>
              <a:gd name="connsiteY27" fmla="*/ 8389 h 2600790"/>
              <a:gd name="connsiteX28" fmla="*/ 3895883 w 4290165"/>
              <a:gd name="connsiteY28" fmla="*/ 0 h 2600790"/>
              <a:gd name="connsiteX29" fmla="*/ 4030106 w 4290165"/>
              <a:gd name="connsiteY29" fmla="*/ 8389 h 2600790"/>
              <a:gd name="connsiteX30" fmla="*/ 4072051 w 4290165"/>
              <a:gd name="connsiteY30" fmla="*/ 41944 h 2600790"/>
              <a:gd name="connsiteX31" fmla="*/ 4130774 w 4290165"/>
              <a:gd name="connsiteY31" fmla="*/ 100667 h 2600790"/>
              <a:gd name="connsiteX32" fmla="*/ 4206275 w 4290165"/>
              <a:gd name="connsiteY32" fmla="*/ 167779 h 2600790"/>
              <a:gd name="connsiteX33" fmla="*/ 4264998 w 4290165"/>
              <a:gd name="connsiteY33" fmla="*/ 268447 h 2600790"/>
              <a:gd name="connsiteX34" fmla="*/ 4290165 w 4290165"/>
              <a:gd name="connsiteY34" fmla="*/ 360726 h 2600790"/>
              <a:gd name="connsiteX35" fmla="*/ 4281776 w 4290165"/>
              <a:gd name="connsiteY35" fmla="*/ 427838 h 2600790"/>
              <a:gd name="connsiteX36" fmla="*/ 4231442 w 4290165"/>
              <a:gd name="connsiteY36" fmla="*/ 503339 h 2600790"/>
              <a:gd name="connsiteX37" fmla="*/ 4197886 w 4290165"/>
              <a:gd name="connsiteY37" fmla="*/ 578840 h 2600790"/>
              <a:gd name="connsiteX38" fmla="*/ 4147552 w 4290165"/>
              <a:gd name="connsiteY38" fmla="*/ 713064 h 2600790"/>
              <a:gd name="connsiteX39" fmla="*/ 4122385 w 4290165"/>
              <a:gd name="connsiteY39" fmla="*/ 964733 h 2600790"/>
              <a:gd name="connsiteX40" fmla="*/ 4097218 w 4290165"/>
              <a:gd name="connsiteY40" fmla="*/ 1082179 h 2600790"/>
              <a:gd name="connsiteX41" fmla="*/ 4038495 w 4290165"/>
              <a:gd name="connsiteY41" fmla="*/ 1149291 h 2600790"/>
              <a:gd name="connsiteX42" fmla="*/ 3979772 w 4290165"/>
              <a:gd name="connsiteY42" fmla="*/ 1224792 h 2600790"/>
              <a:gd name="connsiteX43" fmla="*/ 3904272 w 4290165"/>
              <a:gd name="connsiteY43" fmla="*/ 1291904 h 2600790"/>
              <a:gd name="connsiteX44" fmla="*/ 3753270 w 4290165"/>
              <a:gd name="connsiteY44" fmla="*/ 1442906 h 2600790"/>
              <a:gd name="connsiteX45" fmla="*/ 3593879 w 4290165"/>
              <a:gd name="connsiteY45" fmla="*/ 1585519 h 2600790"/>
              <a:gd name="connsiteX46" fmla="*/ 3400932 w 4290165"/>
              <a:gd name="connsiteY46" fmla="*/ 1728132 h 2600790"/>
              <a:gd name="connsiteX47" fmla="*/ 3006650 w 4290165"/>
              <a:gd name="connsiteY47" fmla="*/ 1954634 h 2600790"/>
              <a:gd name="connsiteX48" fmla="*/ 2578811 w 4290165"/>
              <a:gd name="connsiteY48" fmla="*/ 2130803 h 2600790"/>
              <a:gd name="connsiteX49" fmla="*/ 2318752 w 4290165"/>
              <a:gd name="connsiteY49" fmla="*/ 2214693 h 2600790"/>
              <a:gd name="connsiteX50" fmla="*/ 2041916 w 4290165"/>
              <a:gd name="connsiteY50" fmla="*/ 2315361 h 2600790"/>
              <a:gd name="connsiteX51" fmla="*/ 1790246 w 4290165"/>
              <a:gd name="connsiteY51" fmla="*/ 2382473 h 2600790"/>
              <a:gd name="connsiteX52" fmla="*/ 1379185 w 4290165"/>
              <a:gd name="connsiteY52" fmla="*/ 2550253 h 2600790"/>
              <a:gd name="connsiteX53" fmla="*/ 887097 w 4290165"/>
              <a:gd name="connsiteY53" fmla="*/ 2599560 h 2600790"/>
              <a:gd name="connsiteX54" fmla="*/ 612969 w 4290165"/>
              <a:gd name="connsiteY54" fmla="*/ 2511279 h 2600790"/>
              <a:gd name="connsiteX55" fmla="*/ 466140 w 4290165"/>
              <a:gd name="connsiteY55" fmla="*/ 2471497 h 2600790"/>
              <a:gd name="connsiteX56" fmla="*/ 264962 w 4290165"/>
              <a:gd name="connsiteY56" fmla="*/ 2399101 h 2600790"/>
              <a:gd name="connsiteX57" fmla="*/ 78892 w 4290165"/>
              <a:gd name="connsiteY57" fmla="*/ 1979801 h 2600790"/>
              <a:gd name="connsiteX0" fmla="*/ 1758 w 4213031"/>
              <a:gd name="connsiteY0" fmla="*/ 1979801 h 2600790"/>
              <a:gd name="connsiteX1" fmla="*/ 102426 w 4213031"/>
              <a:gd name="connsiteY1" fmla="*/ 1073790 h 2600790"/>
              <a:gd name="connsiteX2" fmla="*/ 236650 w 4213031"/>
              <a:gd name="connsiteY2" fmla="*/ 973122 h 2600790"/>
              <a:gd name="connsiteX3" fmla="*/ 312150 w 4213031"/>
              <a:gd name="connsiteY3" fmla="*/ 906011 h 2600790"/>
              <a:gd name="connsiteX4" fmla="*/ 454763 w 4213031"/>
              <a:gd name="connsiteY4" fmla="*/ 855677 h 2600790"/>
              <a:gd name="connsiteX5" fmla="*/ 639321 w 4213031"/>
              <a:gd name="connsiteY5" fmla="*/ 780176 h 2600790"/>
              <a:gd name="connsiteX6" fmla="*/ 723211 w 4213031"/>
              <a:gd name="connsiteY6" fmla="*/ 763398 h 2600790"/>
              <a:gd name="connsiteX7" fmla="*/ 966492 w 4213031"/>
              <a:gd name="connsiteY7" fmla="*/ 721453 h 2600790"/>
              <a:gd name="connsiteX8" fmla="*/ 1209772 w 4213031"/>
              <a:gd name="connsiteY8" fmla="*/ 671119 h 2600790"/>
              <a:gd name="connsiteX9" fmla="*/ 1327218 w 4213031"/>
              <a:gd name="connsiteY9" fmla="*/ 645952 h 2600790"/>
              <a:gd name="connsiteX10" fmla="*/ 1461442 w 4213031"/>
              <a:gd name="connsiteY10" fmla="*/ 604007 h 2600790"/>
              <a:gd name="connsiteX11" fmla="*/ 1713112 w 4213031"/>
              <a:gd name="connsiteY11" fmla="*/ 570451 h 2600790"/>
              <a:gd name="connsiteX12" fmla="*/ 1771835 w 4213031"/>
              <a:gd name="connsiteY12" fmla="*/ 553673 h 2600790"/>
              <a:gd name="connsiteX13" fmla="*/ 1847336 w 4213031"/>
              <a:gd name="connsiteY13" fmla="*/ 528506 h 2600790"/>
              <a:gd name="connsiteX14" fmla="*/ 2048672 w 4213031"/>
              <a:gd name="connsiteY14" fmla="*/ 402671 h 2600790"/>
              <a:gd name="connsiteX15" fmla="*/ 2132561 w 4213031"/>
              <a:gd name="connsiteY15" fmla="*/ 352337 h 2600790"/>
              <a:gd name="connsiteX16" fmla="*/ 2308730 w 4213031"/>
              <a:gd name="connsiteY16" fmla="*/ 302003 h 2600790"/>
              <a:gd name="connsiteX17" fmla="*/ 2417787 w 4213031"/>
              <a:gd name="connsiteY17" fmla="*/ 293614 h 2600790"/>
              <a:gd name="connsiteX18" fmla="*/ 2753347 w 4213031"/>
              <a:gd name="connsiteY18" fmla="*/ 285225 h 2600790"/>
              <a:gd name="connsiteX19" fmla="*/ 2895960 w 4213031"/>
              <a:gd name="connsiteY19" fmla="*/ 260058 h 2600790"/>
              <a:gd name="connsiteX20" fmla="*/ 2929516 w 4213031"/>
              <a:gd name="connsiteY20" fmla="*/ 234891 h 2600790"/>
              <a:gd name="connsiteX21" fmla="*/ 2996627 w 4213031"/>
              <a:gd name="connsiteY21" fmla="*/ 176168 h 2600790"/>
              <a:gd name="connsiteX22" fmla="*/ 3214741 w 4213031"/>
              <a:gd name="connsiteY22" fmla="*/ 83889 h 2600790"/>
              <a:gd name="connsiteX23" fmla="*/ 3281853 w 4213031"/>
              <a:gd name="connsiteY23" fmla="*/ 58722 h 2600790"/>
              <a:gd name="connsiteX24" fmla="*/ 3357354 w 4213031"/>
              <a:gd name="connsiteY24" fmla="*/ 41944 h 2600790"/>
              <a:gd name="connsiteX25" fmla="*/ 3424466 w 4213031"/>
              <a:gd name="connsiteY25" fmla="*/ 25167 h 2600790"/>
              <a:gd name="connsiteX26" fmla="*/ 3558690 w 4213031"/>
              <a:gd name="connsiteY26" fmla="*/ 8389 h 2600790"/>
              <a:gd name="connsiteX27" fmla="*/ 3818749 w 4213031"/>
              <a:gd name="connsiteY27" fmla="*/ 0 h 2600790"/>
              <a:gd name="connsiteX28" fmla="*/ 3952972 w 4213031"/>
              <a:gd name="connsiteY28" fmla="*/ 8389 h 2600790"/>
              <a:gd name="connsiteX29" fmla="*/ 3994917 w 4213031"/>
              <a:gd name="connsiteY29" fmla="*/ 41944 h 2600790"/>
              <a:gd name="connsiteX30" fmla="*/ 4053640 w 4213031"/>
              <a:gd name="connsiteY30" fmla="*/ 100667 h 2600790"/>
              <a:gd name="connsiteX31" fmla="*/ 4129141 w 4213031"/>
              <a:gd name="connsiteY31" fmla="*/ 167779 h 2600790"/>
              <a:gd name="connsiteX32" fmla="*/ 4187864 w 4213031"/>
              <a:gd name="connsiteY32" fmla="*/ 268447 h 2600790"/>
              <a:gd name="connsiteX33" fmla="*/ 4213031 w 4213031"/>
              <a:gd name="connsiteY33" fmla="*/ 360726 h 2600790"/>
              <a:gd name="connsiteX34" fmla="*/ 4204642 w 4213031"/>
              <a:gd name="connsiteY34" fmla="*/ 427838 h 2600790"/>
              <a:gd name="connsiteX35" fmla="*/ 4154308 w 4213031"/>
              <a:gd name="connsiteY35" fmla="*/ 503339 h 2600790"/>
              <a:gd name="connsiteX36" fmla="*/ 4120752 w 4213031"/>
              <a:gd name="connsiteY36" fmla="*/ 578840 h 2600790"/>
              <a:gd name="connsiteX37" fmla="*/ 4070418 w 4213031"/>
              <a:gd name="connsiteY37" fmla="*/ 713064 h 2600790"/>
              <a:gd name="connsiteX38" fmla="*/ 4045251 w 4213031"/>
              <a:gd name="connsiteY38" fmla="*/ 964733 h 2600790"/>
              <a:gd name="connsiteX39" fmla="*/ 4020084 w 4213031"/>
              <a:gd name="connsiteY39" fmla="*/ 1082179 h 2600790"/>
              <a:gd name="connsiteX40" fmla="*/ 3961361 w 4213031"/>
              <a:gd name="connsiteY40" fmla="*/ 1149291 h 2600790"/>
              <a:gd name="connsiteX41" fmla="*/ 3902638 w 4213031"/>
              <a:gd name="connsiteY41" fmla="*/ 1224792 h 2600790"/>
              <a:gd name="connsiteX42" fmla="*/ 3827138 w 4213031"/>
              <a:gd name="connsiteY42" fmla="*/ 1291904 h 2600790"/>
              <a:gd name="connsiteX43" fmla="*/ 3676136 w 4213031"/>
              <a:gd name="connsiteY43" fmla="*/ 1442906 h 2600790"/>
              <a:gd name="connsiteX44" fmla="*/ 3516745 w 4213031"/>
              <a:gd name="connsiteY44" fmla="*/ 1585519 h 2600790"/>
              <a:gd name="connsiteX45" fmla="*/ 3323798 w 4213031"/>
              <a:gd name="connsiteY45" fmla="*/ 1728132 h 2600790"/>
              <a:gd name="connsiteX46" fmla="*/ 2929516 w 4213031"/>
              <a:gd name="connsiteY46" fmla="*/ 1954634 h 2600790"/>
              <a:gd name="connsiteX47" fmla="*/ 2501677 w 4213031"/>
              <a:gd name="connsiteY47" fmla="*/ 2130803 h 2600790"/>
              <a:gd name="connsiteX48" fmla="*/ 2241618 w 4213031"/>
              <a:gd name="connsiteY48" fmla="*/ 2214693 h 2600790"/>
              <a:gd name="connsiteX49" fmla="*/ 1964782 w 4213031"/>
              <a:gd name="connsiteY49" fmla="*/ 2315361 h 2600790"/>
              <a:gd name="connsiteX50" fmla="*/ 1713112 w 4213031"/>
              <a:gd name="connsiteY50" fmla="*/ 2382473 h 2600790"/>
              <a:gd name="connsiteX51" fmla="*/ 1302051 w 4213031"/>
              <a:gd name="connsiteY51" fmla="*/ 2550253 h 2600790"/>
              <a:gd name="connsiteX52" fmla="*/ 809963 w 4213031"/>
              <a:gd name="connsiteY52" fmla="*/ 2599560 h 2600790"/>
              <a:gd name="connsiteX53" fmla="*/ 535835 w 4213031"/>
              <a:gd name="connsiteY53" fmla="*/ 2511279 h 2600790"/>
              <a:gd name="connsiteX54" fmla="*/ 389006 w 4213031"/>
              <a:gd name="connsiteY54" fmla="*/ 2471497 h 2600790"/>
              <a:gd name="connsiteX55" fmla="*/ 187828 w 4213031"/>
              <a:gd name="connsiteY55" fmla="*/ 2399101 h 2600790"/>
              <a:gd name="connsiteX56" fmla="*/ 1758 w 4213031"/>
              <a:gd name="connsiteY56" fmla="*/ 1979801 h 2600790"/>
              <a:gd name="connsiteX0" fmla="*/ 2038 w 4213311"/>
              <a:gd name="connsiteY0" fmla="*/ 1979801 h 2600790"/>
              <a:gd name="connsiteX1" fmla="*/ 102706 w 4213311"/>
              <a:gd name="connsiteY1" fmla="*/ 1073790 h 2600790"/>
              <a:gd name="connsiteX2" fmla="*/ 312430 w 4213311"/>
              <a:gd name="connsiteY2" fmla="*/ 906011 h 2600790"/>
              <a:gd name="connsiteX3" fmla="*/ 455043 w 4213311"/>
              <a:gd name="connsiteY3" fmla="*/ 855677 h 2600790"/>
              <a:gd name="connsiteX4" fmla="*/ 639601 w 4213311"/>
              <a:gd name="connsiteY4" fmla="*/ 780176 h 2600790"/>
              <a:gd name="connsiteX5" fmla="*/ 723491 w 4213311"/>
              <a:gd name="connsiteY5" fmla="*/ 763398 h 2600790"/>
              <a:gd name="connsiteX6" fmla="*/ 966772 w 4213311"/>
              <a:gd name="connsiteY6" fmla="*/ 721453 h 2600790"/>
              <a:gd name="connsiteX7" fmla="*/ 1210052 w 4213311"/>
              <a:gd name="connsiteY7" fmla="*/ 671119 h 2600790"/>
              <a:gd name="connsiteX8" fmla="*/ 1327498 w 4213311"/>
              <a:gd name="connsiteY8" fmla="*/ 645952 h 2600790"/>
              <a:gd name="connsiteX9" fmla="*/ 1461722 w 4213311"/>
              <a:gd name="connsiteY9" fmla="*/ 604007 h 2600790"/>
              <a:gd name="connsiteX10" fmla="*/ 1713392 w 4213311"/>
              <a:gd name="connsiteY10" fmla="*/ 570451 h 2600790"/>
              <a:gd name="connsiteX11" fmla="*/ 1772115 w 4213311"/>
              <a:gd name="connsiteY11" fmla="*/ 553673 h 2600790"/>
              <a:gd name="connsiteX12" fmla="*/ 1847616 w 4213311"/>
              <a:gd name="connsiteY12" fmla="*/ 528506 h 2600790"/>
              <a:gd name="connsiteX13" fmla="*/ 2048952 w 4213311"/>
              <a:gd name="connsiteY13" fmla="*/ 402671 h 2600790"/>
              <a:gd name="connsiteX14" fmla="*/ 2132841 w 4213311"/>
              <a:gd name="connsiteY14" fmla="*/ 352337 h 2600790"/>
              <a:gd name="connsiteX15" fmla="*/ 2309010 w 4213311"/>
              <a:gd name="connsiteY15" fmla="*/ 302003 h 2600790"/>
              <a:gd name="connsiteX16" fmla="*/ 2418067 w 4213311"/>
              <a:gd name="connsiteY16" fmla="*/ 293614 h 2600790"/>
              <a:gd name="connsiteX17" fmla="*/ 2753627 w 4213311"/>
              <a:gd name="connsiteY17" fmla="*/ 285225 h 2600790"/>
              <a:gd name="connsiteX18" fmla="*/ 2896240 w 4213311"/>
              <a:gd name="connsiteY18" fmla="*/ 260058 h 2600790"/>
              <a:gd name="connsiteX19" fmla="*/ 2929796 w 4213311"/>
              <a:gd name="connsiteY19" fmla="*/ 234891 h 2600790"/>
              <a:gd name="connsiteX20" fmla="*/ 2996907 w 4213311"/>
              <a:gd name="connsiteY20" fmla="*/ 176168 h 2600790"/>
              <a:gd name="connsiteX21" fmla="*/ 3215021 w 4213311"/>
              <a:gd name="connsiteY21" fmla="*/ 83889 h 2600790"/>
              <a:gd name="connsiteX22" fmla="*/ 3282133 w 4213311"/>
              <a:gd name="connsiteY22" fmla="*/ 58722 h 2600790"/>
              <a:gd name="connsiteX23" fmla="*/ 3357634 w 4213311"/>
              <a:gd name="connsiteY23" fmla="*/ 41944 h 2600790"/>
              <a:gd name="connsiteX24" fmla="*/ 3424746 w 4213311"/>
              <a:gd name="connsiteY24" fmla="*/ 25167 h 2600790"/>
              <a:gd name="connsiteX25" fmla="*/ 3558970 w 4213311"/>
              <a:gd name="connsiteY25" fmla="*/ 8389 h 2600790"/>
              <a:gd name="connsiteX26" fmla="*/ 3819029 w 4213311"/>
              <a:gd name="connsiteY26" fmla="*/ 0 h 2600790"/>
              <a:gd name="connsiteX27" fmla="*/ 3953252 w 4213311"/>
              <a:gd name="connsiteY27" fmla="*/ 8389 h 2600790"/>
              <a:gd name="connsiteX28" fmla="*/ 3995197 w 4213311"/>
              <a:gd name="connsiteY28" fmla="*/ 41944 h 2600790"/>
              <a:gd name="connsiteX29" fmla="*/ 4053920 w 4213311"/>
              <a:gd name="connsiteY29" fmla="*/ 100667 h 2600790"/>
              <a:gd name="connsiteX30" fmla="*/ 4129421 w 4213311"/>
              <a:gd name="connsiteY30" fmla="*/ 167779 h 2600790"/>
              <a:gd name="connsiteX31" fmla="*/ 4188144 w 4213311"/>
              <a:gd name="connsiteY31" fmla="*/ 268447 h 2600790"/>
              <a:gd name="connsiteX32" fmla="*/ 4213311 w 4213311"/>
              <a:gd name="connsiteY32" fmla="*/ 360726 h 2600790"/>
              <a:gd name="connsiteX33" fmla="*/ 4204922 w 4213311"/>
              <a:gd name="connsiteY33" fmla="*/ 427838 h 2600790"/>
              <a:gd name="connsiteX34" fmla="*/ 4154588 w 4213311"/>
              <a:gd name="connsiteY34" fmla="*/ 503339 h 2600790"/>
              <a:gd name="connsiteX35" fmla="*/ 4121032 w 4213311"/>
              <a:gd name="connsiteY35" fmla="*/ 578840 h 2600790"/>
              <a:gd name="connsiteX36" fmla="*/ 4070698 w 4213311"/>
              <a:gd name="connsiteY36" fmla="*/ 713064 h 2600790"/>
              <a:gd name="connsiteX37" fmla="*/ 4045531 w 4213311"/>
              <a:gd name="connsiteY37" fmla="*/ 964733 h 2600790"/>
              <a:gd name="connsiteX38" fmla="*/ 4020364 w 4213311"/>
              <a:gd name="connsiteY38" fmla="*/ 1082179 h 2600790"/>
              <a:gd name="connsiteX39" fmla="*/ 3961641 w 4213311"/>
              <a:gd name="connsiteY39" fmla="*/ 1149291 h 2600790"/>
              <a:gd name="connsiteX40" fmla="*/ 3902918 w 4213311"/>
              <a:gd name="connsiteY40" fmla="*/ 1224792 h 2600790"/>
              <a:gd name="connsiteX41" fmla="*/ 3827418 w 4213311"/>
              <a:gd name="connsiteY41" fmla="*/ 1291904 h 2600790"/>
              <a:gd name="connsiteX42" fmla="*/ 3676416 w 4213311"/>
              <a:gd name="connsiteY42" fmla="*/ 1442906 h 2600790"/>
              <a:gd name="connsiteX43" fmla="*/ 3517025 w 4213311"/>
              <a:gd name="connsiteY43" fmla="*/ 1585519 h 2600790"/>
              <a:gd name="connsiteX44" fmla="*/ 3324078 w 4213311"/>
              <a:gd name="connsiteY44" fmla="*/ 1728132 h 2600790"/>
              <a:gd name="connsiteX45" fmla="*/ 2929796 w 4213311"/>
              <a:gd name="connsiteY45" fmla="*/ 1954634 h 2600790"/>
              <a:gd name="connsiteX46" fmla="*/ 2501957 w 4213311"/>
              <a:gd name="connsiteY46" fmla="*/ 2130803 h 2600790"/>
              <a:gd name="connsiteX47" fmla="*/ 2241898 w 4213311"/>
              <a:gd name="connsiteY47" fmla="*/ 2214693 h 2600790"/>
              <a:gd name="connsiteX48" fmla="*/ 1965062 w 4213311"/>
              <a:gd name="connsiteY48" fmla="*/ 2315361 h 2600790"/>
              <a:gd name="connsiteX49" fmla="*/ 1713392 w 4213311"/>
              <a:gd name="connsiteY49" fmla="*/ 2382473 h 2600790"/>
              <a:gd name="connsiteX50" fmla="*/ 1302331 w 4213311"/>
              <a:gd name="connsiteY50" fmla="*/ 2550253 h 2600790"/>
              <a:gd name="connsiteX51" fmla="*/ 810243 w 4213311"/>
              <a:gd name="connsiteY51" fmla="*/ 2599560 h 2600790"/>
              <a:gd name="connsiteX52" fmla="*/ 536115 w 4213311"/>
              <a:gd name="connsiteY52" fmla="*/ 2511279 h 2600790"/>
              <a:gd name="connsiteX53" fmla="*/ 389286 w 4213311"/>
              <a:gd name="connsiteY53" fmla="*/ 2471497 h 2600790"/>
              <a:gd name="connsiteX54" fmla="*/ 188108 w 4213311"/>
              <a:gd name="connsiteY54" fmla="*/ 2399101 h 2600790"/>
              <a:gd name="connsiteX55" fmla="*/ 2038 w 4213311"/>
              <a:gd name="connsiteY55" fmla="*/ 1979801 h 2600790"/>
              <a:gd name="connsiteX0" fmla="*/ 2038 w 4213311"/>
              <a:gd name="connsiteY0" fmla="*/ 1979801 h 2600790"/>
              <a:gd name="connsiteX1" fmla="*/ 102706 w 4213311"/>
              <a:gd name="connsiteY1" fmla="*/ 1073790 h 2600790"/>
              <a:gd name="connsiteX2" fmla="*/ 312430 w 4213311"/>
              <a:gd name="connsiteY2" fmla="*/ 906011 h 2600790"/>
              <a:gd name="connsiteX3" fmla="*/ 639601 w 4213311"/>
              <a:gd name="connsiteY3" fmla="*/ 780176 h 2600790"/>
              <a:gd name="connsiteX4" fmla="*/ 723491 w 4213311"/>
              <a:gd name="connsiteY4" fmla="*/ 763398 h 2600790"/>
              <a:gd name="connsiteX5" fmla="*/ 966772 w 4213311"/>
              <a:gd name="connsiteY5" fmla="*/ 721453 h 2600790"/>
              <a:gd name="connsiteX6" fmla="*/ 1210052 w 4213311"/>
              <a:gd name="connsiteY6" fmla="*/ 671119 h 2600790"/>
              <a:gd name="connsiteX7" fmla="*/ 1327498 w 4213311"/>
              <a:gd name="connsiteY7" fmla="*/ 645952 h 2600790"/>
              <a:gd name="connsiteX8" fmla="*/ 1461722 w 4213311"/>
              <a:gd name="connsiteY8" fmla="*/ 604007 h 2600790"/>
              <a:gd name="connsiteX9" fmla="*/ 1713392 w 4213311"/>
              <a:gd name="connsiteY9" fmla="*/ 570451 h 2600790"/>
              <a:gd name="connsiteX10" fmla="*/ 1772115 w 4213311"/>
              <a:gd name="connsiteY10" fmla="*/ 553673 h 2600790"/>
              <a:gd name="connsiteX11" fmla="*/ 1847616 w 4213311"/>
              <a:gd name="connsiteY11" fmla="*/ 528506 h 2600790"/>
              <a:gd name="connsiteX12" fmla="*/ 2048952 w 4213311"/>
              <a:gd name="connsiteY12" fmla="*/ 402671 h 2600790"/>
              <a:gd name="connsiteX13" fmla="*/ 2132841 w 4213311"/>
              <a:gd name="connsiteY13" fmla="*/ 352337 h 2600790"/>
              <a:gd name="connsiteX14" fmla="*/ 2309010 w 4213311"/>
              <a:gd name="connsiteY14" fmla="*/ 302003 h 2600790"/>
              <a:gd name="connsiteX15" fmla="*/ 2418067 w 4213311"/>
              <a:gd name="connsiteY15" fmla="*/ 293614 h 2600790"/>
              <a:gd name="connsiteX16" fmla="*/ 2753627 w 4213311"/>
              <a:gd name="connsiteY16" fmla="*/ 285225 h 2600790"/>
              <a:gd name="connsiteX17" fmla="*/ 2896240 w 4213311"/>
              <a:gd name="connsiteY17" fmla="*/ 260058 h 2600790"/>
              <a:gd name="connsiteX18" fmla="*/ 2929796 w 4213311"/>
              <a:gd name="connsiteY18" fmla="*/ 234891 h 2600790"/>
              <a:gd name="connsiteX19" fmla="*/ 2996907 w 4213311"/>
              <a:gd name="connsiteY19" fmla="*/ 176168 h 2600790"/>
              <a:gd name="connsiteX20" fmla="*/ 3215021 w 4213311"/>
              <a:gd name="connsiteY20" fmla="*/ 83889 h 2600790"/>
              <a:gd name="connsiteX21" fmla="*/ 3282133 w 4213311"/>
              <a:gd name="connsiteY21" fmla="*/ 58722 h 2600790"/>
              <a:gd name="connsiteX22" fmla="*/ 3357634 w 4213311"/>
              <a:gd name="connsiteY22" fmla="*/ 41944 h 2600790"/>
              <a:gd name="connsiteX23" fmla="*/ 3424746 w 4213311"/>
              <a:gd name="connsiteY23" fmla="*/ 25167 h 2600790"/>
              <a:gd name="connsiteX24" fmla="*/ 3558970 w 4213311"/>
              <a:gd name="connsiteY24" fmla="*/ 8389 h 2600790"/>
              <a:gd name="connsiteX25" fmla="*/ 3819029 w 4213311"/>
              <a:gd name="connsiteY25" fmla="*/ 0 h 2600790"/>
              <a:gd name="connsiteX26" fmla="*/ 3953252 w 4213311"/>
              <a:gd name="connsiteY26" fmla="*/ 8389 h 2600790"/>
              <a:gd name="connsiteX27" fmla="*/ 3995197 w 4213311"/>
              <a:gd name="connsiteY27" fmla="*/ 41944 h 2600790"/>
              <a:gd name="connsiteX28" fmla="*/ 4053920 w 4213311"/>
              <a:gd name="connsiteY28" fmla="*/ 100667 h 2600790"/>
              <a:gd name="connsiteX29" fmla="*/ 4129421 w 4213311"/>
              <a:gd name="connsiteY29" fmla="*/ 167779 h 2600790"/>
              <a:gd name="connsiteX30" fmla="*/ 4188144 w 4213311"/>
              <a:gd name="connsiteY30" fmla="*/ 268447 h 2600790"/>
              <a:gd name="connsiteX31" fmla="*/ 4213311 w 4213311"/>
              <a:gd name="connsiteY31" fmla="*/ 360726 h 2600790"/>
              <a:gd name="connsiteX32" fmla="*/ 4204922 w 4213311"/>
              <a:gd name="connsiteY32" fmla="*/ 427838 h 2600790"/>
              <a:gd name="connsiteX33" fmla="*/ 4154588 w 4213311"/>
              <a:gd name="connsiteY33" fmla="*/ 503339 h 2600790"/>
              <a:gd name="connsiteX34" fmla="*/ 4121032 w 4213311"/>
              <a:gd name="connsiteY34" fmla="*/ 578840 h 2600790"/>
              <a:gd name="connsiteX35" fmla="*/ 4070698 w 4213311"/>
              <a:gd name="connsiteY35" fmla="*/ 713064 h 2600790"/>
              <a:gd name="connsiteX36" fmla="*/ 4045531 w 4213311"/>
              <a:gd name="connsiteY36" fmla="*/ 964733 h 2600790"/>
              <a:gd name="connsiteX37" fmla="*/ 4020364 w 4213311"/>
              <a:gd name="connsiteY37" fmla="*/ 1082179 h 2600790"/>
              <a:gd name="connsiteX38" fmla="*/ 3961641 w 4213311"/>
              <a:gd name="connsiteY38" fmla="*/ 1149291 h 2600790"/>
              <a:gd name="connsiteX39" fmla="*/ 3902918 w 4213311"/>
              <a:gd name="connsiteY39" fmla="*/ 1224792 h 2600790"/>
              <a:gd name="connsiteX40" fmla="*/ 3827418 w 4213311"/>
              <a:gd name="connsiteY40" fmla="*/ 1291904 h 2600790"/>
              <a:gd name="connsiteX41" fmla="*/ 3676416 w 4213311"/>
              <a:gd name="connsiteY41" fmla="*/ 1442906 h 2600790"/>
              <a:gd name="connsiteX42" fmla="*/ 3517025 w 4213311"/>
              <a:gd name="connsiteY42" fmla="*/ 1585519 h 2600790"/>
              <a:gd name="connsiteX43" fmla="*/ 3324078 w 4213311"/>
              <a:gd name="connsiteY43" fmla="*/ 1728132 h 2600790"/>
              <a:gd name="connsiteX44" fmla="*/ 2929796 w 4213311"/>
              <a:gd name="connsiteY44" fmla="*/ 1954634 h 2600790"/>
              <a:gd name="connsiteX45" fmla="*/ 2501957 w 4213311"/>
              <a:gd name="connsiteY45" fmla="*/ 2130803 h 2600790"/>
              <a:gd name="connsiteX46" fmla="*/ 2241898 w 4213311"/>
              <a:gd name="connsiteY46" fmla="*/ 2214693 h 2600790"/>
              <a:gd name="connsiteX47" fmla="*/ 1965062 w 4213311"/>
              <a:gd name="connsiteY47" fmla="*/ 2315361 h 2600790"/>
              <a:gd name="connsiteX48" fmla="*/ 1713392 w 4213311"/>
              <a:gd name="connsiteY48" fmla="*/ 2382473 h 2600790"/>
              <a:gd name="connsiteX49" fmla="*/ 1302331 w 4213311"/>
              <a:gd name="connsiteY49" fmla="*/ 2550253 h 2600790"/>
              <a:gd name="connsiteX50" fmla="*/ 810243 w 4213311"/>
              <a:gd name="connsiteY50" fmla="*/ 2599560 h 2600790"/>
              <a:gd name="connsiteX51" fmla="*/ 536115 w 4213311"/>
              <a:gd name="connsiteY51" fmla="*/ 2511279 h 2600790"/>
              <a:gd name="connsiteX52" fmla="*/ 389286 w 4213311"/>
              <a:gd name="connsiteY52" fmla="*/ 2471497 h 2600790"/>
              <a:gd name="connsiteX53" fmla="*/ 188108 w 4213311"/>
              <a:gd name="connsiteY53" fmla="*/ 2399101 h 2600790"/>
              <a:gd name="connsiteX54" fmla="*/ 2038 w 4213311"/>
              <a:gd name="connsiteY54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726735 w 4216555"/>
              <a:gd name="connsiteY3" fmla="*/ 763398 h 2600790"/>
              <a:gd name="connsiteX4" fmla="*/ 970016 w 4216555"/>
              <a:gd name="connsiteY4" fmla="*/ 721453 h 2600790"/>
              <a:gd name="connsiteX5" fmla="*/ 1213296 w 4216555"/>
              <a:gd name="connsiteY5" fmla="*/ 671119 h 2600790"/>
              <a:gd name="connsiteX6" fmla="*/ 1330742 w 4216555"/>
              <a:gd name="connsiteY6" fmla="*/ 645952 h 2600790"/>
              <a:gd name="connsiteX7" fmla="*/ 1464966 w 4216555"/>
              <a:gd name="connsiteY7" fmla="*/ 604007 h 2600790"/>
              <a:gd name="connsiteX8" fmla="*/ 1716636 w 4216555"/>
              <a:gd name="connsiteY8" fmla="*/ 570451 h 2600790"/>
              <a:gd name="connsiteX9" fmla="*/ 1775359 w 4216555"/>
              <a:gd name="connsiteY9" fmla="*/ 553673 h 2600790"/>
              <a:gd name="connsiteX10" fmla="*/ 1850860 w 4216555"/>
              <a:gd name="connsiteY10" fmla="*/ 528506 h 2600790"/>
              <a:gd name="connsiteX11" fmla="*/ 2052196 w 4216555"/>
              <a:gd name="connsiteY11" fmla="*/ 402671 h 2600790"/>
              <a:gd name="connsiteX12" fmla="*/ 2136085 w 4216555"/>
              <a:gd name="connsiteY12" fmla="*/ 352337 h 2600790"/>
              <a:gd name="connsiteX13" fmla="*/ 2312254 w 4216555"/>
              <a:gd name="connsiteY13" fmla="*/ 302003 h 2600790"/>
              <a:gd name="connsiteX14" fmla="*/ 2421311 w 4216555"/>
              <a:gd name="connsiteY14" fmla="*/ 293614 h 2600790"/>
              <a:gd name="connsiteX15" fmla="*/ 2756871 w 4216555"/>
              <a:gd name="connsiteY15" fmla="*/ 285225 h 2600790"/>
              <a:gd name="connsiteX16" fmla="*/ 2899484 w 4216555"/>
              <a:gd name="connsiteY16" fmla="*/ 260058 h 2600790"/>
              <a:gd name="connsiteX17" fmla="*/ 2933040 w 4216555"/>
              <a:gd name="connsiteY17" fmla="*/ 234891 h 2600790"/>
              <a:gd name="connsiteX18" fmla="*/ 3000151 w 4216555"/>
              <a:gd name="connsiteY18" fmla="*/ 176168 h 2600790"/>
              <a:gd name="connsiteX19" fmla="*/ 3218265 w 4216555"/>
              <a:gd name="connsiteY19" fmla="*/ 83889 h 2600790"/>
              <a:gd name="connsiteX20" fmla="*/ 3285377 w 4216555"/>
              <a:gd name="connsiteY20" fmla="*/ 58722 h 2600790"/>
              <a:gd name="connsiteX21" fmla="*/ 3360878 w 4216555"/>
              <a:gd name="connsiteY21" fmla="*/ 41944 h 2600790"/>
              <a:gd name="connsiteX22" fmla="*/ 3427990 w 4216555"/>
              <a:gd name="connsiteY22" fmla="*/ 25167 h 2600790"/>
              <a:gd name="connsiteX23" fmla="*/ 3562214 w 4216555"/>
              <a:gd name="connsiteY23" fmla="*/ 8389 h 2600790"/>
              <a:gd name="connsiteX24" fmla="*/ 3822273 w 4216555"/>
              <a:gd name="connsiteY24" fmla="*/ 0 h 2600790"/>
              <a:gd name="connsiteX25" fmla="*/ 3956496 w 4216555"/>
              <a:gd name="connsiteY25" fmla="*/ 8389 h 2600790"/>
              <a:gd name="connsiteX26" fmla="*/ 3998441 w 4216555"/>
              <a:gd name="connsiteY26" fmla="*/ 41944 h 2600790"/>
              <a:gd name="connsiteX27" fmla="*/ 4057164 w 4216555"/>
              <a:gd name="connsiteY27" fmla="*/ 100667 h 2600790"/>
              <a:gd name="connsiteX28" fmla="*/ 4132665 w 4216555"/>
              <a:gd name="connsiteY28" fmla="*/ 167779 h 2600790"/>
              <a:gd name="connsiteX29" fmla="*/ 4191388 w 4216555"/>
              <a:gd name="connsiteY29" fmla="*/ 268447 h 2600790"/>
              <a:gd name="connsiteX30" fmla="*/ 4216555 w 4216555"/>
              <a:gd name="connsiteY30" fmla="*/ 360726 h 2600790"/>
              <a:gd name="connsiteX31" fmla="*/ 4208166 w 4216555"/>
              <a:gd name="connsiteY31" fmla="*/ 427838 h 2600790"/>
              <a:gd name="connsiteX32" fmla="*/ 4157832 w 4216555"/>
              <a:gd name="connsiteY32" fmla="*/ 503339 h 2600790"/>
              <a:gd name="connsiteX33" fmla="*/ 4124276 w 4216555"/>
              <a:gd name="connsiteY33" fmla="*/ 578840 h 2600790"/>
              <a:gd name="connsiteX34" fmla="*/ 4073942 w 4216555"/>
              <a:gd name="connsiteY34" fmla="*/ 713064 h 2600790"/>
              <a:gd name="connsiteX35" fmla="*/ 4048775 w 4216555"/>
              <a:gd name="connsiteY35" fmla="*/ 964733 h 2600790"/>
              <a:gd name="connsiteX36" fmla="*/ 4023608 w 4216555"/>
              <a:gd name="connsiteY36" fmla="*/ 1082179 h 2600790"/>
              <a:gd name="connsiteX37" fmla="*/ 3964885 w 4216555"/>
              <a:gd name="connsiteY37" fmla="*/ 1149291 h 2600790"/>
              <a:gd name="connsiteX38" fmla="*/ 3906162 w 4216555"/>
              <a:gd name="connsiteY38" fmla="*/ 1224792 h 2600790"/>
              <a:gd name="connsiteX39" fmla="*/ 3830662 w 4216555"/>
              <a:gd name="connsiteY39" fmla="*/ 1291904 h 2600790"/>
              <a:gd name="connsiteX40" fmla="*/ 3679660 w 4216555"/>
              <a:gd name="connsiteY40" fmla="*/ 1442906 h 2600790"/>
              <a:gd name="connsiteX41" fmla="*/ 3520269 w 4216555"/>
              <a:gd name="connsiteY41" fmla="*/ 1585519 h 2600790"/>
              <a:gd name="connsiteX42" fmla="*/ 3327322 w 4216555"/>
              <a:gd name="connsiteY42" fmla="*/ 1728132 h 2600790"/>
              <a:gd name="connsiteX43" fmla="*/ 2933040 w 4216555"/>
              <a:gd name="connsiteY43" fmla="*/ 1954634 h 2600790"/>
              <a:gd name="connsiteX44" fmla="*/ 2505201 w 4216555"/>
              <a:gd name="connsiteY44" fmla="*/ 2130803 h 2600790"/>
              <a:gd name="connsiteX45" fmla="*/ 2245142 w 4216555"/>
              <a:gd name="connsiteY45" fmla="*/ 2214693 h 2600790"/>
              <a:gd name="connsiteX46" fmla="*/ 1968306 w 4216555"/>
              <a:gd name="connsiteY46" fmla="*/ 2315361 h 2600790"/>
              <a:gd name="connsiteX47" fmla="*/ 1716636 w 4216555"/>
              <a:gd name="connsiteY47" fmla="*/ 2382473 h 2600790"/>
              <a:gd name="connsiteX48" fmla="*/ 1305575 w 4216555"/>
              <a:gd name="connsiteY48" fmla="*/ 2550253 h 2600790"/>
              <a:gd name="connsiteX49" fmla="*/ 813487 w 4216555"/>
              <a:gd name="connsiteY49" fmla="*/ 2599560 h 2600790"/>
              <a:gd name="connsiteX50" fmla="*/ 539359 w 4216555"/>
              <a:gd name="connsiteY50" fmla="*/ 2511279 h 2600790"/>
              <a:gd name="connsiteX51" fmla="*/ 392530 w 4216555"/>
              <a:gd name="connsiteY51" fmla="*/ 2471497 h 2600790"/>
              <a:gd name="connsiteX52" fmla="*/ 191352 w 4216555"/>
              <a:gd name="connsiteY52" fmla="*/ 2399101 h 2600790"/>
              <a:gd name="connsiteX53" fmla="*/ 5282 w 4216555"/>
              <a:gd name="connsiteY53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726735 w 4216555"/>
              <a:gd name="connsiteY3" fmla="*/ 763398 h 2600790"/>
              <a:gd name="connsiteX4" fmla="*/ 1213296 w 4216555"/>
              <a:gd name="connsiteY4" fmla="*/ 671119 h 2600790"/>
              <a:gd name="connsiteX5" fmla="*/ 1330742 w 4216555"/>
              <a:gd name="connsiteY5" fmla="*/ 645952 h 2600790"/>
              <a:gd name="connsiteX6" fmla="*/ 1464966 w 4216555"/>
              <a:gd name="connsiteY6" fmla="*/ 604007 h 2600790"/>
              <a:gd name="connsiteX7" fmla="*/ 1716636 w 4216555"/>
              <a:gd name="connsiteY7" fmla="*/ 570451 h 2600790"/>
              <a:gd name="connsiteX8" fmla="*/ 1775359 w 4216555"/>
              <a:gd name="connsiteY8" fmla="*/ 553673 h 2600790"/>
              <a:gd name="connsiteX9" fmla="*/ 1850860 w 4216555"/>
              <a:gd name="connsiteY9" fmla="*/ 528506 h 2600790"/>
              <a:gd name="connsiteX10" fmla="*/ 2052196 w 4216555"/>
              <a:gd name="connsiteY10" fmla="*/ 402671 h 2600790"/>
              <a:gd name="connsiteX11" fmla="*/ 2136085 w 4216555"/>
              <a:gd name="connsiteY11" fmla="*/ 352337 h 2600790"/>
              <a:gd name="connsiteX12" fmla="*/ 2312254 w 4216555"/>
              <a:gd name="connsiteY12" fmla="*/ 302003 h 2600790"/>
              <a:gd name="connsiteX13" fmla="*/ 2421311 w 4216555"/>
              <a:gd name="connsiteY13" fmla="*/ 293614 h 2600790"/>
              <a:gd name="connsiteX14" fmla="*/ 2756871 w 4216555"/>
              <a:gd name="connsiteY14" fmla="*/ 285225 h 2600790"/>
              <a:gd name="connsiteX15" fmla="*/ 2899484 w 4216555"/>
              <a:gd name="connsiteY15" fmla="*/ 260058 h 2600790"/>
              <a:gd name="connsiteX16" fmla="*/ 2933040 w 4216555"/>
              <a:gd name="connsiteY16" fmla="*/ 234891 h 2600790"/>
              <a:gd name="connsiteX17" fmla="*/ 3000151 w 4216555"/>
              <a:gd name="connsiteY17" fmla="*/ 176168 h 2600790"/>
              <a:gd name="connsiteX18" fmla="*/ 3218265 w 4216555"/>
              <a:gd name="connsiteY18" fmla="*/ 83889 h 2600790"/>
              <a:gd name="connsiteX19" fmla="*/ 3285377 w 4216555"/>
              <a:gd name="connsiteY19" fmla="*/ 58722 h 2600790"/>
              <a:gd name="connsiteX20" fmla="*/ 3360878 w 4216555"/>
              <a:gd name="connsiteY20" fmla="*/ 41944 h 2600790"/>
              <a:gd name="connsiteX21" fmla="*/ 3427990 w 4216555"/>
              <a:gd name="connsiteY21" fmla="*/ 25167 h 2600790"/>
              <a:gd name="connsiteX22" fmla="*/ 3562214 w 4216555"/>
              <a:gd name="connsiteY22" fmla="*/ 8389 h 2600790"/>
              <a:gd name="connsiteX23" fmla="*/ 3822273 w 4216555"/>
              <a:gd name="connsiteY23" fmla="*/ 0 h 2600790"/>
              <a:gd name="connsiteX24" fmla="*/ 3956496 w 4216555"/>
              <a:gd name="connsiteY24" fmla="*/ 8389 h 2600790"/>
              <a:gd name="connsiteX25" fmla="*/ 3998441 w 4216555"/>
              <a:gd name="connsiteY25" fmla="*/ 41944 h 2600790"/>
              <a:gd name="connsiteX26" fmla="*/ 4057164 w 4216555"/>
              <a:gd name="connsiteY26" fmla="*/ 100667 h 2600790"/>
              <a:gd name="connsiteX27" fmla="*/ 4132665 w 4216555"/>
              <a:gd name="connsiteY27" fmla="*/ 167779 h 2600790"/>
              <a:gd name="connsiteX28" fmla="*/ 4191388 w 4216555"/>
              <a:gd name="connsiteY28" fmla="*/ 268447 h 2600790"/>
              <a:gd name="connsiteX29" fmla="*/ 4216555 w 4216555"/>
              <a:gd name="connsiteY29" fmla="*/ 360726 h 2600790"/>
              <a:gd name="connsiteX30" fmla="*/ 4208166 w 4216555"/>
              <a:gd name="connsiteY30" fmla="*/ 427838 h 2600790"/>
              <a:gd name="connsiteX31" fmla="*/ 4157832 w 4216555"/>
              <a:gd name="connsiteY31" fmla="*/ 503339 h 2600790"/>
              <a:gd name="connsiteX32" fmla="*/ 4124276 w 4216555"/>
              <a:gd name="connsiteY32" fmla="*/ 578840 h 2600790"/>
              <a:gd name="connsiteX33" fmla="*/ 4073942 w 4216555"/>
              <a:gd name="connsiteY33" fmla="*/ 713064 h 2600790"/>
              <a:gd name="connsiteX34" fmla="*/ 4048775 w 4216555"/>
              <a:gd name="connsiteY34" fmla="*/ 964733 h 2600790"/>
              <a:gd name="connsiteX35" fmla="*/ 4023608 w 4216555"/>
              <a:gd name="connsiteY35" fmla="*/ 1082179 h 2600790"/>
              <a:gd name="connsiteX36" fmla="*/ 3964885 w 4216555"/>
              <a:gd name="connsiteY36" fmla="*/ 1149291 h 2600790"/>
              <a:gd name="connsiteX37" fmla="*/ 3906162 w 4216555"/>
              <a:gd name="connsiteY37" fmla="*/ 1224792 h 2600790"/>
              <a:gd name="connsiteX38" fmla="*/ 3830662 w 4216555"/>
              <a:gd name="connsiteY38" fmla="*/ 1291904 h 2600790"/>
              <a:gd name="connsiteX39" fmla="*/ 3679660 w 4216555"/>
              <a:gd name="connsiteY39" fmla="*/ 1442906 h 2600790"/>
              <a:gd name="connsiteX40" fmla="*/ 3520269 w 4216555"/>
              <a:gd name="connsiteY40" fmla="*/ 1585519 h 2600790"/>
              <a:gd name="connsiteX41" fmla="*/ 3327322 w 4216555"/>
              <a:gd name="connsiteY41" fmla="*/ 1728132 h 2600790"/>
              <a:gd name="connsiteX42" fmla="*/ 2933040 w 4216555"/>
              <a:gd name="connsiteY42" fmla="*/ 1954634 h 2600790"/>
              <a:gd name="connsiteX43" fmla="*/ 2505201 w 4216555"/>
              <a:gd name="connsiteY43" fmla="*/ 2130803 h 2600790"/>
              <a:gd name="connsiteX44" fmla="*/ 2245142 w 4216555"/>
              <a:gd name="connsiteY44" fmla="*/ 2214693 h 2600790"/>
              <a:gd name="connsiteX45" fmla="*/ 1968306 w 4216555"/>
              <a:gd name="connsiteY45" fmla="*/ 2315361 h 2600790"/>
              <a:gd name="connsiteX46" fmla="*/ 1716636 w 4216555"/>
              <a:gd name="connsiteY46" fmla="*/ 2382473 h 2600790"/>
              <a:gd name="connsiteX47" fmla="*/ 1305575 w 4216555"/>
              <a:gd name="connsiteY47" fmla="*/ 2550253 h 2600790"/>
              <a:gd name="connsiteX48" fmla="*/ 813487 w 4216555"/>
              <a:gd name="connsiteY48" fmla="*/ 2599560 h 2600790"/>
              <a:gd name="connsiteX49" fmla="*/ 539359 w 4216555"/>
              <a:gd name="connsiteY49" fmla="*/ 2511279 h 2600790"/>
              <a:gd name="connsiteX50" fmla="*/ 392530 w 4216555"/>
              <a:gd name="connsiteY50" fmla="*/ 2471497 h 2600790"/>
              <a:gd name="connsiteX51" fmla="*/ 191352 w 4216555"/>
              <a:gd name="connsiteY51" fmla="*/ 2399101 h 2600790"/>
              <a:gd name="connsiteX52" fmla="*/ 5282 w 4216555"/>
              <a:gd name="connsiteY52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213296 w 4216555"/>
              <a:gd name="connsiteY3" fmla="*/ 671119 h 2600790"/>
              <a:gd name="connsiteX4" fmla="*/ 1330742 w 4216555"/>
              <a:gd name="connsiteY4" fmla="*/ 645952 h 2600790"/>
              <a:gd name="connsiteX5" fmla="*/ 1464966 w 4216555"/>
              <a:gd name="connsiteY5" fmla="*/ 604007 h 2600790"/>
              <a:gd name="connsiteX6" fmla="*/ 1716636 w 4216555"/>
              <a:gd name="connsiteY6" fmla="*/ 570451 h 2600790"/>
              <a:gd name="connsiteX7" fmla="*/ 1775359 w 4216555"/>
              <a:gd name="connsiteY7" fmla="*/ 553673 h 2600790"/>
              <a:gd name="connsiteX8" fmla="*/ 1850860 w 4216555"/>
              <a:gd name="connsiteY8" fmla="*/ 528506 h 2600790"/>
              <a:gd name="connsiteX9" fmla="*/ 2052196 w 4216555"/>
              <a:gd name="connsiteY9" fmla="*/ 402671 h 2600790"/>
              <a:gd name="connsiteX10" fmla="*/ 2136085 w 4216555"/>
              <a:gd name="connsiteY10" fmla="*/ 352337 h 2600790"/>
              <a:gd name="connsiteX11" fmla="*/ 2312254 w 4216555"/>
              <a:gd name="connsiteY11" fmla="*/ 302003 h 2600790"/>
              <a:gd name="connsiteX12" fmla="*/ 2421311 w 4216555"/>
              <a:gd name="connsiteY12" fmla="*/ 293614 h 2600790"/>
              <a:gd name="connsiteX13" fmla="*/ 2756871 w 4216555"/>
              <a:gd name="connsiteY13" fmla="*/ 285225 h 2600790"/>
              <a:gd name="connsiteX14" fmla="*/ 2899484 w 4216555"/>
              <a:gd name="connsiteY14" fmla="*/ 260058 h 2600790"/>
              <a:gd name="connsiteX15" fmla="*/ 2933040 w 4216555"/>
              <a:gd name="connsiteY15" fmla="*/ 234891 h 2600790"/>
              <a:gd name="connsiteX16" fmla="*/ 3000151 w 4216555"/>
              <a:gd name="connsiteY16" fmla="*/ 176168 h 2600790"/>
              <a:gd name="connsiteX17" fmla="*/ 3218265 w 4216555"/>
              <a:gd name="connsiteY17" fmla="*/ 83889 h 2600790"/>
              <a:gd name="connsiteX18" fmla="*/ 3285377 w 4216555"/>
              <a:gd name="connsiteY18" fmla="*/ 58722 h 2600790"/>
              <a:gd name="connsiteX19" fmla="*/ 3360878 w 4216555"/>
              <a:gd name="connsiteY19" fmla="*/ 41944 h 2600790"/>
              <a:gd name="connsiteX20" fmla="*/ 3427990 w 4216555"/>
              <a:gd name="connsiteY20" fmla="*/ 25167 h 2600790"/>
              <a:gd name="connsiteX21" fmla="*/ 3562214 w 4216555"/>
              <a:gd name="connsiteY21" fmla="*/ 8389 h 2600790"/>
              <a:gd name="connsiteX22" fmla="*/ 3822273 w 4216555"/>
              <a:gd name="connsiteY22" fmla="*/ 0 h 2600790"/>
              <a:gd name="connsiteX23" fmla="*/ 3956496 w 4216555"/>
              <a:gd name="connsiteY23" fmla="*/ 8389 h 2600790"/>
              <a:gd name="connsiteX24" fmla="*/ 3998441 w 4216555"/>
              <a:gd name="connsiteY24" fmla="*/ 41944 h 2600790"/>
              <a:gd name="connsiteX25" fmla="*/ 4057164 w 4216555"/>
              <a:gd name="connsiteY25" fmla="*/ 100667 h 2600790"/>
              <a:gd name="connsiteX26" fmla="*/ 4132665 w 4216555"/>
              <a:gd name="connsiteY26" fmla="*/ 167779 h 2600790"/>
              <a:gd name="connsiteX27" fmla="*/ 4191388 w 4216555"/>
              <a:gd name="connsiteY27" fmla="*/ 268447 h 2600790"/>
              <a:gd name="connsiteX28" fmla="*/ 4216555 w 4216555"/>
              <a:gd name="connsiteY28" fmla="*/ 360726 h 2600790"/>
              <a:gd name="connsiteX29" fmla="*/ 4208166 w 4216555"/>
              <a:gd name="connsiteY29" fmla="*/ 427838 h 2600790"/>
              <a:gd name="connsiteX30" fmla="*/ 4157832 w 4216555"/>
              <a:gd name="connsiteY30" fmla="*/ 503339 h 2600790"/>
              <a:gd name="connsiteX31" fmla="*/ 4124276 w 4216555"/>
              <a:gd name="connsiteY31" fmla="*/ 578840 h 2600790"/>
              <a:gd name="connsiteX32" fmla="*/ 4073942 w 4216555"/>
              <a:gd name="connsiteY32" fmla="*/ 713064 h 2600790"/>
              <a:gd name="connsiteX33" fmla="*/ 4048775 w 4216555"/>
              <a:gd name="connsiteY33" fmla="*/ 964733 h 2600790"/>
              <a:gd name="connsiteX34" fmla="*/ 4023608 w 4216555"/>
              <a:gd name="connsiteY34" fmla="*/ 1082179 h 2600790"/>
              <a:gd name="connsiteX35" fmla="*/ 3964885 w 4216555"/>
              <a:gd name="connsiteY35" fmla="*/ 1149291 h 2600790"/>
              <a:gd name="connsiteX36" fmla="*/ 3906162 w 4216555"/>
              <a:gd name="connsiteY36" fmla="*/ 1224792 h 2600790"/>
              <a:gd name="connsiteX37" fmla="*/ 3830662 w 4216555"/>
              <a:gd name="connsiteY37" fmla="*/ 1291904 h 2600790"/>
              <a:gd name="connsiteX38" fmla="*/ 3679660 w 4216555"/>
              <a:gd name="connsiteY38" fmla="*/ 1442906 h 2600790"/>
              <a:gd name="connsiteX39" fmla="*/ 3520269 w 4216555"/>
              <a:gd name="connsiteY39" fmla="*/ 1585519 h 2600790"/>
              <a:gd name="connsiteX40" fmla="*/ 3327322 w 4216555"/>
              <a:gd name="connsiteY40" fmla="*/ 1728132 h 2600790"/>
              <a:gd name="connsiteX41" fmla="*/ 2933040 w 4216555"/>
              <a:gd name="connsiteY41" fmla="*/ 1954634 h 2600790"/>
              <a:gd name="connsiteX42" fmla="*/ 2505201 w 4216555"/>
              <a:gd name="connsiteY42" fmla="*/ 2130803 h 2600790"/>
              <a:gd name="connsiteX43" fmla="*/ 2245142 w 4216555"/>
              <a:gd name="connsiteY43" fmla="*/ 2214693 h 2600790"/>
              <a:gd name="connsiteX44" fmla="*/ 1968306 w 4216555"/>
              <a:gd name="connsiteY44" fmla="*/ 2315361 h 2600790"/>
              <a:gd name="connsiteX45" fmla="*/ 1716636 w 4216555"/>
              <a:gd name="connsiteY45" fmla="*/ 2382473 h 2600790"/>
              <a:gd name="connsiteX46" fmla="*/ 1305575 w 4216555"/>
              <a:gd name="connsiteY46" fmla="*/ 2550253 h 2600790"/>
              <a:gd name="connsiteX47" fmla="*/ 813487 w 4216555"/>
              <a:gd name="connsiteY47" fmla="*/ 2599560 h 2600790"/>
              <a:gd name="connsiteX48" fmla="*/ 539359 w 4216555"/>
              <a:gd name="connsiteY48" fmla="*/ 2511279 h 2600790"/>
              <a:gd name="connsiteX49" fmla="*/ 392530 w 4216555"/>
              <a:gd name="connsiteY49" fmla="*/ 2471497 h 2600790"/>
              <a:gd name="connsiteX50" fmla="*/ 191352 w 4216555"/>
              <a:gd name="connsiteY50" fmla="*/ 2399101 h 2600790"/>
              <a:gd name="connsiteX51" fmla="*/ 5282 w 4216555"/>
              <a:gd name="connsiteY51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330742 w 4216555"/>
              <a:gd name="connsiteY3" fmla="*/ 645952 h 2600790"/>
              <a:gd name="connsiteX4" fmla="*/ 1464966 w 4216555"/>
              <a:gd name="connsiteY4" fmla="*/ 604007 h 2600790"/>
              <a:gd name="connsiteX5" fmla="*/ 1716636 w 4216555"/>
              <a:gd name="connsiteY5" fmla="*/ 570451 h 2600790"/>
              <a:gd name="connsiteX6" fmla="*/ 1775359 w 4216555"/>
              <a:gd name="connsiteY6" fmla="*/ 553673 h 2600790"/>
              <a:gd name="connsiteX7" fmla="*/ 1850860 w 4216555"/>
              <a:gd name="connsiteY7" fmla="*/ 528506 h 2600790"/>
              <a:gd name="connsiteX8" fmla="*/ 2052196 w 4216555"/>
              <a:gd name="connsiteY8" fmla="*/ 402671 h 2600790"/>
              <a:gd name="connsiteX9" fmla="*/ 2136085 w 4216555"/>
              <a:gd name="connsiteY9" fmla="*/ 352337 h 2600790"/>
              <a:gd name="connsiteX10" fmla="*/ 2312254 w 4216555"/>
              <a:gd name="connsiteY10" fmla="*/ 302003 h 2600790"/>
              <a:gd name="connsiteX11" fmla="*/ 2421311 w 4216555"/>
              <a:gd name="connsiteY11" fmla="*/ 293614 h 2600790"/>
              <a:gd name="connsiteX12" fmla="*/ 2756871 w 4216555"/>
              <a:gd name="connsiteY12" fmla="*/ 285225 h 2600790"/>
              <a:gd name="connsiteX13" fmla="*/ 2899484 w 4216555"/>
              <a:gd name="connsiteY13" fmla="*/ 260058 h 2600790"/>
              <a:gd name="connsiteX14" fmla="*/ 2933040 w 4216555"/>
              <a:gd name="connsiteY14" fmla="*/ 234891 h 2600790"/>
              <a:gd name="connsiteX15" fmla="*/ 3000151 w 4216555"/>
              <a:gd name="connsiteY15" fmla="*/ 176168 h 2600790"/>
              <a:gd name="connsiteX16" fmla="*/ 3218265 w 4216555"/>
              <a:gd name="connsiteY16" fmla="*/ 83889 h 2600790"/>
              <a:gd name="connsiteX17" fmla="*/ 3285377 w 4216555"/>
              <a:gd name="connsiteY17" fmla="*/ 58722 h 2600790"/>
              <a:gd name="connsiteX18" fmla="*/ 3360878 w 4216555"/>
              <a:gd name="connsiteY18" fmla="*/ 41944 h 2600790"/>
              <a:gd name="connsiteX19" fmla="*/ 3427990 w 4216555"/>
              <a:gd name="connsiteY19" fmla="*/ 25167 h 2600790"/>
              <a:gd name="connsiteX20" fmla="*/ 3562214 w 4216555"/>
              <a:gd name="connsiteY20" fmla="*/ 8389 h 2600790"/>
              <a:gd name="connsiteX21" fmla="*/ 3822273 w 4216555"/>
              <a:gd name="connsiteY21" fmla="*/ 0 h 2600790"/>
              <a:gd name="connsiteX22" fmla="*/ 3956496 w 4216555"/>
              <a:gd name="connsiteY22" fmla="*/ 8389 h 2600790"/>
              <a:gd name="connsiteX23" fmla="*/ 3998441 w 4216555"/>
              <a:gd name="connsiteY23" fmla="*/ 41944 h 2600790"/>
              <a:gd name="connsiteX24" fmla="*/ 4057164 w 4216555"/>
              <a:gd name="connsiteY24" fmla="*/ 100667 h 2600790"/>
              <a:gd name="connsiteX25" fmla="*/ 4132665 w 4216555"/>
              <a:gd name="connsiteY25" fmla="*/ 167779 h 2600790"/>
              <a:gd name="connsiteX26" fmla="*/ 4191388 w 4216555"/>
              <a:gd name="connsiteY26" fmla="*/ 268447 h 2600790"/>
              <a:gd name="connsiteX27" fmla="*/ 4216555 w 4216555"/>
              <a:gd name="connsiteY27" fmla="*/ 360726 h 2600790"/>
              <a:gd name="connsiteX28" fmla="*/ 4208166 w 4216555"/>
              <a:gd name="connsiteY28" fmla="*/ 427838 h 2600790"/>
              <a:gd name="connsiteX29" fmla="*/ 4157832 w 4216555"/>
              <a:gd name="connsiteY29" fmla="*/ 503339 h 2600790"/>
              <a:gd name="connsiteX30" fmla="*/ 4124276 w 4216555"/>
              <a:gd name="connsiteY30" fmla="*/ 578840 h 2600790"/>
              <a:gd name="connsiteX31" fmla="*/ 4073942 w 4216555"/>
              <a:gd name="connsiteY31" fmla="*/ 713064 h 2600790"/>
              <a:gd name="connsiteX32" fmla="*/ 4048775 w 4216555"/>
              <a:gd name="connsiteY32" fmla="*/ 964733 h 2600790"/>
              <a:gd name="connsiteX33" fmla="*/ 4023608 w 4216555"/>
              <a:gd name="connsiteY33" fmla="*/ 1082179 h 2600790"/>
              <a:gd name="connsiteX34" fmla="*/ 3964885 w 4216555"/>
              <a:gd name="connsiteY34" fmla="*/ 1149291 h 2600790"/>
              <a:gd name="connsiteX35" fmla="*/ 3906162 w 4216555"/>
              <a:gd name="connsiteY35" fmla="*/ 1224792 h 2600790"/>
              <a:gd name="connsiteX36" fmla="*/ 3830662 w 4216555"/>
              <a:gd name="connsiteY36" fmla="*/ 1291904 h 2600790"/>
              <a:gd name="connsiteX37" fmla="*/ 3679660 w 4216555"/>
              <a:gd name="connsiteY37" fmla="*/ 1442906 h 2600790"/>
              <a:gd name="connsiteX38" fmla="*/ 3520269 w 4216555"/>
              <a:gd name="connsiteY38" fmla="*/ 1585519 h 2600790"/>
              <a:gd name="connsiteX39" fmla="*/ 3327322 w 4216555"/>
              <a:gd name="connsiteY39" fmla="*/ 1728132 h 2600790"/>
              <a:gd name="connsiteX40" fmla="*/ 2933040 w 4216555"/>
              <a:gd name="connsiteY40" fmla="*/ 1954634 h 2600790"/>
              <a:gd name="connsiteX41" fmla="*/ 2505201 w 4216555"/>
              <a:gd name="connsiteY41" fmla="*/ 2130803 h 2600790"/>
              <a:gd name="connsiteX42" fmla="*/ 2245142 w 4216555"/>
              <a:gd name="connsiteY42" fmla="*/ 2214693 h 2600790"/>
              <a:gd name="connsiteX43" fmla="*/ 1968306 w 4216555"/>
              <a:gd name="connsiteY43" fmla="*/ 2315361 h 2600790"/>
              <a:gd name="connsiteX44" fmla="*/ 1716636 w 4216555"/>
              <a:gd name="connsiteY44" fmla="*/ 2382473 h 2600790"/>
              <a:gd name="connsiteX45" fmla="*/ 1305575 w 4216555"/>
              <a:gd name="connsiteY45" fmla="*/ 2550253 h 2600790"/>
              <a:gd name="connsiteX46" fmla="*/ 813487 w 4216555"/>
              <a:gd name="connsiteY46" fmla="*/ 2599560 h 2600790"/>
              <a:gd name="connsiteX47" fmla="*/ 539359 w 4216555"/>
              <a:gd name="connsiteY47" fmla="*/ 2511279 h 2600790"/>
              <a:gd name="connsiteX48" fmla="*/ 392530 w 4216555"/>
              <a:gd name="connsiteY48" fmla="*/ 2471497 h 2600790"/>
              <a:gd name="connsiteX49" fmla="*/ 191352 w 4216555"/>
              <a:gd name="connsiteY49" fmla="*/ 2399101 h 2600790"/>
              <a:gd name="connsiteX50" fmla="*/ 5282 w 4216555"/>
              <a:gd name="connsiteY50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464966 w 4216555"/>
              <a:gd name="connsiteY3" fmla="*/ 604007 h 2600790"/>
              <a:gd name="connsiteX4" fmla="*/ 1716636 w 4216555"/>
              <a:gd name="connsiteY4" fmla="*/ 570451 h 2600790"/>
              <a:gd name="connsiteX5" fmla="*/ 1775359 w 4216555"/>
              <a:gd name="connsiteY5" fmla="*/ 553673 h 2600790"/>
              <a:gd name="connsiteX6" fmla="*/ 1850860 w 4216555"/>
              <a:gd name="connsiteY6" fmla="*/ 528506 h 2600790"/>
              <a:gd name="connsiteX7" fmla="*/ 2052196 w 4216555"/>
              <a:gd name="connsiteY7" fmla="*/ 402671 h 2600790"/>
              <a:gd name="connsiteX8" fmla="*/ 2136085 w 4216555"/>
              <a:gd name="connsiteY8" fmla="*/ 352337 h 2600790"/>
              <a:gd name="connsiteX9" fmla="*/ 2312254 w 4216555"/>
              <a:gd name="connsiteY9" fmla="*/ 302003 h 2600790"/>
              <a:gd name="connsiteX10" fmla="*/ 2421311 w 4216555"/>
              <a:gd name="connsiteY10" fmla="*/ 293614 h 2600790"/>
              <a:gd name="connsiteX11" fmla="*/ 2756871 w 4216555"/>
              <a:gd name="connsiteY11" fmla="*/ 285225 h 2600790"/>
              <a:gd name="connsiteX12" fmla="*/ 2899484 w 4216555"/>
              <a:gd name="connsiteY12" fmla="*/ 260058 h 2600790"/>
              <a:gd name="connsiteX13" fmla="*/ 2933040 w 4216555"/>
              <a:gd name="connsiteY13" fmla="*/ 234891 h 2600790"/>
              <a:gd name="connsiteX14" fmla="*/ 3000151 w 4216555"/>
              <a:gd name="connsiteY14" fmla="*/ 176168 h 2600790"/>
              <a:gd name="connsiteX15" fmla="*/ 3218265 w 4216555"/>
              <a:gd name="connsiteY15" fmla="*/ 83889 h 2600790"/>
              <a:gd name="connsiteX16" fmla="*/ 3285377 w 4216555"/>
              <a:gd name="connsiteY16" fmla="*/ 58722 h 2600790"/>
              <a:gd name="connsiteX17" fmla="*/ 3360878 w 4216555"/>
              <a:gd name="connsiteY17" fmla="*/ 41944 h 2600790"/>
              <a:gd name="connsiteX18" fmla="*/ 3427990 w 4216555"/>
              <a:gd name="connsiteY18" fmla="*/ 25167 h 2600790"/>
              <a:gd name="connsiteX19" fmla="*/ 3562214 w 4216555"/>
              <a:gd name="connsiteY19" fmla="*/ 8389 h 2600790"/>
              <a:gd name="connsiteX20" fmla="*/ 3822273 w 4216555"/>
              <a:gd name="connsiteY20" fmla="*/ 0 h 2600790"/>
              <a:gd name="connsiteX21" fmla="*/ 3956496 w 4216555"/>
              <a:gd name="connsiteY21" fmla="*/ 8389 h 2600790"/>
              <a:gd name="connsiteX22" fmla="*/ 3998441 w 4216555"/>
              <a:gd name="connsiteY22" fmla="*/ 41944 h 2600790"/>
              <a:gd name="connsiteX23" fmla="*/ 4057164 w 4216555"/>
              <a:gd name="connsiteY23" fmla="*/ 100667 h 2600790"/>
              <a:gd name="connsiteX24" fmla="*/ 4132665 w 4216555"/>
              <a:gd name="connsiteY24" fmla="*/ 167779 h 2600790"/>
              <a:gd name="connsiteX25" fmla="*/ 4191388 w 4216555"/>
              <a:gd name="connsiteY25" fmla="*/ 268447 h 2600790"/>
              <a:gd name="connsiteX26" fmla="*/ 4216555 w 4216555"/>
              <a:gd name="connsiteY26" fmla="*/ 360726 h 2600790"/>
              <a:gd name="connsiteX27" fmla="*/ 4208166 w 4216555"/>
              <a:gd name="connsiteY27" fmla="*/ 427838 h 2600790"/>
              <a:gd name="connsiteX28" fmla="*/ 4157832 w 4216555"/>
              <a:gd name="connsiteY28" fmla="*/ 503339 h 2600790"/>
              <a:gd name="connsiteX29" fmla="*/ 4124276 w 4216555"/>
              <a:gd name="connsiteY29" fmla="*/ 578840 h 2600790"/>
              <a:gd name="connsiteX30" fmla="*/ 4073942 w 4216555"/>
              <a:gd name="connsiteY30" fmla="*/ 713064 h 2600790"/>
              <a:gd name="connsiteX31" fmla="*/ 4048775 w 4216555"/>
              <a:gd name="connsiteY31" fmla="*/ 964733 h 2600790"/>
              <a:gd name="connsiteX32" fmla="*/ 4023608 w 4216555"/>
              <a:gd name="connsiteY32" fmla="*/ 1082179 h 2600790"/>
              <a:gd name="connsiteX33" fmla="*/ 3964885 w 4216555"/>
              <a:gd name="connsiteY33" fmla="*/ 1149291 h 2600790"/>
              <a:gd name="connsiteX34" fmla="*/ 3906162 w 4216555"/>
              <a:gd name="connsiteY34" fmla="*/ 1224792 h 2600790"/>
              <a:gd name="connsiteX35" fmla="*/ 3830662 w 4216555"/>
              <a:gd name="connsiteY35" fmla="*/ 1291904 h 2600790"/>
              <a:gd name="connsiteX36" fmla="*/ 3679660 w 4216555"/>
              <a:gd name="connsiteY36" fmla="*/ 1442906 h 2600790"/>
              <a:gd name="connsiteX37" fmla="*/ 3520269 w 4216555"/>
              <a:gd name="connsiteY37" fmla="*/ 1585519 h 2600790"/>
              <a:gd name="connsiteX38" fmla="*/ 3327322 w 4216555"/>
              <a:gd name="connsiteY38" fmla="*/ 1728132 h 2600790"/>
              <a:gd name="connsiteX39" fmla="*/ 2933040 w 4216555"/>
              <a:gd name="connsiteY39" fmla="*/ 1954634 h 2600790"/>
              <a:gd name="connsiteX40" fmla="*/ 2505201 w 4216555"/>
              <a:gd name="connsiteY40" fmla="*/ 2130803 h 2600790"/>
              <a:gd name="connsiteX41" fmla="*/ 2245142 w 4216555"/>
              <a:gd name="connsiteY41" fmla="*/ 2214693 h 2600790"/>
              <a:gd name="connsiteX42" fmla="*/ 1968306 w 4216555"/>
              <a:gd name="connsiteY42" fmla="*/ 2315361 h 2600790"/>
              <a:gd name="connsiteX43" fmla="*/ 1716636 w 4216555"/>
              <a:gd name="connsiteY43" fmla="*/ 2382473 h 2600790"/>
              <a:gd name="connsiteX44" fmla="*/ 1305575 w 4216555"/>
              <a:gd name="connsiteY44" fmla="*/ 2550253 h 2600790"/>
              <a:gd name="connsiteX45" fmla="*/ 813487 w 4216555"/>
              <a:gd name="connsiteY45" fmla="*/ 2599560 h 2600790"/>
              <a:gd name="connsiteX46" fmla="*/ 539359 w 4216555"/>
              <a:gd name="connsiteY46" fmla="*/ 2511279 h 2600790"/>
              <a:gd name="connsiteX47" fmla="*/ 392530 w 4216555"/>
              <a:gd name="connsiteY47" fmla="*/ 2471497 h 2600790"/>
              <a:gd name="connsiteX48" fmla="*/ 191352 w 4216555"/>
              <a:gd name="connsiteY48" fmla="*/ 2399101 h 2600790"/>
              <a:gd name="connsiteX49" fmla="*/ 5282 w 4216555"/>
              <a:gd name="connsiteY49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716636 w 4216555"/>
              <a:gd name="connsiteY3" fmla="*/ 570451 h 2600790"/>
              <a:gd name="connsiteX4" fmla="*/ 1775359 w 4216555"/>
              <a:gd name="connsiteY4" fmla="*/ 553673 h 2600790"/>
              <a:gd name="connsiteX5" fmla="*/ 1850860 w 4216555"/>
              <a:gd name="connsiteY5" fmla="*/ 528506 h 2600790"/>
              <a:gd name="connsiteX6" fmla="*/ 2052196 w 4216555"/>
              <a:gd name="connsiteY6" fmla="*/ 402671 h 2600790"/>
              <a:gd name="connsiteX7" fmla="*/ 2136085 w 4216555"/>
              <a:gd name="connsiteY7" fmla="*/ 352337 h 2600790"/>
              <a:gd name="connsiteX8" fmla="*/ 2312254 w 4216555"/>
              <a:gd name="connsiteY8" fmla="*/ 302003 h 2600790"/>
              <a:gd name="connsiteX9" fmla="*/ 2421311 w 4216555"/>
              <a:gd name="connsiteY9" fmla="*/ 293614 h 2600790"/>
              <a:gd name="connsiteX10" fmla="*/ 2756871 w 4216555"/>
              <a:gd name="connsiteY10" fmla="*/ 285225 h 2600790"/>
              <a:gd name="connsiteX11" fmla="*/ 2899484 w 4216555"/>
              <a:gd name="connsiteY11" fmla="*/ 260058 h 2600790"/>
              <a:gd name="connsiteX12" fmla="*/ 2933040 w 4216555"/>
              <a:gd name="connsiteY12" fmla="*/ 234891 h 2600790"/>
              <a:gd name="connsiteX13" fmla="*/ 3000151 w 4216555"/>
              <a:gd name="connsiteY13" fmla="*/ 176168 h 2600790"/>
              <a:gd name="connsiteX14" fmla="*/ 3218265 w 4216555"/>
              <a:gd name="connsiteY14" fmla="*/ 83889 h 2600790"/>
              <a:gd name="connsiteX15" fmla="*/ 3285377 w 4216555"/>
              <a:gd name="connsiteY15" fmla="*/ 58722 h 2600790"/>
              <a:gd name="connsiteX16" fmla="*/ 3360878 w 4216555"/>
              <a:gd name="connsiteY16" fmla="*/ 41944 h 2600790"/>
              <a:gd name="connsiteX17" fmla="*/ 3427990 w 4216555"/>
              <a:gd name="connsiteY17" fmla="*/ 25167 h 2600790"/>
              <a:gd name="connsiteX18" fmla="*/ 3562214 w 4216555"/>
              <a:gd name="connsiteY18" fmla="*/ 8389 h 2600790"/>
              <a:gd name="connsiteX19" fmla="*/ 3822273 w 4216555"/>
              <a:gd name="connsiteY19" fmla="*/ 0 h 2600790"/>
              <a:gd name="connsiteX20" fmla="*/ 3956496 w 4216555"/>
              <a:gd name="connsiteY20" fmla="*/ 8389 h 2600790"/>
              <a:gd name="connsiteX21" fmla="*/ 3998441 w 4216555"/>
              <a:gd name="connsiteY21" fmla="*/ 41944 h 2600790"/>
              <a:gd name="connsiteX22" fmla="*/ 4057164 w 4216555"/>
              <a:gd name="connsiteY22" fmla="*/ 100667 h 2600790"/>
              <a:gd name="connsiteX23" fmla="*/ 4132665 w 4216555"/>
              <a:gd name="connsiteY23" fmla="*/ 167779 h 2600790"/>
              <a:gd name="connsiteX24" fmla="*/ 4191388 w 4216555"/>
              <a:gd name="connsiteY24" fmla="*/ 268447 h 2600790"/>
              <a:gd name="connsiteX25" fmla="*/ 4216555 w 4216555"/>
              <a:gd name="connsiteY25" fmla="*/ 360726 h 2600790"/>
              <a:gd name="connsiteX26" fmla="*/ 4208166 w 4216555"/>
              <a:gd name="connsiteY26" fmla="*/ 427838 h 2600790"/>
              <a:gd name="connsiteX27" fmla="*/ 4157832 w 4216555"/>
              <a:gd name="connsiteY27" fmla="*/ 503339 h 2600790"/>
              <a:gd name="connsiteX28" fmla="*/ 4124276 w 4216555"/>
              <a:gd name="connsiteY28" fmla="*/ 578840 h 2600790"/>
              <a:gd name="connsiteX29" fmla="*/ 4073942 w 4216555"/>
              <a:gd name="connsiteY29" fmla="*/ 713064 h 2600790"/>
              <a:gd name="connsiteX30" fmla="*/ 4048775 w 4216555"/>
              <a:gd name="connsiteY30" fmla="*/ 964733 h 2600790"/>
              <a:gd name="connsiteX31" fmla="*/ 4023608 w 4216555"/>
              <a:gd name="connsiteY31" fmla="*/ 1082179 h 2600790"/>
              <a:gd name="connsiteX32" fmla="*/ 3964885 w 4216555"/>
              <a:gd name="connsiteY32" fmla="*/ 1149291 h 2600790"/>
              <a:gd name="connsiteX33" fmla="*/ 3906162 w 4216555"/>
              <a:gd name="connsiteY33" fmla="*/ 1224792 h 2600790"/>
              <a:gd name="connsiteX34" fmla="*/ 3830662 w 4216555"/>
              <a:gd name="connsiteY34" fmla="*/ 1291904 h 2600790"/>
              <a:gd name="connsiteX35" fmla="*/ 3679660 w 4216555"/>
              <a:gd name="connsiteY35" fmla="*/ 1442906 h 2600790"/>
              <a:gd name="connsiteX36" fmla="*/ 3520269 w 4216555"/>
              <a:gd name="connsiteY36" fmla="*/ 1585519 h 2600790"/>
              <a:gd name="connsiteX37" fmla="*/ 3327322 w 4216555"/>
              <a:gd name="connsiteY37" fmla="*/ 1728132 h 2600790"/>
              <a:gd name="connsiteX38" fmla="*/ 2933040 w 4216555"/>
              <a:gd name="connsiteY38" fmla="*/ 1954634 h 2600790"/>
              <a:gd name="connsiteX39" fmla="*/ 2505201 w 4216555"/>
              <a:gd name="connsiteY39" fmla="*/ 2130803 h 2600790"/>
              <a:gd name="connsiteX40" fmla="*/ 2245142 w 4216555"/>
              <a:gd name="connsiteY40" fmla="*/ 2214693 h 2600790"/>
              <a:gd name="connsiteX41" fmla="*/ 1968306 w 4216555"/>
              <a:gd name="connsiteY41" fmla="*/ 2315361 h 2600790"/>
              <a:gd name="connsiteX42" fmla="*/ 1716636 w 4216555"/>
              <a:gd name="connsiteY42" fmla="*/ 2382473 h 2600790"/>
              <a:gd name="connsiteX43" fmla="*/ 1305575 w 4216555"/>
              <a:gd name="connsiteY43" fmla="*/ 2550253 h 2600790"/>
              <a:gd name="connsiteX44" fmla="*/ 813487 w 4216555"/>
              <a:gd name="connsiteY44" fmla="*/ 2599560 h 2600790"/>
              <a:gd name="connsiteX45" fmla="*/ 539359 w 4216555"/>
              <a:gd name="connsiteY45" fmla="*/ 2511279 h 2600790"/>
              <a:gd name="connsiteX46" fmla="*/ 392530 w 4216555"/>
              <a:gd name="connsiteY46" fmla="*/ 2471497 h 2600790"/>
              <a:gd name="connsiteX47" fmla="*/ 191352 w 4216555"/>
              <a:gd name="connsiteY47" fmla="*/ 2399101 h 2600790"/>
              <a:gd name="connsiteX48" fmla="*/ 5282 w 4216555"/>
              <a:gd name="connsiteY48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775359 w 4216555"/>
              <a:gd name="connsiteY3" fmla="*/ 553673 h 2600790"/>
              <a:gd name="connsiteX4" fmla="*/ 1850860 w 4216555"/>
              <a:gd name="connsiteY4" fmla="*/ 528506 h 2600790"/>
              <a:gd name="connsiteX5" fmla="*/ 2052196 w 4216555"/>
              <a:gd name="connsiteY5" fmla="*/ 402671 h 2600790"/>
              <a:gd name="connsiteX6" fmla="*/ 2136085 w 4216555"/>
              <a:gd name="connsiteY6" fmla="*/ 352337 h 2600790"/>
              <a:gd name="connsiteX7" fmla="*/ 2312254 w 4216555"/>
              <a:gd name="connsiteY7" fmla="*/ 302003 h 2600790"/>
              <a:gd name="connsiteX8" fmla="*/ 2421311 w 4216555"/>
              <a:gd name="connsiteY8" fmla="*/ 293614 h 2600790"/>
              <a:gd name="connsiteX9" fmla="*/ 2756871 w 4216555"/>
              <a:gd name="connsiteY9" fmla="*/ 285225 h 2600790"/>
              <a:gd name="connsiteX10" fmla="*/ 2899484 w 4216555"/>
              <a:gd name="connsiteY10" fmla="*/ 260058 h 2600790"/>
              <a:gd name="connsiteX11" fmla="*/ 2933040 w 4216555"/>
              <a:gd name="connsiteY11" fmla="*/ 234891 h 2600790"/>
              <a:gd name="connsiteX12" fmla="*/ 3000151 w 4216555"/>
              <a:gd name="connsiteY12" fmla="*/ 176168 h 2600790"/>
              <a:gd name="connsiteX13" fmla="*/ 3218265 w 4216555"/>
              <a:gd name="connsiteY13" fmla="*/ 83889 h 2600790"/>
              <a:gd name="connsiteX14" fmla="*/ 3285377 w 4216555"/>
              <a:gd name="connsiteY14" fmla="*/ 58722 h 2600790"/>
              <a:gd name="connsiteX15" fmla="*/ 3360878 w 4216555"/>
              <a:gd name="connsiteY15" fmla="*/ 41944 h 2600790"/>
              <a:gd name="connsiteX16" fmla="*/ 3427990 w 4216555"/>
              <a:gd name="connsiteY16" fmla="*/ 25167 h 2600790"/>
              <a:gd name="connsiteX17" fmla="*/ 3562214 w 4216555"/>
              <a:gd name="connsiteY17" fmla="*/ 8389 h 2600790"/>
              <a:gd name="connsiteX18" fmla="*/ 3822273 w 4216555"/>
              <a:gd name="connsiteY18" fmla="*/ 0 h 2600790"/>
              <a:gd name="connsiteX19" fmla="*/ 3956496 w 4216555"/>
              <a:gd name="connsiteY19" fmla="*/ 8389 h 2600790"/>
              <a:gd name="connsiteX20" fmla="*/ 3998441 w 4216555"/>
              <a:gd name="connsiteY20" fmla="*/ 41944 h 2600790"/>
              <a:gd name="connsiteX21" fmla="*/ 4057164 w 4216555"/>
              <a:gd name="connsiteY21" fmla="*/ 100667 h 2600790"/>
              <a:gd name="connsiteX22" fmla="*/ 4132665 w 4216555"/>
              <a:gd name="connsiteY22" fmla="*/ 167779 h 2600790"/>
              <a:gd name="connsiteX23" fmla="*/ 4191388 w 4216555"/>
              <a:gd name="connsiteY23" fmla="*/ 268447 h 2600790"/>
              <a:gd name="connsiteX24" fmla="*/ 4216555 w 4216555"/>
              <a:gd name="connsiteY24" fmla="*/ 360726 h 2600790"/>
              <a:gd name="connsiteX25" fmla="*/ 4208166 w 4216555"/>
              <a:gd name="connsiteY25" fmla="*/ 427838 h 2600790"/>
              <a:gd name="connsiteX26" fmla="*/ 4157832 w 4216555"/>
              <a:gd name="connsiteY26" fmla="*/ 503339 h 2600790"/>
              <a:gd name="connsiteX27" fmla="*/ 4124276 w 4216555"/>
              <a:gd name="connsiteY27" fmla="*/ 578840 h 2600790"/>
              <a:gd name="connsiteX28" fmla="*/ 4073942 w 4216555"/>
              <a:gd name="connsiteY28" fmla="*/ 713064 h 2600790"/>
              <a:gd name="connsiteX29" fmla="*/ 4048775 w 4216555"/>
              <a:gd name="connsiteY29" fmla="*/ 964733 h 2600790"/>
              <a:gd name="connsiteX30" fmla="*/ 4023608 w 4216555"/>
              <a:gd name="connsiteY30" fmla="*/ 1082179 h 2600790"/>
              <a:gd name="connsiteX31" fmla="*/ 3964885 w 4216555"/>
              <a:gd name="connsiteY31" fmla="*/ 1149291 h 2600790"/>
              <a:gd name="connsiteX32" fmla="*/ 3906162 w 4216555"/>
              <a:gd name="connsiteY32" fmla="*/ 1224792 h 2600790"/>
              <a:gd name="connsiteX33" fmla="*/ 3830662 w 4216555"/>
              <a:gd name="connsiteY33" fmla="*/ 1291904 h 2600790"/>
              <a:gd name="connsiteX34" fmla="*/ 3679660 w 4216555"/>
              <a:gd name="connsiteY34" fmla="*/ 1442906 h 2600790"/>
              <a:gd name="connsiteX35" fmla="*/ 3520269 w 4216555"/>
              <a:gd name="connsiteY35" fmla="*/ 1585519 h 2600790"/>
              <a:gd name="connsiteX36" fmla="*/ 3327322 w 4216555"/>
              <a:gd name="connsiteY36" fmla="*/ 1728132 h 2600790"/>
              <a:gd name="connsiteX37" fmla="*/ 2933040 w 4216555"/>
              <a:gd name="connsiteY37" fmla="*/ 1954634 h 2600790"/>
              <a:gd name="connsiteX38" fmla="*/ 2505201 w 4216555"/>
              <a:gd name="connsiteY38" fmla="*/ 2130803 h 2600790"/>
              <a:gd name="connsiteX39" fmla="*/ 2245142 w 4216555"/>
              <a:gd name="connsiteY39" fmla="*/ 2214693 h 2600790"/>
              <a:gd name="connsiteX40" fmla="*/ 1968306 w 4216555"/>
              <a:gd name="connsiteY40" fmla="*/ 2315361 h 2600790"/>
              <a:gd name="connsiteX41" fmla="*/ 1716636 w 4216555"/>
              <a:gd name="connsiteY41" fmla="*/ 2382473 h 2600790"/>
              <a:gd name="connsiteX42" fmla="*/ 1305575 w 4216555"/>
              <a:gd name="connsiteY42" fmla="*/ 2550253 h 2600790"/>
              <a:gd name="connsiteX43" fmla="*/ 813487 w 4216555"/>
              <a:gd name="connsiteY43" fmla="*/ 2599560 h 2600790"/>
              <a:gd name="connsiteX44" fmla="*/ 539359 w 4216555"/>
              <a:gd name="connsiteY44" fmla="*/ 2511279 h 2600790"/>
              <a:gd name="connsiteX45" fmla="*/ 392530 w 4216555"/>
              <a:gd name="connsiteY45" fmla="*/ 2471497 h 2600790"/>
              <a:gd name="connsiteX46" fmla="*/ 191352 w 4216555"/>
              <a:gd name="connsiteY46" fmla="*/ 2399101 h 2600790"/>
              <a:gd name="connsiteX47" fmla="*/ 5282 w 4216555"/>
              <a:gd name="connsiteY47" fmla="*/ 1979801 h 2600790"/>
              <a:gd name="connsiteX0" fmla="*/ 5282 w 4216555"/>
              <a:gd name="connsiteY0" fmla="*/ 1979801 h 2600790"/>
              <a:gd name="connsiteX1" fmla="*/ 105950 w 4216555"/>
              <a:gd name="connsiteY1" fmla="*/ 1073790 h 2600790"/>
              <a:gd name="connsiteX2" fmla="*/ 642845 w 4216555"/>
              <a:gd name="connsiteY2" fmla="*/ 780176 h 2600790"/>
              <a:gd name="connsiteX3" fmla="*/ 1850860 w 4216555"/>
              <a:gd name="connsiteY3" fmla="*/ 528506 h 2600790"/>
              <a:gd name="connsiteX4" fmla="*/ 2052196 w 4216555"/>
              <a:gd name="connsiteY4" fmla="*/ 402671 h 2600790"/>
              <a:gd name="connsiteX5" fmla="*/ 2136085 w 4216555"/>
              <a:gd name="connsiteY5" fmla="*/ 352337 h 2600790"/>
              <a:gd name="connsiteX6" fmla="*/ 2312254 w 4216555"/>
              <a:gd name="connsiteY6" fmla="*/ 302003 h 2600790"/>
              <a:gd name="connsiteX7" fmla="*/ 2421311 w 4216555"/>
              <a:gd name="connsiteY7" fmla="*/ 293614 h 2600790"/>
              <a:gd name="connsiteX8" fmla="*/ 2756871 w 4216555"/>
              <a:gd name="connsiteY8" fmla="*/ 285225 h 2600790"/>
              <a:gd name="connsiteX9" fmla="*/ 2899484 w 4216555"/>
              <a:gd name="connsiteY9" fmla="*/ 260058 h 2600790"/>
              <a:gd name="connsiteX10" fmla="*/ 2933040 w 4216555"/>
              <a:gd name="connsiteY10" fmla="*/ 234891 h 2600790"/>
              <a:gd name="connsiteX11" fmla="*/ 3000151 w 4216555"/>
              <a:gd name="connsiteY11" fmla="*/ 176168 h 2600790"/>
              <a:gd name="connsiteX12" fmla="*/ 3218265 w 4216555"/>
              <a:gd name="connsiteY12" fmla="*/ 83889 h 2600790"/>
              <a:gd name="connsiteX13" fmla="*/ 3285377 w 4216555"/>
              <a:gd name="connsiteY13" fmla="*/ 58722 h 2600790"/>
              <a:gd name="connsiteX14" fmla="*/ 3360878 w 4216555"/>
              <a:gd name="connsiteY14" fmla="*/ 41944 h 2600790"/>
              <a:gd name="connsiteX15" fmla="*/ 3427990 w 4216555"/>
              <a:gd name="connsiteY15" fmla="*/ 25167 h 2600790"/>
              <a:gd name="connsiteX16" fmla="*/ 3562214 w 4216555"/>
              <a:gd name="connsiteY16" fmla="*/ 8389 h 2600790"/>
              <a:gd name="connsiteX17" fmla="*/ 3822273 w 4216555"/>
              <a:gd name="connsiteY17" fmla="*/ 0 h 2600790"/>
              <a:gd name="connsiteX18" fmla="*/ 3956496 w 4216555"/>
              <a:gd name="connsiteY18" fmla="*/ 8389 h 2600790"/>
              <a:gd name="connsiteX19" fmla="*/ 3998441 w 4216555"/>
              <a:gd name="connsiteY19" fmla="*/ 41944 h 2600790"/>
              <a:gd name="connsiteX20" fmla="*/ 4057164 w 4216555"/>
              <a:gd name="connsiteY20" fmla="*/ 100667 h 2600790"/>
              <a:gd name="connsiteX21" fmla="*/ 4132665 w 4216555"/>
              <a:gd name="connsiteY21" fmla="*/ 167779 h 2600790"/>
              <a:gd name="connsiteX22" fmla="*/ 4191388 w 4216555"/>
              <a:gd name="connsiteY22" fmla="*/ 268447 h 2600790"/>
              <a:gd name="connsiteX23" fmla="*/ 4216555 w 4216555"/>
              <a:gd name="connsiteY23" fmla="*/ 360726 h 2600790"/>
              <a:gd name="connsiteX24" fmla="*/ 4208166 w 4216555"/>
              <a:gd name="connsiteY24" fmla="*/ 427838 h 2600790"/>
              <a:gd name="connsiteX25" fmla="*/ 4157832 w 4216555"/>
              <a:gd name="connsiteY25" fmla="*/ 503339 h 2600790"/>
              <a:gd name="connsiteX26" fmla="*/ 4124276 w 4216555"/>
              <a:gd name="connsiteY26" fmla="*/ 578840 h 2600790"/>
              <a:gd name="connsiteX27" fmla="*/ 4073942 w 4216555"/>
              <a:gd name="connsiteY27" fmla="*/ 713064 h 2600790"/>
              <a:gd name="connsiteX28" fmla="*/ 4048775 w 4216555"/>
              <a:gd name="connsiteY28" fmla="*/ 964733 h 2600790"/>
              <a:gd name="connsiteX29" fmla="*/ 4023608 w 4216555"/>
              <a:gd name="connsiteY29" fmla="*/ 1082179 h 2600790"/>
              <a:gd name="connsiteX30" fmla="*/ 3964885 w 4216555"/>
              <a:gd name="connsiteY30" fmla="*/ 1149291 h 2600790"/>
              <a:gd name="connsiteX31" fmla="*/ 3906162 w 4216555"/>
              <a:gd name="connsiteY31" fmla="*/ 1224792 h 2600790"/>
              <a:gd name="connsiteX32" fmla="*/ 3830662 w 4216555"/>
              <a:gd name="connsiteY32" fmla="*/ 1291904 h 2600790"/>
              <a:gd name="connsiteX33" fmla="*/ 3679660 w 4216555"/>
              <a:gd name="connsiteY33" fmla="*/ 1442906 h 2600790"/>
              <a:gd name="connsiteX34" fmla="*/ 3520269 w 4216555"/>
              <a:gd name="connsiteY34" fmla="*/ 1585519 h 2600790"/>
              <a:gd name="connsiteX35" fmla="*/ 3327322 w 4216555"/>
              <a:gd name="connsiteY35" fmla="*/ 1728132 h 2600790"/>
              <a:gd name="connsiteX36" fmla="*/ 2933040 w 4216555"/>
              <a:gd name="connsiteY36" fmla="*/ 1954634 h 2600790"/>
              <a:gd name="connsiteX37" fmla="*/ 2505201 w 4216555"/>
              <a:gd name="connsiteY37" fmla="*/ 2130803 h 2600790"/>
              <a:gd name="connsiteX38" fmla="*/ 2245142 w 4216555"/>
              <a:gd name="connsiteY38" fmla="*/ 2214693 h 2600790"/>
              <a:gd name="connsiteX39" fmla="*/ 1968306 w 4216555"/>
              <a:gd name="connsiteY39" fmla="*/ 2315361 h 2600790"/>
              <a:gd name="connsiteX40" fmla="*/ 1716636 w 4216555"/>
              <a:gd name="connsiteY40" fmla="*/ 2382473 h 2600790"/>
              <a:gd name="connsiteX41" fmla="*/ 1305575 w 4216555"/>
              <a:gd name="connsiteY41" fmla="*/ 2550253 h 2600790"/>
              <a:gd name="connsiteX42" fmla="*/ 813487 w 4216555"/>
              <a:gd name="connsiteY42" fmla="*/ 2599560 h 2600790"/>
              <a:gd name="connsiteX43" fmla="*/ 539359 w 4216555"/>
              <a:gd name="connsiteY43" fmla="*/ 2511279 h 2600790"/>
              <a:gd name="connsiteX44" fmla="*/ 392530 w 4216555"/>
              <a:gd name="connsiteY44" fmla="*/ 2471497 h 2600790"/>
              <a:gd name="connsiteX45" fmla="*/ 191352 w 4216555"/>
              <a:gd name="connsiteY45" fmla="*/ 2399101 h 2600790"/>
              <a:gd name="connsiteX46" fmla="*/ 5282 w 4216555"/>
              <a:gd name="connsiteY46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056526 w 4220885"/>
              <a:gd name="connsiteY4" fmla="*/ 402671 h 2600790"/>
              <a:gd name="connsiteX5" fmla="*/ 2140415 w 4220885"/>
              <a:gd name="connsiteY5" fmla="*/ 352337 h 2600790"/>
              <a:gd name="connsiteX6" fmla="*/ 2316584 w 4220885"/>
              <a:gd name="connsiteY6" fmla="*/ 302003 h 2600790"/>
              <a:gd name="connsiteX7" fmla="*/ 2425641 w 4220885"/>
              <a:gd name="connsiteY7" fmla="*/ 293614 h 2600790"/>
              <a:gd name="connsiteX8" fmla="*/ 2761201 w 4220885"/>
              <a:gd name="connsiteY8" fmla="*/ 285225 h 2600790"/>
              <a:gd name="connsiteX9" fmla="*/ 2903814 w 4220885"/>
              <a:gd name="connsiteY9" fmla="*/ 260058 h 2600790"/>
              <a:gd name="connsiteX10" fmla="*/ 2937370 w 4220885"/>
              <a:gd name="connsiteY10" fmla="*/ 234891 h 2600790"/>
              <a:gd name="connsiteX11" fmla="*/ 3004481 w 4220885"/>
              <a:gd name="connsiteY11" fmla="*/ 176168 h 2600790"/>
              <a:gd name="connsiteX12" fmla="*/ 3222595 w 4220885"/>
              <a:gd name="connsiteY12" fmla="*/ 83889 h 2600790"/>
              <a:gd name="connsiteX13" fmla="*/ 3289707 w 4220885"/>
              <a:gd name="connsiteY13" fmla="*/ 58722 h 2600790"/>
              <a:gd name="connsiteX14" fmla="*/ 3365208 w 4220885"/>
              <a:gd name="connsiteY14" fmla="*/ 41944 h 2600790"/>
              <a:gd name="connsiteX15" fmla="*/ 3432320 w 4220885"/>
              <a:gd name="connsiteY15" fmla="*/ 25167 h 2600790"/>
              <a:gd name="connsiteX16" fmla="*/ 3566544 w 4220885"/>
              <a:gd name="connsiteY16" fmla="*/ 8389 h 2600790"/>
              <a:gd name="connsiteX17" fmla="*/ 3826603 w 4220885"/>
              <a:gd name="connsiteY17" fmla="*/ 0 h 2600790"/>
              <a:gd name="connsiteX18" fmla="*/ 3960826 w 4220885"/>
              <a:gd name="connsiteY18" fmla="*/ 8389 h 2600790"/>
              <a:gd name="connsiteX19" fmla="*/ 4002771 w 4220885"/>
              <a:gd name="connsiteY19" fmla="*/ 41944 h 2600790"/>
              <a:gd name="connsiteX20" fmla="*/ 4061494 w 4220885"/>
              <a:gd name="connsiteY20" fmla="*/ 100667 h 2600790"/>
              <a:gd name="connsiteX21" fmla="*/ 4136995 w 4220885"/>
              <a:gd name="connsiteY21" fmla="*/ 167779 h 2600790"/>
              <a:gd name="connsiteX22" fmla="*/ 4195718 w 4220885"/>
              <a:gd name="connsiteY22" fmla="*/ 268447 h 2600790"/>
              <a:gd name="connsiteX23" fmla="*/ 4220885 w 4220885"/>
              <a:gd name="connsiteY23" fmla="*/ 360726 h 2600790"/>
              <a:gd name="connsiteX24" fmla="*/ 4212496 w 4220885"/>
              <a:gd name="connsiteY24" fmla="*/ 427838 h 2600790"/>
              <a:gd name="connsiteX25" fmla="*/ 4162162 w 4220885"/>
              <a:gd name="connsiteY25" fmla="*/ 503339 h 2600790"/>
              <a:gd name="connsiteX26" fmla="*/ 4128606 w 4220885"/>
              <a:gd name="connsiteY26" fmla="*/ 578840 h 2600790"/>
              <a:gd name="connsiteX27" fmla="*/ 4078272 w 4220885"/>
              <a:gd name="connsiteY27" fmla="*/ 713064 h 2600790"/>
              <a:gd name="connsiteX28" fmla="*/ 4053105 w 4220885"/>
              <a:gd name="connsiteY28" fmla="*/ 964733 h 2600790"/>
              <a:gd name="connsiteX29" fmla="*/ 4027938 w 4220885"/>
              <a:gd name="connsiteY29" fmla="*/ 1082179 h 2600790"/>
              <a:gd name="connsiteX30" fmla="*/ 3969215 w 4220885"/>
              <a:gd name="connsiteY30" fmla="*/ 1149291 h 2600790"/>
              <a:gd name="connsiteX31" fmla="*/ 3910492 w 4220885"/>
              <a:gd name="connsiteY31" fmla="*/ 1224792 h 2600790"/>
              <a:gd name="connsiteX32" fmla="*/ 3834992 w 4220885"/>
              <a:gd name="connsiteY32" fmla="*/ 1291904 h 2600790"/>
              <a:gd name="connsiteX33" fmla="*/ 3683990 w 4220885"/>
              <a:gd name="connsiteY33" fmla="*/ 1442906 h 2600790"/>
              <a:gd name="connsiteX34" fmla="*/ 3524599 w 4220885"/>
              <a:gd name="connsiteY34" fmla="*/ 1585519 h 2600790"/>
              <a:gd name="connsiteX35" fmla="*/ 3331652 w 4220885"/>
              <a:gd name="connsiteY35" fmla="*/ 1728132 h 2600790"/>
              <a:gd name="connsiteX36" fmla="*/ 2937370 w 4220885"/>
              <a:gd name="connsiteY36" fmla="*/ 1954634 h 2600790"/>
              <a:gd name="connsiteX37" fmla="*/ 2509531 w 4220885"/>
              <a:gd name="connsiteY37" fmla="*/ 2130803 h 2600790"/>
              <a:gd name="connsiteX38" fmla="*/ 2249472 w 4220885"/>
              <a:gd name="connsiteY38" fmla="*/ 2214693 h 2600790"/>
              <a:gd name="connsiteX39" fmla="*/ 1972636 w 4220885"/>
              <a:gd name="connsiteY39" fmla="*/ 2315361 h 2600790"/>
              <a:gd name="connsiteX40" fmla="*/ 1720966 w 4220885"/>
              <a:gd name="connsiteY40" fmla="*/ 2382473 h 2600790"/>
              <a:gd name="connsiteX41" fmla="*/ 1309905 w 4220885"/>
              <a:gd name="connsiteY41" fmla="*/ 2550253 h 2600790"/>
              <a:gd name="connsiteX42" fmla="*/ 817817 w 4220885"/>
              <a:gd name="connsiteY42" fmla="*/ 2599560 h 2600790"/>
              <a:gd name="connsiteX43" fmla="*/ 543689 w 4220885"/>
              <a:gd name="connsiteY43" fmla="*/ 2511279 h 2600790"/>
              <a:gd name="connsiteX44" fmla="*/ 396860 w 4220885"/>
              <a:gd name="connsiteY44" fmla="*/ 2471497 h 2600790"/>
              <a:gd name="connsiteX45" fmla="*/ 195682 w 4220885"/>
              <a:gd name="connsiteY45" fmla="*/ 2399101 h 2600790"/>
              <a:gd name="connsiteX46" fmla="*/ 9612 w 4220885"/>
              <a:gd name="connsiteY46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056526 w 4220885"/>
              <a:gd name="connsiteY4" fmla="*/ 402671 h 2600790"/>
              <a:gd name="connsiteX5" fmla="*/ 2316584 w 4220885"/>
              <a:gd name="connsiteY5" fmla="*/ 302003 h 2600790"/>
              <a:gd name="connsiteX6" fmla="*/ 2425641 w 4220885"/>
              <a:gd name="connsiteY6" fmla="*/ 293614 h 2600790"/>
              <a:gd name="connsiteX7" fmla="*/ 2761201 w 4220885"/>
              <a:gd name="connsiteY7" fmla="*/ 285225 h 2600790"/>
              <a:gd name="connsiteX8" fmla="*/ 2903814 w 4220885"/>
              <a:gd name="connsiteY8" fmla="*/ 260058 h 2600790"/>
              <a:gd name="connsiteX9" fmla="*/ 2937370 w 4220885"/>
              <a:gd name="connsiteY9" fmla="*/ 234891 h 2600790"/>
              <a:gd name="connsiteX10" fmla="*/ 3004481 w 4220885"/>
              <a:gd name="connsiteY10" fmla="*/ 176168 h 2600790"/>
              <a:gd name="connsiteX11" fmla="*/ 3222595 w 4220885"/>
              <a:gd name="connsiteY11" fmla="*/ 83889 h 2600790"/>
              <a:gd name="connsiteX12" fmla="*/ 3289707 w 4220885"/>
              <a:gd name="connsiteY12" fmla="*/ 58722 h 2600790"/>
              <a:gd name="connsiteX13" fmla="*/ 3365208 w 4220885"/>
              <a:gd name="connsiteY13" fmla="*/ 41944 h 2600790"/>
              <a:gd name="connsiteX14" fmla="*/ 3432320 w 4220885"/>
              <a:gd name="connsiteY14" fmla="*/ 25167 h 2600790"/>
              <a:gd name="connsiteX15" fmla="*/ 3566544 w 4220885"/>
              <a:gd name="connsiteY15" fmla="*/ 8389 h 2600790"/>
              <a:gd name="connsiteX16" fmla="*/ 3826603 w 4220885"/>
              <a:gd name="connsiteY16" fmla="*/ 0 h 2600790"/>
              <a:gd name="connsiteX17" fmla="*/ 3960826 w 4220885"/>
              <a:gd name="connsiteY17" fmla="*/ 8389 h 2600790"/>
              <a:gd name="connsiteX18" fmla="*/ 4002771 w 4220885"/>
              <a:gd name="connsiteY18" fmla="*/ 41944 h 2600790"/>
              <a:gd name="connsiteX19" fmla="*/ 4061494 w 4220885"/>
              <a:gd name="connsiteY19" fmla="*/ 100667 h 2600790"/>
              <a:gd name="connsiteX20" fmla="*/ 4136995 w 4220885"/>
              <a:gd name="connsiteY20" fmla="*/ 167779 h 2600790"/>
              <a:gd name="connsiteX21" fmla="*/ 4195718 w 4220885"/>
              <a:gd name="connsiteY21" fmla="*/ 268447 h 2600790"/>
              <a:gd name="connsiteX22" fmla="*/ 4220885 w 4220885"/>
              <a:gd name="connsiteY22" fmla="*/ 360726 h 2600790"/>
              <a:gd name="connsiteX23" fmla="*/ 4212496 w 4220885"/>
              <a:gd name="connsiteY23" fmla="*/ 427838 h 2600790"/>
              <a:gd name="connsiteX24" fmla="*/ 4162162 w 4220885"/>
              <a:gd name="connsiteY24" fmla="*/ 503339 h 2600790"/>
              <a:gd name="connsiteX25" fmla="*/ 4128606 w 4220885"/>
              <a:gd name="connsiteY25" fmla="*/ 578840 h 2600790"/>
              <a:gd name="connsiteX26" fmla="*/ 4078272 w 4220885"/>
              <a:gd name="connsiteY26" fmla="*/ 713064 h 2600790"/>
              <a:gd name="connsiteX27" fmla="*/ 4053105 w 4220885"/>
              <a:gd name="connsiteY27" fmla="*/ 964733 h 2600790"/>
              <a:gd name="connsiteX28" fmla="*/ 4027938 w 4220885"/>
              <a:gd name="connsiteY28" fmla="*/ 1082179 h 2600790"/>
              <a:gd name="connsiteX29" fmla="*/ 3969215 w 4220885"/>
              <a:gd name="connsiteY29" fmla="*/ 1149291 h 2600790"/>
              <a:gd name="connsiteX30" fmla="*/ 3910492 w 4220885"/>
              <a:gd name="connsiteY30" fmla="*/ 1224792 h 2600790"/>
              <a:gd name="connsiteX31" fmla="*/ 3834992 w 4220885"/>
              <a:gd name="connsiteY31" fmla="*/ 1291904 h 2600790"/>
              <a:gd name="connsiteX32" fmla="*/ 3683990 w 4220885"/>
              <a:gd name="connsiteY32" fmla="*/ 1442906 h 2600790"/>
              <a:gd name="connsiteX33" fmla="*/ 3524599 w 4220885"/>
              <a:gd name="connsiteY33" fmla="*/ 1585519 h 2600790"/>
              <a:gd name="connsiteX34" fmla="*/ 3331652 w 4220885"/>
              <a:gd name="connsiteY34" fmla="*/ 1728132 h 2600790"/>
              <a:gd name="connsiteX35" fmla="*/ 2937370 w 4220885"/>
              <a:gd name="connsiteY35" fmla="*/ 1954634 h 2600790"/>
              <a:gd name="connsiteX36" fmla="*/ 2509531 w 4220885"/>
              <a:gd name="connsiteY36" fmla="*/ 2130803 h 2600790"/>
              <a:gd name="connsiteX37" fmla="*/ 2249472 w 4220885"/>
              <a:gd name="connsiteY37" fmla="*/ 2214693 h 2600790"/>
              <a:gd name="connsiteX38" fmla="*/ 1972636 w 4220885"/>
              <a:gd name="connsiteY38" fmla="*/ 2315361 h 2600790"/>
              <a:gd name="connsiteX39" fmla="*/ 1720966 w 4220885"/>
              <a:gd name="connsiteY39" fmla="*/ 2382473 h 2600790"/>
              <a:gd name="connsiteX40" fmla="*/ 1309905 w 4220885"/>
              <a:gd name="connsiteY40" fmla="*/ 2550253 h 2600790"/>
              <a:gd name="connsiteX41" fmla="*/ 817817 w 4220885"/>
              <a:gd name="connsiteY41" fmla="*/ 2599560 h 2600790"/>
              <a:gd name="connsiteX42" fmla="*/ 543689 w 4220885"/>
              <a:gd name="connsiteY42" fmla="*/ 2511279 h 2600790"/>
              <a:gd name="connsiteX43" fmla="*/ 396860 w 4220885"/>
              <a:gd name="connsiteY43" fmla="*/ 2471497 h 2600790"/>
              <a:gd name="connsiteX44" fmla="*/ 195682 w 4220885"/>
              <a:gd name="connsiteY44" fmla="*/ 2399101 h 2600790"/>
              <a:gd name="connsiteX45" fmla="*/ 9612 w 4220885"/>
              <a:gd name="connsiteY45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316584 w 4220885"/>
              <a:gd name="connsiteY4" fmla="*/ 302003 h 2600790"/>
              <a:gd name="connsiteX5" fmla="*/ 2425641 w 4220885"/>
              <a:gd name="connsiteY5" fmla="*/ 293614 h 2600790"/>
              <a:gd name="connsiteX6" fmla="*/ 2761201 w 4220885"/>
              <a:gd name="connsiteY6" fmla="*/ 285225 h 2600790"/>
              <a:gd name="connsiteX7" fmla="*/ 2903814 w 4220885"/>
              <a:gd name="connsiteY7" fmla="*/ 260058 h 2600790"/>
              <a:gd name="connsiteX8" fmla="*/ 2937370 w 4220885"/>
              <a:gd name="connsiteY8" fmla="*/ 234891 h 2600790"/>
              <a:gd name="connsiteX9" fmla="*/ 3004481 w 4220885"/>
              <a:gd name="connsiteY9" fmla="*/ 176168 h 2600790"/>
              <a:gd name="connsiteX10" fmla="*/ 3222595 w 4220885"/>
              <a:gd name="connsiteY10" fmla="*/ 83889 h 2600790"/>
              <a:gd name="connsiteX11" fmla="*/ 3289707 w 4220885"/>
              <a:gd name="connsiteY11" fmla="*/ 58722 h 2600790"/>
              <a:gd name="connsiteX12" fmla="*/ 3365208 w 4220885"/>
              <a:gd name="connsiteY12" fmla="*/ 41944 h 2600790"/>
              <a:gd name="connsiteX13" fmla="*/ 3432320 w 4220885"/>
              <a:gd name="connsiteY13" fmla="*/ 25167 h 2600790"/>
              <a:gd name="connsiteX14" fmla="*/ 3566544 w 4220885"/>
              <a:gd name="connsiteY14" fmla="*/ 8389 h 2600790"/>
              <a:gd name="connsiteX15" fmla="*/ 3826603 w 4220885"/>
              <a:gd name="connsiteY15" fmla="*/ 0 h 2600790"/>
              <a:gd name="connsiteX16" fmla="*/ 3960826 w 4220885"/>
              <a:gd name="connsiteY16" fmla="*/ 8389 h 2600790"/>
              <a:gd name="connsiteX17" fmla="*/ 4002771 w 4220885"/>
              <a:gd name="connsiteY17" fmla="*/ 41944 h 2600790"/>
              <a:gd name="connsiteX18" fmla="*/ 4061494 w 4220885"/>
              <a:gd name="connsiteY18" fmla="*/ 100667 h 2600790"/>
              <a:gd name="connsiteX19" fmla="*/ 4136995 w 4220885"/>
              <a:gd name="connsiteY19" fmla="*/ 167779 h 2600790"/>
              <a:gd name="connsiteX20" fmla="*/ 4195718 w 4220885"/>
              <a:gd name="connsiteY20" fmla="*/ 268447 h 2600790"/>
              <a:gd name="connsiteX21" fmla="*/ 4220885 w 4220885"/>
              <a:gd name="connsiteY21" fmla="*/ 360726 h 2600790"/>
              <a:gd name="connsiteX22" fmla="*/ 4212496 w 4220885"/>
              <a:gd name="connsiteY22" fmla="*/ 427838 h 2600790"/>
              <a:gd name="connsiteX23" fmla="*/ 4162162 w 4220885"/>
              <a:gd name="connsiteY23" fmla="*/ 503339 h 2600790"/>
              <a:gd name="connsiteX24" fmla="*/ 4128606 w 4220885"/>
              <a:gd name="connsiteY24" fmla="*/ 578840 h 2600790"/>
              <a:gd name="connsiteX25" fmla="*/ 4078272 w 4220885"/>
              <a:gd name="connsiteY25" fmla="*/ 713064 h 2600790"/>
              <a:gd name="connsiteX26" fmla="*/ 4053105 w 4220885"/>
              <a:gd name="connsiteY26" fmla="*/ 964733 h 2600790"/>
              <a:gd name="connsiteX27" fmla="*/ 4027938 w 4220885"/>
              <a:gd name="connsiteY27" fmla="*/ 1082179 h 2600790"/>
              <a:gd name="connsiteX28" fmla="*/ 3969215 w 4220885"/>
              <a:gd name="connsiteY28" fmla="*/ 1149291 h 2600790"/>
              <a:gd name="connsiteX29" fmla="*/ 3910492 w 4220885"/>
              <a:gd name="connsiteY29" fmla="*/ 1224792 h 2600790"/>
              <a:gd name="connsiteX30" fmla="*/ 3834992 w 4220885"/>
              <a:gd name="connsiteY30" fmla="*/ 1291904 h 2600790"/>
              <a:gd name="connsiteX31" fmla="*/ 3683990 w 4220885"/>
              <a:gd name="connsiteY31" fmla="*/ 1442906 h 2600790"/>
              <a:gd name="connsiteX32" fmla="*/ 3524599 w 4220885"/>
              <a:gd name="connsiteY32" fmla="*/ 1585519 h 2600790"/>
              <a:gd name="connsiteX33" fmla="*/ 3331652 w 4220885"/>
              <a:gd name="connsiteY33" fmla="*/ 1728132 h 2600790"/>
              <a:gd name="connsiteX34" fmla="*/ 2937370 w 4220885"/>
              <a:gd name="connsiteY34" fmla="*/ 1954634 h 2600790"/>
              <a:gd name="connsiteX35" fmla="*/ 2509531 w 4220885"/>
              <a:gd name="connsiteY35" fmla="*/ 2130803 h 2600790"/>
              <a:gd name="connsiteX36" fmla="*/ 2249472 w 4220885"/>
              <a:gd name="connsiteY36" fmla="*/ 2214693 h 2600790"/>
              <a:gd name="connsiteX37" fmla="*/ 1972636 w 4220885"/>
              <a:gd name="connsiteY37" fmla="*/ 2315361 h 2600790"/>
              <a:gd name="connsiteX38" fmla="*/ 1720966 w 4220885"/>
              <a:gd name="connsiteY38" fmla="*/ 2382473 h 2600790"/>
              <a:gd name="connsiteX39" fmla="*/ 1309905 w 4220885"/>
              <a:gd name="connsiteY39" fmla="*/ 2550253 h 2600790"/>
              <a:gd name="connsiteX40" fmla="*/ 817817 w 4220885"/>
              <a:gd name="connsiteY40" fmla="*/ 2599560 h 2600790"/>
              <a:gd name="connsiteX41" fmla="*/ 543689 w 4220885"/>
              <a:gd name="connsiteY41" fmla="*/ 2511279 h 2600790"/>
              <a:gd name="connsiteX42" fmla="*/ 396860 w 4220885"/>
              <a:gd name="connsiteY42" fmla="*/ 2471497 h 2600790"/>
              <a:gd name="connsiteX43" fmla="*/ 195682 w 4220885"/>
              <a:gd name="connsiteY43" fmla="*/ 2399101 h 2600790"/>
              <a:gd name="connsiteX44" fmla="*/ 9612 w 4220885"/>
              <a:gd name="connsiteY44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425641 w 4220885"/>
              <a:gd name="connsiteY4" fmla="*/ 293614 h 2600790"/>
              <a:gd name="connsiteX5" fmla="*/ 2761201 w 4220885"/>
              <a:gd name="connsiteY5" fmla="*/ 285225 h 2600790"/>
              <a:gd name="connsiteX6" fmla="*/ 2903814 w 4220885"/>
              <a:gd name="connsiteY6" fmla="*/ 260058 h 2600790"/>
              <a:gd name="connsiteX7" fmla="*/ 2937370 w 4220885"/>
              <a:gd name="connsiteY7" fmla="*/ 234891 h 2600790"/>
              <a:gd name="connsiteX8" fmla="*/ 3004481 w 4220885"/>
              <a:gd name="connsiteY8" fmla="*/ 176168 h 2600790"/>
              <a:gd name="connsiteX9" fmla="*/ 3222595 w 4220885"/>
              <a:gd name="connsiteY9" fmla="*/ 83889 h 2600790"/>
              <a:gd name="connsiteX10" fmla="*/ 3289707 w 4220885"/>
              <a:gd name="connsiteY10" fmla="*/ 58722 h 2600790"/>
              <a:gd name="connsiteX11" fmla="*/ 3365208 w 4220885"/>
              <a:gd name="connsiteY11" fmla="*/ 41944 h 2600790"/>
              <a:gd name="connsiteX12" fmla="*/ 3432320 w 4220885"/>
              <a:gd name="connsiteY12" fmla="*/ 25167 h 2600790"/>
              <a:gd name="connsiteX13" fmla="*/ 3566544 w 4220885"/>
              <a:gd name="connsiteY13" fmla="*/ 8389 h 2600790"/>
              <a:gd name="connsiteX14" fmla="*/ 3826603 w 4220885"/>
              <a:gd name="connsiteY14" fmla="*/ 0 h 2600790"/>
              <a:gd name="connsiteX15" fmla="*/ 3960826 w 4220885"/>
              <a:gd name="connsiteY15" fmla="*/ 8389 h 2600790"/>
              <a:gd name="connsiteX16" fmla="*/ 4002771 w 4220885"/>
              <a:gd name="connsiteY16" fmla="*/ 41944 h 2600790"/>
              <a:gd name="connsiteX17" fmla="*/ 4061494 w 4220885"/>
              <a:gd name="connsiteY17" fmla="*/ 100667 h 2600790"/>
              <a:gd name="connsiteX18" fmla="*/ 4136995 w 4220885"/>
              <a:gd name="connsiteY18" fmla="*/ 167779 h 2600790"/>
              <a:gd name="connsiteX19" fmla="*/ 4195718 w 4220885"/>
              <a:gd name="connsiteY19" fmla="*/ 268447 h 2600790"/>
              <a:gd name="connsiteX20" fmla="*/ 4220885 w 4220885"/>
              <a:gd name="connsiteY20" fmla="*/ 360726 h 2600790"/>
              <a:gd name="connsiteX21" fmla="*/ 4212496 w 4220885"/>
              <a:gd name="connsiteY21" fmla="*/ 427838 h 2600790"/>
              <a:gd name="connsiteX22" fmla="*/ 4162162 w 4220885"/>
              <a:gd name="connsiteY22" fmla="*/ 503339 h 2600790"/>
              <a:gd name="connsiteX23" fmla="*/ 4128606 w 4220885"/>
              <a:gd name="connsiteY23" fmla="*/ 578840 h 2600790"/>
              <a:gd name="connsiteX24" fmla="*/ 4078272 w 4220885"/>
              <a:gd name="connsiteY24" fmla="*/ 713064 h 2600790"/>
              <a:gd name="connsiteX25" fmla="*/ 4053105 w 4220885"/>
              <a:gd name="connsiteY25" fmla="*/ 964733 h 2600790"/>
              <a:gd name="connsiteX26" fmla="*/ 4027938 w 4220885"/>
              <a:gd name="connsiteY26" fmla="*/ 1082179 h 2600790"/>
              <a:gd name="connsiteX27" fmla="*/ 3969215 w 4220885"/>
              <a:gd name="connsiteY27" fmla="*/ 1149291 h 2600790"/>
              <a:gd name="connsiteX28" fmla="*/ 3910492 w 4220885"/>
              <a:gd name="connsiteY28" fmla="*/ 1224792 h 2600790"/>
              <a:gd name="connsiteX29" fmla="*/ 3834992 w 4220885"/>
              <a:gd name="connsiteY29" fmla="*/ 1291904 h 2600790"/>
              <a:gd name="connsiteX30" fmla="*/ 3683990 w 4220885"/>
              <a:gd name="connsiteY30" fmla="*/ 1442906 h 2600790"/>
              <a:gd name="connsiteX31" fmla="*/ 3524599 w 4220885"/>
              <a:gd name="connsiteY31" fmla="*/ 1585519 h 2600790"/>
              <a:gd name="connsiteX32" fmla="*/ 3331652 w 4220885"/>
              <a:gd name="connsiteY32" fmla="*/ 1728132 h 2600790"/>
              <a:gd name="connsiteX33" fmla="*/ 2937370 w 4220885"/>
              <a:gd name="connsiteY33" fmla="*/ 1954634 h 2600790"/>
              <a:gd name="connsiteX34" fmla="*/ 2509531 w 4220885"/>
              <a:gd name="connsiteY34" fmla="*/ 2130803 h 2600790"/>
              <a:gd name="connsiteX35" fmla="*/ 2249472 w 4220885"/>
              <a:gd name="connsiteY35" fmla="*/ 2214693 h 2600790"/>
              <a:gd name="connsiteX36" fmla="*/ 1972636 w 4220885"/>
              <a:gd name="connsiteY36" fmla="*/ 2315361 h 2600790"/>
              <a:gd name="connsiteX37" fmla="*/ 1720966 w 4220885"/>
              <a:gd name="connsiteY37" fmla="*/ 2382473 h 2600790"/>
              <a:gd name="connsiteX38" fmla="*/ 1309905 w 4220885"/>
              <a:gd name="connsiteY38" fmla="*/ 2550253 h 2600790"/>
              <a:gd name="connsiteX39" fmla="*/ 817817 w 4220885"/>
              <a:gd name="connsiteY39" fmla="*/ 2599560 h 2600790"/>
              <a:gd name="connsiteX40" fmla="*/ 543689 w 4220885"/>
              <a:gd name="connsiteY40" fmla="*/ 2511279 h 2600790"/>
              <a:gd name="connsiteX41" fmla="*/ 396860 w 4220885"/>
              <a:gd name="connsiteY41" fmla="*/ 2471497 h 2600790"/>
              <a:gd name="connsiteX42" fmla="*/ 195682 w 4220885"/>
              <a:gd name="connsiteY42" fmla="*/ 2399101 h 2600790"/>
              <a:gd name="connsiteX43" fmla="*/ 9612 w 4220885"/>
              <a:gd name="connsiteY43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2903814 w 4220885"/>
              <a:gd name="connsiteY5" fmla="*/ 260058 h 2600790"/>
              <a:gd name="connsiteX6" fmla="*/ 2937370 w 4220885"/>
              <a:gd name="connsiteY6" fmla="*/ 234891 h 2600790"/>
              <a:gd name="connsiteX7" fmla="*/ 3004481 w 4220885"/>
              <a:gd name="connsiteY7" fmla="*/ 176168 h 2600790"/>
              <a:gd name="connsiteX8" fmla="*/ 3222595 w 4220885"/>
              <a:gd name="connsiteY8" fmla="*/ 83889 h 2600790"/>
              <a:gd name="connsiteX9" fmla="*/ 3289707 w 4220885"/>
              <a:gd name="connsiteY9" fmla="*/ 58722 h 2600790"/>
              <a:gd name="connsiteX10" fmla="*/ 3365208 w 4220885"/>
              <a:gd name="connsiteY10" fmla="*/ 41944 h 2600790"/>
              <a:gd name="connsiteX11" fmla="*/ 3432320 w 4220885"/>
              <a:gd name="connsiteY11" fmla="*/ 25167 h 2600790"/>
              <a:gd name="connsiteX12" fmla="*/ 3566544 w 4220885"/>
              <a:gd name="connsiteY12" fmla="*/ 8389 h 2600790"/>
              <a:gd name="connsiteX13" fmla="*/ 3826603 w 4220885"/>
              <a:gd name="connsiteY13" fmla="*/ 0 h 2600790"/>
              <a:gd name="connsiteX14" fmla="*/ 3960826 w 4220885"/>
              <a:gd name="connsiteY14" fmla="*/ 8389 h 2600790"/>
              <a:gd name="connsiteX15" fmla="*/ 4002771 w 4220885"/>
              <a:gd name="connsiteY15" fmla="*/ 41944 h 2600790"/>
              <a:gd name="connsiteX16" fmla="*/ 4061494 w 4220885"/>
              <a:gd name="connsiteY16" fmla="*/ 100667 h 2600790"/>
              <a:gd name="connsiteX17" fmla="*/ 4136995 w 4220885"/>
              <a:gd name="connsiteY17" fmla="*/ 167779 h 2600790"/>
              <a:gd name="connsiteX18" fmla="*/ 4195718 w 4220885"/>
              <a:gd name="connsiteY18" fmla="*/ 268447 h 2600790"/>
              <a:gd name="connsiteX19" fmla="*/ 4220885 w 4220885"/>
              <a:gd name="connsiteY19" fmla="*/ 360726 h 2600790"/>
              <a:gd name="connsiteX20" fmla="*/ 4212496 w 4220885"/>
              <a:gd name="connsiteY20" fmla="*/ 427838 h 2600790"/>
              <a:gd name="connsiteX21" fmla="*/ 4162162 w 4220885"/>
              <a:gd name="connsiteY21" fmla="*/ 503339 h 2600790"/>
              <a:gd name="connsiteX22" fmla="*/ 4128606 w 4220885"/>
              <a:gd name="connsiteY22" fmla="*/ 578840 h 2600790"/>
              <a:gd name="connsiteX23" fmla="*/ 4078272 w 4220885"/>
              <a:gd name="connsiteY23" fmla="*/ 713064 h 2600790"/>
              <a:gd name="connsiteX24" fmla="*/ 4053105 w 4220885"/>
              <a:gd name="connsiteY24" fmla="*/ 964733 h 2600790"/>
              <a:gd name="connsiteX25" fmla="*/ 4027938 w 4220885"/>
              <a:gd name="connsiteY25" fmla="*/ 1082179 h 2600790"/>
              <a:gd name="connsiteX26" fmla="*/ 3969215 w 4220885"/>
              <a:gd name="connsiteY26" fmla="*/ 1149291 h 2600790"/>
              <a:gd name="connsiteX27" fmla="*/ 3910492 w 4220885"/>
              <a:gd name="connsiteY27" fmla="*/ 1224792 h 2600790"/>
              <a:gd name="connsiteX28" fmla="*/ 3834992 w 4220885"/>
              <a:gd name="connsiteY28" fmla="*/ 1291904 h 2600790"/>
              <a:gd name="connsiteX29" fmla="*/ 3683990 w 4220885"/>
              <a:gd name="connsiteY29" fmla="*/ 1442906 h 2600790"/>
              <a:gd name="connsiteX30" fmla="*/ 3524599 w 4220885"/>
              <a:gd name="connsiteY30" fmla="*/ 1585519 h 2600790"/>
              <a:gd name="connsiteX31" fmla="*/ 3331652 w 4220885"/>
              <a:gd name="connsiteY31" fmla="*/ 1728132 h 2600790"/>
              <a:gd name="connsiteX32" fmla="*/ 2937370 w 4220885"/>
              <a:gd name="connsiteY32" fmla="*/ 1954634 h 2600790"/>
              <a:gd name="connsiteX33" fmla="*/ 2509531 w 4220885"/>
              <a:gd name="connsiteY33" fmla="*/ 2130803 h 2600790"/>
              <a:gd name="connsiteX34" fmla="*/ 2249472 w 4220885"/>
              <a:gd name="connsiteY34" fmla="*/ 2214693 h 2600790"/>
              <a:gd name="connsiteX35" fmla="*/ 1972636 w 4220885"/>
              <a:gd name="connsiteY35" fmla="*/ 2315361 h 2600790"/>
              <a:gd name="connsiteX36" fmla="*/ 1720966 w 4220885"/>
              <a:gd name="connsiteY36" fmla="*/ 2382473 h 2600790"/>
              <a:gd name="connsiteX37" fmla="*/ 1309905 w 4220885"/>
              <a:gd name="connsiteY37" fmla="*/ 2550253 h 2600790"/>
              <a:gd name="connsiteX38" fmla="*/ 817817 w 4220885"/>
              <a:gd name="connsiteY38" fmla="*/ 2599560 h 2600790"/>
              <a:gd name="connsiteX39" fmla="*/ 543689 w 4220885"/>
              <a:gd name="connsiteY39" fmla="*/ 2511279 h 2600790"/>
              <a:gd name="connsiteX40" fmla="*/ 396860 w 4220885"/>
              <a:gd name="connsiteY40" fmla="*/ 2471497 h 2600790"/>
              <a:gd name="connsiteX41" fmla="*/ 195682 w 4220885"/>
              <a:gd name="connsiteY41" fmla="*/ 2399101 h 2600790"/>
              <a:gd name="connsiteX42" fmla="*/ 9612 w 4220885"/>
              <a:gd name="connsiteY42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2903814 w 4220885"/>
              <a:gd name="connsiteY5" fmla="*/ 260058 h 2600790"/>
              <a:gd name="connsiteX6" fmla="*/ 3004481 w 4220885"/>
              <a:gd name="connsiteY6" fmla="*/ 176168 h 2600790"/>
              <a:gd name="connsiteX7" fmla="*/ 3222595 w 4220885"/>
              <a:gd name="connsiteY7" fmla="*/ 83889 h 2600790"/>
              <a:gd name="connsiteX8" fmla="*/ 3289707 w 4220885"/>
              <a:gd name="connsiteY8" fmla="*/ 58722 h 2600790"/>
              <a:gd name="connsiteX9" fmla="*/ 3365208 w 4220885"/>
              <a:gd name="connsiteY9" fmla="*/ 41944 h 2600790"/>
              <a:gd name="connsiteX10" fmla="*/ 3432320 w 4220885"/>
              <a:gd name="connsiteY10" fmla="*/ 25167 h 2600790"/>
              <a:gd name="connsiteX11" fmla="*/ 3566544 w 4220885"/>
              <a:gd name="connsiteY11" fmla="*/ 8389 h 2600790"/>
              <a:gd name="connsiteX12" fmla="*/ 3826603 w 4220885"/>
              <a:gd name="connsiteY12" fmla="*/ 0 h 2600790"/>
              <a:gd name="connsiteX13" fmla="*/ 3960826 w 4220885"/>
              <a:gd name="connsiteY13" fmla="*/ 8389 h 2600790"/>
              <a:gd name="connsiteX14" fmla="*/ 4002771 w 4220885"/>
              <a:gd name="connsiteY14" fmla="*/ 41944 h 2600790"/>
              <a:gd name="connsiteX15" fmla="*/ 4061494 w 4220885"/>
              <a:gd name="connsiteY15" fmla="*/ 100667 h 2600790"/>
              <a:gd name="connsiteX16" fmla="*/ 4136995 w 4220885"/>
              <a:gd name="connsiteY16" fmla="*/ 167779 h 2600790"/>
              <a:gd name="connsiteX17" fmla="*/ 4195718 w 4220885"/>
              <a:gd name="connsiteY17" fmla="*/ 268447 h 2600790"/>
              <a:gd name="connsiteX18" fmla="*/ 4220885 w 4220885"/>
              <a:gd name="connsiteY18" fmla="*/ 360726 h 2600790"/>
              <a:gd name="connsiteX19" fmla="*/ 4212496 w 4220885"/>
              <a:gd name="connsiteY19" fmla="*/ 427838 h 2600790"/>
              <a:gd name="connsiteX20" fmla="*/ 4162162 w 4220885"/>
              <a:gd name="connsiteY20" fmla="*/ 503339 h 2600790"/>
              <a:gd name="connsiteX21" fmla="*/ 4128606 w 4220885"/>
              <a:gd name="connsiteY21" fmla="*/ 578840 h 2600790"/>
              <a:gd name="connsiteX22" fmla="*/ 4078272 w 4220885"/>
              <a:gd name="connsiteY22" fmla="*/ 713064 h 2600790"/>
              <a:gd name="connsiteX23" fmla="*/ 4053105 w 4220885"/>
              <a:gd name="connsiteY23" fmla="*/ 964733 h 2600790"/>
              <a:gd name="connsiteX24" fmla="*/ 4027938 w 4220885"/>
              <a:gd name="connsiteY24" fmla="*/ 1082179 h 2600790"/>
              <a:gd name="connsiteX25" fmla="*/ 3969215 w 4220885"/>
              <a:gd name="connsiteY25" fmla="*/ 1149291 h 2600790"/>
              <a:gd name="connsiteX26" fmla="*/ 3910492 w 4220885"/>
              <a:gd name="connsiteY26" fmla="*/ 1224792 h 2600790"/>
              <a:gd name="connsiteX27" fmla="*/ 3834992 w 4220885"/>
              <a:gd name="connsiteY27" fmla="*/ 1291904 h 2600790"/>
              <a:gd name="connsiteX28" fmla="*/ 3683990 w 4220885"/>
              <a:gd name="connsiteY28" fmla="*/ 1442906 h 2600790"/>
              <a:gd name="connsiteX29" fmla="*/ 3524599 w 4220885"/>
              <a:gd name="connsiteY29" fmla="*/ 1585519 h 2600790"/>
              <a:gd name="connsiteX30" fmla="*/ 3331652 w 4220885"/>
              <a:gd name="connsiteY30" fmla="*/ 1728132 h 2600790"/>
              <a:gd name="connsiteX31" fmla="*/ 2937370 w 4220885"/>
              <a:gd name="connsiteY31" fmla="*/ 1954634 h 2600790"/>
              <a:gd name="connsiteX32" fmla="*/ 2509531 w 4220885"/>
              <a:gd name="connsiteY32" fmla="*/ 2130803 h 2600790"/>
              <a:gd name="connsiteX33" fmla="*/ 2249472 w 4220885"/>
              <a:gd name="connsiteY33" fmla="*/ 2214693 h 2600790"/>
              <a:gd name="connsiteX34" fmla="*/ 1972636 w 4220885"/>
              <a:gd name="connsiteY34" fmla="*/ 2315361 h 2600790"/>
              <a:gd name="connsiteX35" fmla="*/ 1720966 w 4220885"/>
              <a:gd name="connsiteY35" fmla="*/ 2382473 h 2600790"/>
              <a:gd name="connsiteX36" fmla="*/ 1309905 w 4220885"/>
              <a:gd name="connsiteY36" fmla="*/ 2550253 h 2600790"/>
              <a:gd name="connsiteX37" fmla="*/ 817817 w 4220885"/>
              <a:gd name="connsiteY37" fmla="*/ 2599560 h 2600790"/>
              <a:gd name="connsiteX38" fmla="*/ 543689 w 4220885"/>
              <a:gd name="connsiteY38" fmla="*/ 2511279 h 2600790"/>
              <a:gd name="connsiteX39" fmla="*/ 396860 w 4220885"/>
              <a:gd name="connsiteY39" fmla="*/ 2471497 h 2600790"/>
              <a:gd name="connsiteX40" fmla="*/ 195682 w 4220885"/>
              <a:gd name="connsiteY40" fmla="*/ 2399101 h 2600790"/>
              <a:gd name="connsiteX41" fmla="*/ 9612 w 4220885"/>
              <a:gd name="connsiteY41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2903814 w 4220885"/>
              <a:gd name="connsiteY5" fmla="*/ 260058 h 2600790"/>
              <a:gd name="connsiteX6" fmla="*/ 3222595 w 4220885"/>
              <a:gd name="connsiteY6" fmla="*/ 83889 h 2600790"/>
              <a:gd name="connsiteX7" fmla="*/ 3289707 w 4220885"/>
              <a:gd name="connsiteY7" fmla="*/ 58722 h 2600790"/>
              <a:gd name="connsiteX8" fmla="*/ 3365208 w 4220885"/>
              <a:gd name="connsiteY8" fmla="*/ 41944 h 2600790"/>
              <a:gd name="connsiteX9" fmla="*/ 3432320 w 4220885"/>
              <a:gd name="connsiteY9" fmla="*/ 25167 h 2600790"/>
              <a:gd name="connsiteX10" fmla="*/ 3566544 w 4220885"/>
              <a:gd name="connsiteY10" fmla="*/ 8389 h 2600790"/>
              <a:gd name="connsiteX11" fmla="*/ 3826603 w 4220885"/>
              <a:gd name="connsiteY11" fmla="*/ 0 h 2600790"/>
              <a:gd name="connsiteX12" fmla="*/ 3960826 w 4220885"/>
              <a:gd name="connsiteY12" fmla="*/ 8389 h 2600790"/>
              <a:gd name="connsiteX13" fmla="*/ 4002771 w 4220885"/>
              <a:gd name="connsiteY13" fmla="*/ 41944 h 2600790"/>
              <a:gd name="connsiteX14" fmla="*/ 4061494 w 4220885"/>
              <a:gd name="connsiteY14" fmla="*/ 100667 h 2600790"/>
              <a:gd name="connsiteX15" fmla="*/ 4136995 w 4220885"/>
              <a:gd name="connsiteY15" fmla="*/ 167779 h 2600790"/>
              <a:gd name="connsiteX16" fmla="*/ 4195718 w 4220885"/>
              <a:gd name="connsiteY16" fmla="*/ 268447 h 2600790"/>
              <a:gd name="connsiteX17" fmla="*/ 4220885 w 4220885"/>
              <a:gd name="connsiteY17" fmla="*/ 360726 h 2600790"/>
              <a:gd name="connsiteX18" fmla="*/ 4212496 w 4220885"/>
              <a:gd name="connsiteY18" fmla="*/ 427838 h 2600790"/>
              <a:gd name="connsiteX19" fmla="*/ 4162162 w 4220885"/>
              <a:gd name="connsiteY19" fmla="*/ 503339 h 2600790"/>
              <a:gd name="connsiteX20" fmla="*/ 4128606 w 4220885"/>
              <a:gd name="connsiteY20" fmla="*/ 578840 h 2600790"/>
              <a:gd name="connsiteX21" fmla="*/ 4078272 w 4220885"/>
              <a:gd name="connsiteY21" fmla="*/ 713064 h 2600790"/>
              <a:gd name="connsiteX22" fmla="*/ 4053105 w 4220885"/>
              <a:gd name="connsiteY22" fmla="*/ 964733 h 2600790"/>
              <a:gd name="connsiteX23" fmla="*/ 4027938 w 4220885"/>
              <a:gd name="connsiteY23" fmla="*/ 1082179 h 2600790"/>
              <a:gd name="connsiteX24" fmla="*/ 3969215 w 4220885"/>
              <a:gd name="connsiteY24" fmla="*/ 1149291 h 2600790"/>
              <a:gd name="connsiteX25" fmla="*/ 3910492 w 4220885"/>
              <a:gd name="connsiteY25" fmla="*/ 1224792 h 2600790"/>
              <a:gd name="connsiteX26" fmla="*/ 3834992 w 4220885"/>
              <a:gd name="connsiteY26" fmla="*/ 1291904 h 2600790"/>
              <a:gd name="connsiteX27" fmla="*/ 3683990 w 4220885"/>
              <a:gd name="connsiteY27" fmla="*/ 1442906 h 2600790"/>
              <a:gd name="connsiteX28" fmla="*/ 3524599 w 4220885"/>
              <a:gd name="connsiteY28" fmla="*/ 1585519 h 2600790"/>
              <a:gd name="connsiteX29" fmla="*/ 3331652 w 4220885"/>
              <a:gd name="connsiteY29" fmla="*/ 1728132 h 2600790"/>
              <a:gd name="connsiteX30" fmla="*/ 2937370 w 4220885"/>
              <a:gd name="connsiteY30" fmla="*/ 1954634 h 2600790"/>
              <a:gd name="connsiteX31" fmla="*/ 2509531 w 4220885"/>
              <a:gd name="connsiteY31" fmla="*/ 2130803 h 2600790"/>
              <a:gd name="connsiteX32" fmla="*/ 2249472 w 4220885"/>
              <a:gd name="connsiteY32" fmla="*/ 2214693 h 2600790"/>
              <a:gd name="connsiteX33" fmla="*/ 1972636 w 4220885"/>
              <a:gd name="connsiteY33" fmla="*/ 2315361 h 2600790"/>
              <a:gd name="connsiteX34" fmla="*/ 1720966 w 4220885"/>
              <a:gd name="connsiteY34" fmla="*/ 2382473 h 2600790"/>
              <a:gd name="connsiteX35" fmla="*/ 1309905 w 4220885"/>
              <a:gd name="connsiteY35" fmla="*/ 2550253 h 2600790"/>
              <a:gd name="connsiteX36" fmla="*/ 817817 w 4220885"/>
              <a:gd name="connsiteY36" fmla="*/ 2599560 h 2600790"/>
              <a:gd name="connsiteX37" fmla="*/ 543689 w 4220885"/>
              <a:gd name="connsiteY37" fmla="*/ 2511279 h 2600790"/>
              <a:gd name="connsiteX38" fmla="*/ 396860 w 4220885"/>
              <a:gd name="connsiteY38" fmla="*/ 2471497 h 2600790"/>
              <a:gd name="connsiteX39" fmla="*/ 195682 w 4220885"/>
              <a:gd name="connsiteY39" fmla="*/ 2399101 h 2600790"/>
              <a:gd name="connsiteX40" fmla="*/ 9612 w 4220885"/>
              <a:gd name="connsiteY40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222595 w 4220885"/>
              <a:gd name="connsiteY5" fmla="*/ 83889 h 2600790"/>
              <a:gd name="connsiteX6" fmla="*/ 3289707 w 4220885"/>
              <a:gd name="connsiteY6" fmla="*/ 58722 h 2600790"/>
              <a:gd name="connsiteX7" fmla="*/ 3365208 w 4220885"/>
              <a:gd name="connsiteY7" fmla="*/ 41944 h 2600790"/>
              <a:gd name="connsiteX8" fmla="*/ 3432320 w 4220885"/>
              <a:gd name="connsiteY8" fmla="*/ 25167 h 2600790"/>
              <a:gd name="connsiteX9" fmla="*/ 3566544 w 4220885"/>
              <a:gd name="connsiteY9" fmla="*/ 8389 h 2600790"/>
              <a:gd name="connsiteX10" fmla="*/ 3826603 w 4220885"/>
              <a:gd name="connsiteY10" fmla="*/ 0 h 2600790"/>
              <a:gd name="connsiteX11" fmla="*/ 3960826 w 4220885"/>
              <a:gd name="connsiteY11" fmla="*/ 8389 h 2600790"/>
              <a:gd name="connsiteX12" fmla="*/ 4002771 w 4220885"/>
              <a:gd name="connsiteY12" fmla="*/ 41944 h 2600790"/>
              <a:gd name="connsiteX13" fmla="*/ 4061494 w 4220885"/>
              <a:gd name="connsiteY13" fmla="*/ 100667 h 2600790"/>
              <a:gd name="connsiteX14" fmla="*/ 4136995 w 4220885"/>
              <a:gd name="connsiteY14" fmla="*/ 167779 h 2600790"/>
              <a:gd name="connsiteX15" fmla="*/ 4195718 w 4220885"/>
              <a:gd name="connsiteY15" fmla="*/ 268447 h 2600790"/>
              <a:gd name="connsiteX16" fmla="*/ 4220885 w 4220885"/>
              <a:gd name="connsiteY16" fmla="*/ 360726 h 2600790"/>
              <a:gd name="connsiteX17" fmla="*/ 4212496 w 4220885"/>
              <a:gd name="connsiteY17" fmla="*/ 427838 h 2600790"/>
              <a:gd name="connsiteX18" fmla="*/ 4162162 w 4220885"/>
              <a:gd name="connsiteY18" fmla="*/ 503339 h 2600790"/>
              <a:gd name="connsiteX19" fmla="*/ 4128606 w 4220885"/>
              <a:gd name="connsiteY19" fmla="*/ 578840 h 2600790"/>
              <a:gd name="connsiteX20" fmla="*/ 4078272 w 4220885"/>
              <a:gd name="connsiteY20" fmla="*/ 713064 h 2600790"/>
              <a:gd name="connsiteX21" fmla="*/ 4053105 w 4220885"/>
              <a:gd name="connsiteY21" fmla="*/ 964733 h 2600790"/>
              <a:gd name="connsiteX22" fmla="*/ 4027938 w 4220885"/>
              <a:gd name="connsiteY22" fmla="*/ 1082179 h 2600790"/>
              <a:gd name="connsiteX23" fmla="*/ 3969215 w 4220885"/>
              <a:gd name="connsiteY23" fmla="*/ 1149291 h 2600790"/>
              <a:gd name="connsiteX24" fmla="*/ 3910492 w 4220885"/>
              <a:gd name="connsiteY24" fmla="*/ 1224792 h 2600790"/>
              <a:gd name="connsiteX25" fmla="*/ 3834992 w 4220885"/>
              <a:gd name="connsiteY25" fmla="*/ 1291904 h 2600790"/>
              <a:gd name="connsiteX26" fmla="*/ 3683990 w 4220885"/>
              <a:gd name="connsiteY26" fmla="*/ 1442906 h 2600790"/>
              <a:gd name="connsiteX27" fmla="*/ 3524599 w 4220885"/>
              <a:gd name="connsiteY27" fmla="*/ 1585519 h 2600790"/>
              <a:gd name="connsiteX28" fmla="*/ 3331652 w 4220885"/>
              <a:gd name="connsiteY28" fmla="*/ 1728132 h 2600790"/>
              <a:gd name="connsiteX29" fmla="*/ 2937370 w 4220885"/>
              <a:gd name="connsiteY29" fmla="*/ 1954634 h 2600790"/>
              <a:gd name="connsiteX30" fmla="*/ 2509531 w 4220885"/>
              <a:gd name="connsiteY30" fmla="*/ 2130803 h 2600790"/>
              <a:gd name="connsiteX31" fmla="*/ 2249472 w 4220885"/>
              <a:gd name="connsiteY31" fmla="*/ 2214693 h 2600790"/>
              <a:gd name="connsiteX32" fmla="*/ 1972636 w 4220885"/>
              <a:gd name="connsiteY32" fmla="*/ 2315361 h 2600790"/>
              <a:gd name="connsiteX33" fmla="*/ 1720966 w 4220885"/>
              <a:gd name="connsiteY33" fmla="*/ 2382473 h 2600790"/>
              <a:gd name="connsiteX34" fmla="*/ 1309905 w 4220885"/>
              <a:gd name="connsiteY34" fmla="*/ 2550253 h 2600790"/>
              <a:gd name="connsiteX35" fmla="*/ 817817 w 4220885"/>
              <a:gd name="connsiteY35" fmla="*/ 2599560 h 2600790"/>
              <a:gd name="connsiteX36" fmla="*/ 543689 w 4220885"/>
              <a:gd name="connsiteY36" fmla="*/ 2511279 h 2600790"/>
              <a:gd name="connsiteX37" fmla="*/ 396860 w 4220885"/>
              <a:gd name="connsiteY37" fmla="*/ 2471497 h 2600790"/>
              <a:gd name="connsiteX38" fmla="*/ 195682 w 4220885"/>
              <a:gd name="connsiteY38" fmla="*/ 2399101 h 2600790"/>
              <a:gd name="connsiteX39" fmla="*/ 9612 w 4220885"/>
              <a:gd name="connsiteY39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289707 w 4220885"/>
              <a:gd name="connsiteY5" fmla="*/ 58722 h 2600790"/>
              <a:gd name="connsiteX6" fmla="*/ 3365208 w 4220885"/>
              <a:gd name="connsiteY6" fmla="*/ 41944 h 2600790"/>
              <a:gd name="connsiteX7" fmla="*/ 3432320 w 4220885"/>
              <a:gd name="connsiteY7" fmla="*/ 25167 h 2600790"/>
              <a:gd name="connsiteX8" fmla="*/ 3566544 w 4220885"/>
              <a:gd name="connsiteY8" fmla="*/ 8389 h 2600790"/>
              <a:gd name="connsiteX9" fmla="*/ 3826603 w 4220885"/>
              <a:gd name="connsiteY9" fmla="*/ 0 h 2600790"/>
              <a:gd name="connsiteX10" fmla="*/ 3960826 w 4220885"/>
              <a:gd name="connsiteY10" fmla="*/ 8389 h 2600790"/>
              <a:gd name="connsiteX11" fmla="*/ 4002771 w 4220885"/>
              <a:gd name="connsiteY11" fmla="*/ 41944 h 2600790"/>
              <a:gd name="connsiteX12" fmla="*/ 4061494 w 4220885"/>
              <a:gd name="connsiteY12" fmla="*/ 100667 h 2600790"/>
              <a:gd name="connsiteX13" fmla="*/ 4136995 w 4220885"/>
              <a:gd name="connsiteY13" fmla="*/ 167779 h 2600790"/>
              <a:gd name="connsiteX14" fmla="*/ 4195718 w 4220885"/>
              <a:gd name="connsiteY14" fmla="*/ 268447 h 2600790"/>
              <a:gd name="connsiteX15" fmla="*/ 4220885 w 4220885"/>
              <a:gd name="connsiteY15" fmla="*/ 360726 h 2600790"/>
              <a:gd name="connsiteX16" fmla="*/ 4212496 w 4220885"/>
              <a:gd name="connsiteY16" fmla="*/ 427838 h 2600790"/>
              <a:gd name="connsiteX17" fmla="*/ 4162162 w 4220885"/>
              <a:gd name="connsiteY17" fmla="*/ 503339 h 2600790"/>
              <a:gd name="connsiteX18" fmla="*/ 4128606 w 4220885"/>
              <a:gd name="connsiteY18" fmla="*/ 578840 h 2600790"/>
              <a:gd name="connsiteX19" fmla="*/ 4078272 w 4220885"/>
              <a:gd name="connsiteY19" fmla="*/ 713064 h 2600790"/>
              <a:gd name="connsiteX20" fmla="*/ 4053105 w 4220885"/>
              <a:gd name="connsiteY20" fmla="*/ 964733 h 2600790"/>
              <a:gd name="connsiteX21" fmla="*/ 4027938 w 4220885"/>
              <a:gd name="connsiteY21" fmla="*/ 1082179 h 2600790"/>
              <a:gd name="connsiteX22" fmla="*/ 3969215 w 4220885"/>
              <a:gd name="connsiteY22" fmla="*/ 1149291 h 2600790"/>
              <a:gd name="connsiteX23" fmla="*/ 3910492 w 4220885"/>
              <a:gd name="connsiteY23" fmla="*/ 1224792 h 2600790"/>
              <a:gd name="connsiteX24" fmla="*/ 3834992 w 4220885"/>
              <a:gd name="connsiteY24" fmla="*/ 1291904 h 2600790"/>
              <a:gd name="connsiteX25" fmla="*/ 3683990 w 4220885"/>
              <a:gd name="connsiteY25" fmla="*/ 1442906 h 2600790"/>
              <a:gd name="connsiteX26" fmla="*/ 3524599 w 4220885"/>
              <a:gd name="connsiteY26" fmla="*/ 1585519 h 2600790"/>
              <a:gd name="connsiteX27" fmla="*/ 3331652 w 4220885"/>
              <a:gd name="connsiteY27" fmla="*/ 1728132 h 2600790"/>
              <a:gd name="connsiteX28" fmla="*/ 2937370 w 4220885"/>
              <a:gd name="connsiteY28" fmla="*/ 1954634 h 2600790"/>
              <a:gd name="connsiteX29" fmla="*/ 2509531 w 4220885"/>
              <a:gd name="connsiteY29" fmla="*/ 2130803 h 2600790"/>
              <a:gd name="connsiteX30" fmla="*/ 2249472 w 4220885"/>
              <a:gd name="connsiteY30" fmla="*/ 2214693 h 2600790"/>
              <a:gd name="connsiteX31" fmla="*/ 1972636 w 4220885"/>
              <a:gd name="connsiteY31" fmla="*/ 2315361 h 2600790"/>
              <a:gd name="connsiteX32" fmla="*/ 1720966 w 4220885"/>
              <a:gd name="connsiteY32" fmla="*/ 2382473 h 2600790"/>
              <a:gd name="connsiteX33" fmla="*/ 1309905 w 4220885"/>
              <a:gd name="connsiteY33" fmla="*/ 2550253 h 2600790"/>
              <a:gd name="connsiteX34" fmla="*/ 817817 w 4220885"/>
              <a:gd name="connsiteY34" fmla="*/ 2599560 h 2600790"/>
              <a:gd name="connsiteX35" fmla="*/ 543689 w 4220885"/>
              <a:gd name="connsiteY35" fmla="*/ 2511279 h 2600790"/>
              <a:gd name="connsiteX36" fmla="*/ 396860 w 4220885"/>
              <a:gd name="connsiteY36" fmla="*/ 2471497 h 2600790"/>
              <a:gd name="connsiteX37" fmla="*/ 195682 w 4220885"/>
              <a:gd name="connsiteY37" fmla="*/ 2399101 h 2600790"/>
              <a:gd name="connsiteX38" fmla="*/ 9612 w 4220885"/>
              <a:gd name="connsiteY38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365208 w 4220885"/>
              <a:gd name="connsiteY5" fmla="*/ 41944 h 2600790"/>
              <a:gd name="connsiteX6" fmla="*/ 3432320 w 4220885"/>
              <a:gd name="connsiteY6" fmla="*/ 25167 h 2600790"/>
              <a:gd name="connsiteX7" fmla="*/ 3566544 w 4220885"/>
              <a:gd name="connsiteY7" fmla="*/ 8389 h 2600790"/>
              <a:gd name="connsiteX8" fmla="*/ 3826603 w 4220885"/>
              <a:gd name="connsiteY8" fmla="*/ 0 h 2600790"/>
              <a:gd name="connsiteX9" fmla="*/ 3960826 w 4220885"/>
              <a:gd name="connsiteY9" fmla="*/ 8389 h 2600790"/>
              <a:gd name="connsiteX10" fmla="*/ 4002771 w 4220885"/>
              <a:gd name="connsiteY10" fmla="*/ 41944 h 2600790"/>
              <a:gd name="connsiteX11" fmla="*/ 4061494 w 4220885"/>
              <a:gd name="connsiteY11" fmla="*/ 100667 h 2600790"/>
              <a:gd name="connsiteX12" fmla="*/ 4136995 w 4220885"/>
              <a:gd name="connsiteY12" fmla="*/ 167779 h 2600790"/>
              <a:gd name="connsiteX13" fmla="*/ 4195718 w 4220885"/>
              <a:gd name="connsiteY13" fmla="*/ 268447 h 2600790"/>
              <a:gd name="connsiteX14" fmla="*/ 4220885 w 4220885"/>
              <a:gd name="connsiteY14" fmla="*/ 360726 h 2600790"/>
              <a:gd name="connsiteX15" fmla="*/ 4212496 w 4220885"/>
              <a:gd name="connsiteY15" fmla="*/ 427838 h 2600790"/>
              <a:gd name="connsiteX16" fmla="*/ 4162162 w 4220885"/>
              <a:gd name="connsiteY16" fmla="*/ 503339 h 2600790"/>
              <a:gd name="connsiteX17" fmla="*/ 4128606 w 4220885"/>
              <a:gd name="connsiteY17" fmla="*/ 578840 h 2600790"/>
              <a:gd name="connsiteX18" fmla="*/ 4078272 w 4220885"/>
              <a:gd name="connsiteY18" fmla="*/ 713064 h 2600790"/>
              <a:gd name="connsiteX19" fmla="*/ 4053105 w 4220885"/>
              <a:gd name="connsiteY19" fmla="*/ 964733 h 2600790"/>
              <a:gd name="connsiteX20" fmla="*/ 4027938 w 4220885"/>
              <a:gd name="connsiteY20" fmla="*/ 1082179 h 2600790"/>
              <a:gd name="connsiteX21" fmla="*/ 3969215 w 4220885"/>
              <a:gd name="connsiteY21" fmla="*/ 1149291 h 2600790"/>
              <a:gd name="connsiteX22" fmla="*/ 3910492 w 4220885"/>
              <a:gd name="connsiteY22" fmla="*/ 1224792 h 2600790"/>
              <a:gd name="connsiteX23" fmla="*/ 3834992 w 4220885"/>
              <a:gd name="connsiteY23" fmla="*/ 1291904 h 2600790"/>
              <a:gd name="connsiteX24" fmla="*/ 3683990 w 4220885"/>
              <a:gd name="connsiteY24" fmla="*/ 1442906 h 2600790"/>
              <a:gd name="connsiteX25" fmla="*/ 3524599 w 4220885"/>
              <a:gd name="connsiteY25" fmla="*/ 1585519 h 2600790"/>
              <a:gd name="connsiteX26" fmla="*/ 3331652 w 4220885"/>
              <a:gd name="connsiteY26" fmla="*/ 1728132 h 2600790"/>
              <a:gd name="connsiteX27" fmla="*/ 2937370 w 4220885"/>
              <a:gd name="connsiteY27" fmla="*/ 1954634 h 2600790"/>
              <a:gd name="connsiteX28" fmla="*/ 2509531 w 4220885"/>
              <a:gd name="connsiteY28" fmla="*/ 2130803 h 2600790"/>
              <a:gd name="connsiteX29" fmla="*/ 2249472 w 4220885"/>
              <a:gd name="connsiteY29" fmla="*/ 2214693 h 2600790"/>
              <a:gd name="connsiteX30" fmla="*/ 1972636 w 4220885"/>
              <a:gd name="connsiteY30" fmla="*/ 2315361 h 2600790"/>
              <a:gd name="connsiteX31" fmla="*/ 1720966 w 4220885"/>
              <a:gd name="connsiteY31" fmla="*/ 2382473 h 2600790"/>
              <a:gd name="connsiteX32" fmla="*/ 1309905 w 4220885"/>
              <a:gd name="connsiteY32" fmla="*/ 2550253 h 2600790"/>
              <a:gd name="connsiteX33" fmla="*/ 817817 w 4220885"/>
              <a:gd name="connsiteY33" fmla="*/ 2599560 h 2600790"/>
              <a:gd name="connsiteX34" fmla="*/ 543689 w 4220885"/>
              <a:gd name="connsiteY34" fmla="*/ 2511279 h 2600790"/>
              <a:gd name="connsiteX35" fmla="*/ 396860 w 4220885"/>
              <a:gd name="connsiteY35" fmla="*/ 2471497 h 2600790"/>
              <a:gd name="connsiteX36" fmla="*/ 195682 w 4220885"/>
              <a:gd name="connsiteY36" fmla="*/ 2399101 h 2600790"/>
              <a:gd name="connsiteX37" fmla="*/ 9612 w 4220885"/>
              <a:gd name="connsiteY37" fmla="*/ 1979801 h 2600790"/>
              <a:gd name="connsiteX0" fmla="*/ 9612 w 4220885"/>
              <a:gd name="connsiteY0" fmla="*/ 1980368 h 2601357"/>
              <a:gd name="connsiteX1" fmla="*/ 110280 w 4220885"/>
              <a:gd name="connsiteY1" fmla="*/ 1074357 h 2601357"/>
              <a:gd name="connsiteX2" fmla="*/ 802817 w 4220885"/>
              <a:gd name="connsiteY2" fmla="*/ 897475 h 2601357"/>
              <a:gd name="connsiteX3" fmla="*/ 1855190 w 4220885"/>
              <a:gd name="connsiteY3" fmla="*/ 529073 h 2601357"/>
              <a:gd name="connsiteX4" fmla="*/ 2761201 w 4220885"/>
              <a:gd name="connsiteY4" fmla="*/ 285792 h 2601357"/>
              <a:gd name="connsiteX5" fmla="*/ 3432320 w 4220885"/>
              <a:gd name="connsiteY5" fmla="*/ 25734 h 2601357"/>
              <a:gd name="connsiteX6" fmla="*/ 3566544 w 4220885"/>
              <a:gd name="connsiteY6" fmla="*/ 8956 h 2601357"/>
              <a:gd name="connsiteX7" fmla="*/ 3826603 w 4220885"/>
              <a:gd name="connsiteY7" fmla="*/ 567 h 2601357"/>
              <a:gd name="connsiteX8" fmla="*/ 3960826 w 4220885"/>
              <a:gd name="connsiteY8" fmla="*/ 8956 h 2601357"/>
              <a:gd name="connsiteX9" fmla="*/ 4002771 w 4220885"/>
              <a:gd name="connsiteY9" fmla="*/ 42511 h 2601357"/>
              <a:gd name="connsiteX10" fmla="*/ 4061494 w 4220885"/>
              <a:gd name="connsiteY10" fmla="*/ 101234 h 2601357"/>
              <a:gd name="connsiteX11" fmla="*/ 4136995 w 4220885"/>
              <a:gd name="connsiteY11" fmla="*/ 168346 h 2601357"/>
              <a:gd name="connsiteX12" fmla="*/ 4195718 w 4220885"/>
              <a:gd name="connsiteY12" fmla="*/ 269014 h 2601357"/>
              <a:gd name="connsiteX13" fmla="*/ 4220885 w 4220885"/>
              <a:gd name="connsiteY13" fmla="*/ 361293 h 2601357"/>
              <a:gd name="connsiteX14" fmla="*/ 4212496 w 4220885"/>
              <a:gd name="connsiteY14" fmla="*/ 428405 h 2601357"/>
              <a:gd name="connsiteX15" fmla="*/ 4162162 w 4220885"/>
              <a:gd name="connsiteY15" fmla="*/ 503906 h 2601357"/>
              <a:gd name="connsiteX16" fmla="*/ 4128606 w 4220885"/>
              <a:gd name="connsiteY16" fmla="*/ 579407 h 2601357"/>
              <a:gd name="connsiteX17" fmla="*/ 4078272 w 4220885"/>
              <a:gd name="connsiteY17" fmla="*/ 713631 h 2601357"/>
              <a:gd name="connsiteX18" fmla="*/ 4053105 w 4220885"/>
              <a:gd name="connsiteY18" fmla="*/ 965300 h 2601357"/>
              <a:gd name="connsiteX19" fmla="*/ 4027938 w 4220885"/>
              <a:gd name="connsiteY19" fmla="*/ 1082746 h 2601357"/>
              <a:gd name="connsiteX20" fmla="*/ 3969215 w 4220885"/>
              <a:gd name="connsiteY20" fmla="*/ 1149858 h 2601357"/>
              <a:gd name="connsiteX21" fmla="*/ 3910492 w 4220885"/>
              <a:gd name="connsiteY21" fmla="*/ 1225359 h 2601357"/>
              <a:gd name="connsiteX22" fmla="*/ 3834992 w 4220885"/>
              <a:gd name="connsiteY22" fmla="*/ 1292471 h 2601357"/>
              <a:gd name="connsiteX23" fmla="*/ 3683990 w 4220885"/>
              <a:gd name="connsiteY23" fmla="*/ 1443473 h 2601357"/>
              <a:gd name="connsiteX24" fmla="*/ 3524599 w 4220885"/>
              <a:gd name="connsiteY24" fmla="*/ 1586086 h 2601357"/>
              <a:gd name="connsiteX25" fmla="*/ 3331652 w 4220885"/>
              <a:gd name="connsiteY25" fmla="*/ 1728699 h 2601357"/>
              <a:gd name="connsiteX26" fmla="*/ 2937370 w 4220885"/>
              <a:gd name="connsiteY26" fmla="*/ 1955201 h 2601357"/>
              <a:gd name="connsiteX27" fmla="*/ 2509531 w 4220885"/>
              <a:gd name="connsiteY27" fmla="*/ 2131370 h 2601357"/>
              <a:gd name="connsiteX28" fmla="*/ 2249472 w 4220885"/>
              <a:gd name="connsiteY28" fmla="*/ 2215260 h 2601357"/>
              <a:gd name="connsiteX29" fmla="*/ 1972636 w 4220885"/>
              <a:gd name="connsiteY29" fmla="*/ 2315928 h 2601357"/>
              <a:gd name="connsiteX30" fmla="*/ 1720966 w 4220885"/>
              <a:gd name="connsiteY30" fmla="*/ 2383040 h 2601357"/>
              <a:gd name="connsiteX31" fmla="*/ 1309905 w 4220885"/>
              <a:gd name="connsiteY31" fmla="*/ 2550820 h 2601357"/>
              <a:gd name="connsiteX32" fmla="*/ 817817 w 4220885"/>
              <a:gd name="connsiteY32" fmla="*/ 2600127 h 2601357"/>
              <a:gd name="connsiteX33" fmla="*/ 543689 w 4220885"/>
              <a:gd name="connsiteY33" fmla="*/ 2511846 h 2601357"/>
              <a:gd name="connsiteX34" fmla="*/ 396860 w 4220885"/>
              <a:gd name="connsiteY34" fmla="*/ 2472064 h 2601357"/>
              <a:gd name="connsiteX35" fmla="*/ 195682 w 4220885"/>
              <a:gd name="connsiteY35" fmla="*/ 2399668 h 2601357"/>
              <a:gd name="connsiteX36" fmla="*/ 9612 w 4220885"/>
              <a:gd name="connsiteY36" fmla="*/ 1980368 h 2601357"/>
              <a:gd name="connsiteX0" fmla="*/ 9612 w 4220885"/>
              <a:gd name="connsiteY0" fmla="*/ 1994229 h 2615218"/>
              <a:gd name="connsiteX1" fmla="*/ 110280 w 4220885"/>
              <a:gd name="connsiteY1" fmla="*/ 1088218 h 2615218"/>
              <a:gd name="connsiteX2" fmla="*/ 802817 w 4220885"/>
              <a:gd name="connsiteY2" fmla="*/ 911336 h 2615218"/>
              <a:gd name="connsiteX3" fmla="*/ 1855190 w 4220885"/>
              <a:gd name="connsiteY3" fmla="*/ 542934 h 2615218"/>
              <a:gd name="connsiteX4" fmla="*/ 2761201 w 4220885"/>
              <a:gd name="connsiteY4" fmla="*/ 299653 h 2615218"/>
              <a:gd name="connsiteX5" fmla="*/ 3566544 w 4220885"/>
              <a:gd name="connsiteY5" fmla="*/ 22817 h 2615218"/>
              <a:gd name="connsiteX6" fmla="*/ 3826603 w 4220885"/>
              <a:gd name="connsiteY6" fmla="*/ 14428 h 2615218"/>
              <a:gd name="connsiteX7" fmla="*/ 3960826 w 4220885"/>
              <a:gd name="connsiteY7" fmla="*/ 22817 h 2615218"/>
              <a:gd name="connsiteX8" fmla="*/ 4002771 w 4220885"/>
              <a:gd name="connsiteY8" fmla="*/ 56372 h 2615218"/>
              <a:gd name="connsiteX9" fmla="*/ 4061494 w 4220885"/>
              <a:gd name="connsiteY9" fmla="*/ 115095 h 2615218"/>
              <a:gd name="connsiteX10" fmla="*/ 4136995 w 4220885"/>
              <a:gd name="connsiteY10" fmla="*/ 182207 h 2615218"/>
              <a:gd name="connsiteX11" fmla="*/ 4195718 w 4220885"/>
              <a:gd name="connsiteY11" fmla="*/ 282875 h 2615218"/>
              <a:gd name="connsiteX12" fmla="*/ 4220885 w 4220885"/>
              <a:gd name="connsiteY12" fmla="*/ 375154 h 2615218"/>
              <a:gd name="connsiteX13" fmla="*/ 4212496 w 4220885"/>
              <a:gd name="connsiteY13" fmla="*/ 442266 h 2615218"/>
              <a:gd name="connsiteX14" fmla="*/ 4162162 w 4220885"/>
              <a:gd name="connsiteY14" fmla="*/ 517767 h 2615218"/>
              <a:gd name="connsiteX15" fmla="*/ 4128606 w 4220885"/>
              <a:gd name="connsiteY15" fmla="*/ 593268 h 2615218"/>
              <a:gd name="connsiteX16" fmla="*/ 4078272 w 4220885"/>
              <a:gd name="connsiteY16" fmla="*/ 727492 h 2615218"/>
              <a:gd name="connsiteX17" fmla="*/ 4053105 w 4220885"/>
              <a:gd name="connsiteY17" fmla="*/ 979161 h 2615218"/>
              <a:gd name="connsiteX18" fmla="*/ 4027938 w 4220885"/>
              <a:gd name="connsiteY18" fmla="*/ 1096607 h 2615218"/>
              <a:gd name="connsiteX19" fmla="*/ 3969215 w 4220885"/>
              <a:gd name="connsiteY19" fmla="*/ 1163719 h 2615218"/>
              <a:gd name="connsiteX20" fmla="*/ 3910492 w 4220885"/>
              <a:gd name="connsiteY20" fmla="*/ 1239220 h 2615218"/>
              <a:gd name="connsiteX21" fmla="*/ 3834992 w 4220885"/>
              <a:gd name="connsiteY21" fmla="*/ 1306332 h 2615218"/>
              <a:gd name="connsiteX22" fmla="*/ 3683990 w 4220885"/>
              <a:gd name="connsiteY22" fmla="*/ 1457334 h 2615218"/>
              <a:gd name="connsiteX23" fmla="*/ 3524599 w 4220885"/>
              <a:gd name="connsiteY23" fmla="*/ 1599947 h 2615218"/>
              <a:gd name="connsiteX24" fmla="*/ 3331652 w 4220885"/>
              <a:gd name="connsiteY24" fmla="*/ 1742560 h 2615218"/>
              <a:gd name="connsiteX25" fmla="*/ 2937370 w 4220885"/>
              <a:gd name="connsiteY25" fmla="*/ 1969062 h 2615218"/>
              <a:gd name="connsiteX26" fmla="*/ 2509531 w 4220885"/>
              <a:gd name="connsiteY26" fmla="*/ 2145231 h 2615218"/>
              <a:gd name="connsiteX27" fmla="*/ 2249472 w 4220885"/>
              <a:gd name="connsiteY27" fmla="*/ 2229121 h 2615218"/>
              <a:gd name="connsiteX28" fmla="*/ 1972636 w 4220885"/>
              <a:gd name="connsiteY28" fmla="*/ 2329789 h 2615218"/>
              <a:gd name="connsiteX29" fmla="*/ 1720966 w 4220885"/>
              <a:gd name="connsiteY29" fmla="*/ 2396901 h 2615218"/>
              <a:gd name="connsiteX30" fmla="*/ 1309905 w 4220885"/>
              <a:gd name="connsiteY30" fmla="*/ 2564681 h 2615218"/>
              <a:gd name="connsiteX31" fmla="*/ 817817 w 4220885"/>
              <a:gd name="connsiteY31" fmla="*/ 2613988 h 2615218"/>
              <a:gd name="connsiteX32" fmla="*/ 543689 w 4220885"/>
              <a:gd name="connsiteY32" fmla="*/ 2525707 h 2615218"/>
              <a:gd name="connsiteX33" fmla="*/ 396860 w 4220885"/>
              <a:gd name="connsiteY33" fmla="*/ 2485925 h 2615218"/>
              <a:gd name="connsiteX34" fmla="*/ 195682 w 4220885"/>
              <a:gd name="connsiteY34" fmla="*/ 2413529 h 2615218"/>
              <a:gd name="connsiteX35" fmla="*/ 9612 w 4220885"/>
              <a:gd name="connsiteY35" fmla="*/ 1994229 h 2615218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826603 w 4220885"/>
              <a:gd name="connsiteY5" fmla="*/ 0 h 2600790"/>
              <a:gd name="connsiteX6" fmla="*/ 3960826 w 4220885"/>
              <a:gd name="connsiteY6" fmla="*/ 8389 h 2600790"/>
              <a:gd name="connsiteX7" fmla="*/ 4002771 w 4220885"/>
              <a:gd name="connsiteY7" fmla="*/ 41944 h 2600790"/>
              <a:gd name="connsiteX8" fmla="*/ 4061494 w 4220885"/>
              <a:gd name="connsiteY8" fmla="*/ 100667 h 2600790"/>
              <a:gd name="connsiteX9" fmla="*/ 4136995 w 4220885"/>
              <a:gd name="connsiteY9" fmla="*/ 167779 h 2600790"/>
              <a:gd name="connsiteX10" fmla="*/ 4195718 w 4220885"/>
              <a:gd name="connsiteY10" fmla="*/ 268447 h 2600790"/>
              <a:gd name="connsiteX11" fmla="*/ 4220885 w 4220885"/>
              <a:gd name="connsiteY11" fmla="*/ 360726 h 2600790"/>
              <a:gd name="connsiteX12" fmla="*/ 4212496 w 4220885"/>
              <a:gd name="connsiteY12" fmla="*/ 427838 h 2600790"/>
              <a:gd name="connsiteX13" fmla="*/ 4162162 w 4220885"/>
              <a:gd name="connsiteY13" fmla="*/ 503339 h 2600790"/>
              <a:gd name="connsiteX14" fmla="*/ 4128606 w 4220885"/>
              <a:gd name="connsiteY14" fmla="*/ 578840 h 2600790"/>
              <a:gd name="connsiteX15" fmla="*/ 4078272 w 4220885"/>
              <a:gd name="connsiteY15" fmla="*/ 713064 h 2600790"/>
              <a:gd name="connsiteX16" fmla="*/ 4053105 w 4220885"/>
              <a:gd name="connsiteY16" fmla="*/ 964733 h 2600790"/>
              <a:gd name="connsiteX17" fmla="*/ 4027938 w 4220885"/>
              <a:gd name="connsiteY17" fmla="*/ 1082179 h 2600790"/>
              <a:gd name="connsiteX18" fmla="*/ 3969215 w 4220885"/>
              <a:gd name="connsiteY18" fmla="*/ 1149291 h 2600790"/>
              <a:gd name="connsiteX19" fmla="*/ 3910492 w 4220885"/>
              <a:gd name="connsiteY19" fmla="*/ 1224792 h 2600790"/>
              <a:gd name="connsiteX20" fmla="*/ 3834992 w 4220885"/>
              <a:gd name="connsiteY20" fmla="*/ 1291904 h 2600790"/>
              <a:gd name="connsiteX21" fmla="*/ 3683990 w 4220885"/>
              <a:gd name="connsiteY21" fmla="*/ 1442906 h 2600790"/>
              <a:gd name="connsiteX22" fmla="*/ 3524599 w 4220885"/>
              <a:gd name="connsiteY22" fmla="*/ 1585519 h 2600790"/>
              <a:gd name="connsiteX23" fmla="*/ 3331652 w 4220885"/>
              <a:gd name="connsiteY23" fmla="*/ 1728132 h 2600790"/>
              <a:gd name="connsiteX24" fmla="*/ 2937370 w 4220885"/>
              <a:gd name="connsiteY24" fmla="*/ 1954634 h 2600790"/>
              <a:gd name="connsiteX25" fmla="*/ 2509531 w 4220885"/>
              <a:gd name="connsiteY25" fmla="*/ 2130803 h 2600790"/>
              <a:gd name="connsiteX26" fmla="*/ 2249472 w 4220885"/>
              <a:gd name="connsiteY26" fmla="*/ 2214693 h 2600790"/>
              <a:gd name="connsiteX27" fmla="*/ 1972636 w 4220885"/>
              <a:gd name="connsiteY27" fmla="*/ 2315361 h 2600790"/>
              <a:gd name="connsiteX28" fmla="*/ 1720966 w 4220885"/>
              <a:gd name="connsiteY28" fmla="*/ 2382473 h 2600790"/>
              <a:gd name="connsiteX29" fmla="*/ 1309905 w 4220885"/>
              <a:gd name="connsiteY29" fmla="*/ 2550253 h 2600790"/>
              <a:gd name="connsiteX30" fmla="*/ 817817 w 4220885"/>
              <a:gd name="connsiteY30" fmla="*/ 2599560 h 2600790"/>
              <a:gd name="connsiteX31" fmla="*/ 543689 w 4220885"/>
              <a:gd name="connsiteY31" fmla="*/ 2511279 h 2600790"/>
              <a:gd name="connsiteX32" fmla="*/ 396860 w 4220885"/>
              <a:gd name="connsiteY32" fmla="*/ 2471497 h 2600790"/>
              <a:gd name="connsiteX33" fmla="*/ 195682 w 4220885"/>
              <a:gd name="connsiteY33" fmla="*/ 2399101 h 2600790"/>
              <a:gd name="connsiteX34" fmla="*/ 9612 w 4220885"/>
              <a:gd name="connsiteY34" fmla="*/ 1979801 h 2600790"/>
              <a:gd name="connsiteX0" fmla="*/ 9612 w 4220885"/>
              <a:gd name="connsiteY0" fmla="*/ 1979801 h 2600790"/>
              <a:gd name="connsiteX1" fmla="*/ 110280 w 4220885"/>
              <a:gd name="connsiteY1" fmla="*/ 1073790 h 2600790"/>
              <a:gd name="connsiteX2" fmla="*/ 802817 w 4220885"/>
              <a:gd name="connsiteY2" fmla="*/ 896908 h 2600790"/>
              <a:gd name="connsiteX3" fmla="*/ 1855190 w 4220885"/>
              <a:gd name="connsiteY3" fmla="*/ 528506 h 2600790"/>
              <a:gd name="connsiteX4" fmla="*/ 2761201 w 4220885"/>
              <a:gd name="connsiteY4" fmla="*/ 285225 h 2600790"/>
              <a:gd name="connsiteX5" fmla="*/ 3826603 w 4220885"/>
              <a:gd name="connsiteY5" fmla="*/ 0 h 2600790"/>
              <a:gd name="connsiteX6" fmla="*/ 3960826 w 4220885"/>
              <a:gd name="connsiteY6" fmla="*/ 8389 h 2600790"/>
              <a:gd name="connsiteX7" fmla="*/ 4002771 w 4220885"/>
              <a:gd name="connsiteY7" fmla="*/ 41944 h 2600790"/>
              <a:gd name="connsiteX8" fmla="*/ 4136995 w 4220885"/>
              <a:gd name="connsiteY8" fmla="*/ 167779 h 2600790"/>
              <a:gd name="connsiteX9" fmla="*/ 4195718 w 4220885"/>
              <a:gd name="connsiteY9" fmla="*/ 268447 h 2600790"/>
              <a:gd name="connsiteX10" fmla="*/ 4220885 w 4220885"/>
              <a:gd name="connsiteY10" fmla="*/ 360726 h 2600790"/>
              <a:gd name="connsiteX11" fmla="*/ 4212496 w 4220885"/>
              <a:gd name="connsiteY11" fmla="*/ 427838 h 2600790"/>
              <a:gd name="connsiteX12" fmla="*/ 4162162 w 4220885"/>
              <a:gd name="connsiteY12" fmla="*/ 503339 h 2600790"/>
              <a:gd name="connsiteX13" fmla="*/ 4128606 w 4220885"/>
              <a:gd name="connsiteY13" fmla="*/ 578840 h 2600790"/>
              <a:gd name="connsiteX14" fmla="*/ 4078272 w 4220885"/>
              <a:gd name="connsiteY14" fmla="*/ 713064 h 2600790"/>
              <a:gd name="connsiteX15" fmla="*/ 4053105 w 4220885"/>
              <a:gd name="connsiteY15" fmla="*/ 964733 h 2600790"/>
              <a:gd name="connsiteX16" fmla="*/ 4027938 w 4220885"/>
              <a:gd name="connsiteY16" fmla="*/ 1082179 h 2600790"/>
              <a:gd name="connsiteX17" fmla="*/ 3969215 w 4220885"/>
              <a:gd name="connsiteY17" fmla="*/ 1149291 h 2600790"/>
              <a:gd name="connsiteX18" fmla="*/ 3910492 w 4220885"/>
              <a:gd name="connsiteY18" fmla="*/ 1224792 h 2600790"/>
              <a:gd name="connsiteX19" fmla="*/ 3834992 w 4220885"/>
              <a:gd name="connsiteY19" fmla="*/ 1291904 h 2600790"/>
              <a:gd name="connsiteX20" fmla="*/ 3683990 w 4220885"/>
              <a:gd name="connsiteY20" fmla="*/ 1442906 h 2600790"/>
              <a:gd name="connsiteX21" fmla="*/ 3524599 w 4220885"/>
              <a:gd name="connsiteY21" fmla="*/ 1585519 h 2600790"/>
              <a:gd name="connsiteX22" fmla="*/ 3331652 w 4220885"/>
              <a:gd name="connsiteY22" fmla="*/ 1728132 h 2600790"/>
              <a:gd name="connsiteX23" fmla="*/ 2937370 w 4220885"/>
              <a:gd name="connsiteY23" fmla="*/ 1954634 h 2600790"/>
              <a:gd name="connsiteX24" fmla="*/ 2509531 w 4220885"/>
              <a:gd name="connsiteY24" fmla="*/ 2130803 h 2600790"/>
              <a:gd name="connsiteX25" fmla="*/ 2249472 w 4220885"/>
              <a:gd name="connsiteY25" fmla="*/ 2214693 h 2600790"/>
              <a:gd name="connsiteX26" fmla="*/ 1972636 w 4220885"/>
              <a:gd name="connsiteY26" fmla="*/ 2315361 h 2600790"/>
              <a:gd name="connsiteX27" fmla="*/ 1720966 w 4220885"/>
              <a:gd name="connsiteY27" fmla="*/ 2382473 h 2600790"/>
              <a:gd name="connsiteX28" fmla="*/ 1309905 w 4220885"/>
              <a:gd name="connsiteY28" fmla="*/ 2550253 h 2600790"/>
              <a:gd name="connsiteX29" fmla="*/ 817817 w 4220885"/>
              <a:gd name="connsiteY29" fmla="*/ 2599560 h 2600790"/>
              <a:gd name="connsiteX30" fmla="*/ 543689 w 4220885"/>
              <a:gd name="connsiteY30" fmla="*/ 2511279 h 2600790"/>
              <a:gd name="connsiteX31" fmla="*/ 396860 w 4220885"/>
              <a:gd name="connsiteY31" fmla="*/ 2471497 h 2600790"/>
              <a:gd name="connsiteX32" fmla="*/ 195682 w 4220885"/>
              <a:gd name="connsiteY32" fmla="*/ 2399101 h 2600790"/>
              <a:gd name="connsiteX33" fmla="*/ 9612 w 4220885"/>
              <a:gd name="connsiteY33" fmla="*/ 1979801 h 2600790"/>
              <a:gd name="connsiteX0" fmla="*/ 9612 w 4220885"/>
              <a:gd name="connsiteY0" fmla="*/ 1985641 h 2606630"/>
              <a:gd name="connsiteX1" fmla="*/ 110280 w 4220885"/>
              <a:gd name="connsiteY1" fmla="*/ 1079630 h 2606630"/>
              <a:gd name="connsiteX2" fmla="*/ 802817 w 4220885"/>
              <a:gd name="connsiteY2" fmla="*/ 902748 h 2606630"/>
              <a:gd name="connsiteX3" fmla="*/ 1855190 w 4220885"/>
              <a:gd name="connsiteY3" fmla="*/ 534346 h 2606630"/>
              <a:gd name="connsiteX4" fmla="*/ 2761201 w 4220885"/>
              <a:gd name="connsiteY4" fmla="*/ 291065 h 2606630"/>
              <a:gd name="connsiteX5" fmla="*/ 3826603 w 4220885"/>
              <a:gd name="connsiteY5" fmla="*/ 5840 h 2606630"/>
              <a:gd name="connsiteX6" fmla="*/ 3960826 w 4220885"/>
              <a:gd name="connsiteY6" fmla="*/ 14229 h 2606630"/>
              <a:gd name="connsiteX7" fmla="*/ 4136995 w 4220885"/>
              <a:gd name="connsiteY7" fmla="*/ 173619 h 2606630"/>
              <a:gd name="connsiteX8" fmla="*/ 4195718 w 4220885"/>
              <a:gd name="connsiteY8" fmla="*/ 274287 h 2606630"/>
              <a:gd name="connsiteX9" fmla="*/ 4220885 w 4220885"/>
              <a:gd name="connsiteY9" fmla="*/ 366566 h 2606630"/>
              <a:gd name="connsiteX10" fmla="*/ 4212496 w 4220885"/>
              <a:gd name="connsiteY10" fmla="*/ 433678 h 2606630"/>
              <a:gd name="connsiteX11" fmla="*/ 4162162 w 4220885"/>
              <a:gd name="connsiteY11" fmla="*/ 509179 h 2606630"/>
              <a:gd name="connsiteX12" fmla="*/ 4128606 w 4220885"/>
              <a:gd name="connsiteY12" fmla="*/ 584680 h 2606630"/>
              <a:gd name="connsiteX13" fmla="*/ 4078272 w 4220885"/>
              <a:gd name="connsiteY13" fmla="*/ 718904 h 2606630"/>
              <a:gd name="connsiteX14" fmla="*/ 4053105 w 4220885"/>
              <a:gd name="connsiteY14" fmla="*/ 970573 h 2606630"/>
              <a:gd name="connsiteX15" fmla="*/ 4027938 w 4220885"/>
              <a:gd name="connsiteY15" fmla="*/ 1088019 h 2606630"/>
              <a:gd name="connsiteX16" fmla="*/ 3969215 w 4220885"/>
              <a:gd name="connsiteY16" fmla="*/ 1155131 h 2606630"/>
              <a:gd name="connsiteX17" fmla="*/ 3910492 w 4220885"/>
              <a:gd name="connsiteY17" fmla="*/ 1230632 h 2606630"/>
              <a:gd name="connsiteX18" fmla="*/ 3834992 w 4220885"/>
              <a:gd name="connsiteY18" fmla="*/ 1297744 h 2606630"/>
              <a:gd name="connsiteX19" fmla="*/ 3683990 w 4220885"/>
              <a:gd name="connsiteY19" fmla="*/ 1448746 h 2606630"/>
              <a:gd name="connsiteX20" fmla="*/ 3524599 w 4220885"/>
              <a:gd name="connsiteY20" fmla="*/ 1591359 h 2606630"/>
              <a:gd name="connsiteX21" fmla="*/ 3331652 w 4220885"/>
              <a:gd name="connsiteY21" fmla="*/ 1733972 h 2606630"/>
              <a:gd name="connsiteX22" fmla="*/ 2937370 w 4220885"/>
              <a:gd name="connsiteY22" fmla="*/ 1960474 h 2606630"/>
              <a:gd name="connsiteX23" fmla="*/ 2509531 w 4220885"/>
              <a:gd name="connsiteY23" fmla="*/ 2136643 h 2606630"/>
              <a:gd name="connsiteX24" fmla="*/ 2249472 w 4220885"/>
              <a:gd name="connsiteY24" fmla="*/ 2220533 h 2606630"/>
              <a:gd name="connsiteX25" fmla="*/ 1972636 w 4220885"/>
              <a:gd name="connsiteY25" fmla="*/ 2321201 h 2606630"/>
              <a:gd name="connsiteX26" fmla="*/ 1720966 w 4220885"/>
              <a:gd name="connsiteY26" fmla="*/ 2388313 h 2606630"/>
              <a:gd name="connsiteX27" fmla="*/ 1309905 w 4220885"/>
              <a:gd name="connsiteY27" fmla="*/ 2556093 h 2606630"/>
              <a:gd name="connsiteX28" fmla="*/ 817817 w 4220885"/>
              <a:gd name="connsiteY28" fmla="*/ 2605400 h 2606630"/>
              <a:gd name="connsiteX29" fmla="*/ 543689 w 4220885"/>
              <a:gd name="connsiteY29" fmla="*/ 2517119 h 2606630"/>
              <a:gd name="connsiteX30" fmla="*/ 396860 w 4220885"/>
              <a:gd name="connsiteY30" fmla="*/ 2477337 h 2606630"/>
              <a:gd name="connsiteX31" fmla="*/ 195682 w 4220885"/>
              <a:gd name="connsiteY31" fmla="*/ 2404941 h 2606630"/>
              <a:gd name="connsiteX32" fmla="*/ 9612 w 4220885"/>
              <a:gd name="connsiteY32" fmla="*/ 1985641 h 2606630"/>
              <a:gd name="connsiteX0" fmla="*/ 9612 w 4222282"/>
              <a:gd name="connsiteY0" fmla="*/ 1992995 h 2613984"/>
              <a:gd name="connsiteX1" fmla="*/ 110280 w 4222282"/>
              <a:gd name="connsiteY1" fmla="*/ 1086984 h 2613984"/>
              <a:gd name="connsiteX2" fmla="*/ 802817 w 4222282"/>
              <a:gd name="connsiteY2" fmla="*/ 910102 h 2613984"/>
              <a:gd name="connsiteX3" fmla="*/ 1855190 w 4222282"/>
              <a:gd name="connsiteY3" fmla="*/ 541700 h 2613984"/>
              <a:gd name="connsiteX4" fmla="*/ 2761201 w 4222282"/>
              <a:gd name="connsiteY4" fmla="*/ 298419 h 2613984"/>
              <a:gd name="connsiteX5" fmla="*/ 3826603 w 4222282"/>
              <a:gd name="connsiteY5" fmla="*/ 13194 h 2613984"/>
              <a:gd name="connsiteX6" fmla="*/ 3960826 w 4222282"/>
              <a:gd name="connsiteY6" fmla="*/ 21583 h 2613984"/>
              <a:gd name="connsiteX7" fmla="*/ 4195718 w 4222282"/>
              <a:gd name="connsiteY7" fmla="*/ 281641 h 2613984"/>
              <a:gd name="connsiteX8" fmla="*/ 4220885 w 4222282"/>
              <a:gd name="connsiteY8" fmla="*/ 373920 h 2613984"/>
              <a:gd name="connsiteX9" fmla="*/ 4212496 w 4222282"/>
              <a:gd name="connsiteY9" fmla="*/ 441032 h 2613984"/>
              <a:gd name="connsiteX10" fmla="*/ 4162162 w 4222282"/>
              <a:gd name="connsiteY10" fmla="*/ 516533 h 2613984"/>
              <a:gd name="connsiteX11" fmla="*/ 4128606 w 4222282"/>
              <a:gd name="connsiteY11" fmla="*/ 592034 h 2613984"/>
              <a:gd name="connsiteX12" fmla="*/ 4078272 w 4222282"/>
              <a:gd name="connsiteY12" fmla="*/ 726258 h 2613984"/>
              <a:gd name="connsiteX13" fmla="*/ 4053105 w 4222282"/>
              <a:gd name="connsiteY13" fmla="*/ 977927 h 2613984"/>
              <a:gd name="connsiteX14" fmla="*/ 4027938 w 4222282"/>
              <a:gd name="connsiteY14" fmla="*/ 1095373 h 2613984"/>
              <a:gd name="connsiteX15" fmla="*/ 3969215 w 4222282"/>
              <a:gd name="connsiteY15" fmla="*/ 1162485 h 2613984"/>
              <a:gd name="connsiteX16" fmla="*/ 3910492 w 4222282"/>
              <a:gd name="connsiteY16" fmla="*/ 1237986 h 2613984"/>
              <a:gd name="connsiteX17" fmla="*/ 3834992 w 4222282"/>
              <a:gd name="connsiteY17" fmla="*/ 1305098 h 2613984"/>
              <a:gd name="connsiteX18" fmla="*/ 3683990 w 4222282"/>
              <a:gd name="connsiteY18" fmla="*/ 1456100 h 2613984"/>
              <a:gd name="connsiteX19" fmla="*/ 3524599 w 4222282"/>
              <a:gd name="connsiteY19" fmla="*/ 1598713 h 2613984"/>
              <a:gd name="connsiteX20" fmla="*/ 3331652 w 4222282"/>
              <a:gd name="connsiteY20" fmla="*/ 1741326 h 2613984"/>
              <a:gd name="connsiteX21" fmla="*/ 2937370 w 4222282"/>
              <a:gd name="connsiteY21" fmla="*/ 1967828 h 2613984"/>
              <a:gd name="connsiteX22" fmla="*/ 2509531 w 4222282"/>
              <a:gd name="connsiteY22" fmla="*/ 2143997 h 2613984"/>
              <a:gd name="connsiteX23" fmla="*/ 2249472 w 4222282"/>
              <a:gd name="connsiteY23" fmla="*/ 2227887 h 2613984"/>
              <a:gd name="connsiteX24" fmla="*/ 1972636 w 4222282"/>
              <a:gd name="connsiteY24" fmla="*/ 2328555 h 2613984"/>
              <a:gd name="connsiteX25" fmla="*/ 1720966 w 4222282"/>
              <a:gd name="connsiteY25" fmla="*/ 2395667 h 2613984"/>
              <a:gd name="connsiteX26" fmla="*/ 1309905 w 4222282"/>
              <a:gd name="connsiteY26" fmla="*/ 2563447 h 2613984"/>
              <a:gd name="connsiteX27" fmla="*/ 817817 w 4222282"/>
              <a:gd name="connsiteY27" fmla="*/ 2612754 h 2613984"/>
              <a:gd name="connsiteX28" fmla="*/ 543689 w 4222282"/>
              <a:gd name="connsiteY28" fmla="*/ 2524473 h 2613984"/>
              <a:gd name="connsiteX29" fmla="*/ 396860 w 4222282"/>
              <a:gd name="connsiteY29" fmla="*/ 2484691 h 2613984"/>
              <a:gd name="connsiteX30" fmla="*/ 195682 w 4222282"/>
              <a:gd name="connsiteY30" fmla="*/ 2412295 h 2613984"/>
              <a:gd name="connsiteX31" fmla="*/ 9612 w 4222282"/>
              <a:gd name="connsiteY31" fmla="*/ 1992995 h 2613984"/>
              <a:gd name="connsiteX0" fmla="*/ 9612 w 4220885"/>
              <a:gd name="connsiteY0" fmla="*/ 1999790 h 2620779"/>
              <a:gd name="connsiteX1" fmla="*/ 110280 w 4220885"/>
              <a:gd name="connsiteY1" fmla="*/ 1093779 h 2620779"/>
              <a:gd name="connsiteX2" fmla="*/ 802817 w 4220885"/>
              <a:gd name="connsiteY2" fmla="*/ 916897 h 2620779"/>
              <a:gd name="connsiteX3" fmla="*/ 1855190 w 4220885"/>
              <a:gd name="connsiteY3" fmla="*/ 548495 h 2620779"/>
              <a:gd name="connsiteX4" fmla="*/ 2761201 w 4220885"/>
              <a:gd name="connsiteY4" fmla="*/ 305214 h 2620779"/>
              <a:gd name="connsiteX5" fmla="*/ 3826603 w 4220885"/>
              <a:gd name="connsiteY5" fmla="*/ 19989 h 2620779"/>
              <a:gd name="connsiteX6" fmla="*/ 3960826 w 4220885"/>
              <a:gd name="connsiteY6" fmla="*/ 28378 h 2620779"/>
              <a:gd name="connsiteX7" fmla="*/ 4220885 w 4220885"/>
              <a:gd name="connsiteY7" fmla="*/ 380715 h 2620779"/>
              <a:gd name="connsiteX8" fmla="*/ 4212496 w 4220885"/>
              <a:gd name="connsiteY8" fmla="*/ 447827 h 2620779"/>
              <a:gd name="connsiteX9" fmla="*/ 4162162 w 4220885"/>
              <a:gd name="connsiteY9" fmla="*/ 523328 h 2620779"/>
              <a:gd name="connsiteX10" fmla="*/ 4128606 w 4220885"/>
              <a:gd name="connsiteY10" fmla="*/ 598829 h 2620779"/>
              <a:gd name="connsiteX11" fmla="*/ 4078272 w 4220885"/>
              <a:gd name="connsiteY11" fmla="*/ 733053 h 2620779"/>
              <a:gd name="connsiteX12" fmla="*/ 4053105 w 4220885"/>
              <a:gd name="connsiteY12" fmla="*/ 984722 h 2620779"/>
              <a:gd name="connsiteX13" fmla="*/ 4027938 w 4220885"/>
              <a:gd name="connsiteY13" fmla="*/ 1102168 h 2620779"/>
              <a:gd name="connsiteX14" fmla="*/ 3969215 w 4220885"/>
              <a:gd name="connsiteY14" fmla="*/ 1169280 h 2620779"/>
              <a:gd name="connsiteX15" fmla="*/ 3910492 w 4220885"/>
              <a:gd name="connsiteY15" fmla="*/ 1244781 h 2620779"/>
              <a:gd name="connsiteX16" fmla="*/ 3834992 w 4220885"/>
              <a:gd name="connsiteY16" fmla="*/ 1311893 h 2620779"/>
              <a:gd name="connsiteX17" fmla="*/ 3683990 w 4220885"/>
              <a:gd name="connsiteY17" fmla="*/ 1462895 h 2620779"/>
              <a:gd name="connsiteX18" fmla="*/ 3524599 w 4220885"/>
              <a:gd name="connsiteY18" fmla="*/ 1605508 h 2620779"/>
              <a:gd name="connsiteX19" fmla="*/ 3331652 w 4220885"/>
              <a:gd name="connsiteY19" fmla="*/ 1748121 h 2620779"/>
              <a:gd name="connsiteX20" fmla="*/ 2937370 w 4220885"/>
              <a:gd name="connsiteY20" fmla="*/ 1974623 h 2620779"/>
              <a:gd name="connsiteX21" fmla="*/ 2509531 w 4220885"/>
              <a:gd name="connsiteY21" fmla="*/ 2150792 h 2620779"/>
              <a:gd name="connsiteX22" fmla="*/ 2249472 w 4220885"/>
              <a:gd name="connsiteY22" fmla="*/ 2234682 h 2620779"/>
              <a:gd name="connsiteX23" fmla="*/ 1972636 w 4220885"/>
              <a:gd name="connsiteY23" fmla="*/ 2335350 h 2620779"/>
              <a:gd name="connsiteX24" fmla="*/ 1720966 w 4220885"/>
              <a:gd name="connsiteY24" fmla="*/ 2402462 h 2620779"/>
              <a:gd name="connsiteX25" fmla="*/ 1309905 w 4220885"/>
              <a:gd name="connsiteY25" fmla="*/ 2570242 h 2620779"/>
              <a:gd name="connsiteX26" fmla="*/ 817817 w 4220885"/>
              <a:gd name="connsiteY26" fmla="*/ 2619549 h 2620779"/>
              <a:gd name="connsiteX27" fmla="*/ 543689 w 4220885"/>
              <a:gd name="connsiteY27" fmla="*/ 2531268 h 2620779"/>
              <a:gd name="connsiteX28" fmla="*/ 396860 w 4220885"/>
              <a:gd name="connsiteY28" fmla="*/ 2491486 h 2620779"/>
              <a:gd name="connsiteX29" fmla="*/ 195682 w 4220885"/>
              <a:gd name="connsiteY29" fmla="*/ 2419090 h 2620779"/>
              <a:gd name="connsiteX30" fmla="*/ 9612 w 4220885"/>
              <a:gd name="connsiteY30" fmla="*/ 1999790 h 2620779"/>
              <a:gd name="connsiteX0" fmla="*/ 9612 w 4230613"/>
              <a:gd name="connsiteY0" fmla="*/ 1985526 h 2606515"/>
              <a:gd name="connsiteX1" fmla="*/ 110280 w 4230613"/>
              <a:gd name="connsiteY1" fmla="*/ 1079515 h 2606515"/>
              <a:gd name="connsiteX2" fmla="*/ 802817 w 4230613"/>
              <a:gd name="connsiteY2" fmla="*/ 902633 h 2606515"/>
              <a:gd name="connsiteX3" fmla="*/ 1855190 w 4230613"/>
              <a:gd name="connsiteY3" fmla="*/ 534231 h 2606515"/>
              <a:gd name="connsiteX4" fmla="*/ 2761201 w 4230613"/>
              <a:gd name="connsiteY4" fmla="*/ 290950 h 2606515"/>
              <a:gd name="connsiteX5" fmla="*/ 3826603 w 4230613"/>
              <a:gd name="connsiteY5" fmla="*/ 5725 h 2606515"/>
              <a:gd name="connsiteX6" fmla="*/ 3960826 w 4230613"/>
              <a:gd name="connsiteY6" fmla="*/ 14114 h 2606515"/>
              <a:gd name="connsiteX7" fmla="*/ 4230613 w 4230613"/>
              <a:gd name="connsiteY7" fmla="*/ 171898 h 2606515"/>
              <a:gd name="connsiteX8" fmla="*/ 4212496 w 4230613"/>
              <a:gd name="connsiteY8" fmla="*/ 433563 h 2606515"/>
              <a:gd name="connsiteX9" fmla="*/ 4162162 w 4230613"/>
              <a:gd name="connsiteY9" fmla="*/ 509064 h 2606515"/>
              <a:gd name="connsiteX10" fmla="*/ 4128606 w 4230613"/>
              <a:gd name="connsiteY10" fmla="*/ 584565 h 2606515"/>
              <a:gd name="connsiteX11" fmla="*/ 4078272 w 4230613"/>
              <a:gd name="connsiteY11" fmla="*/ 718789 h 2606515"/>
              <a:gd name="connsiteX12" fmla="*/ 4053105 w 4230613"/>
              <a:gd name="connsiteY12" fmla="*/ 970458 h 2606515"/>
              <a:gd name="connsiteX13" fmla="*/ 4027938 w 4230613"/>
              <a:gd name="connsiteY13" fmla="*/ 1087904 h 2606515"/>
              <a:gd name="connsiteX14" fmla="*/ 3969215 w 4230613"/>
              <a:gd name="connsiteY14" fmla="*/ 1155016 h 2606515"/>
              <a:gd name="connsiteX15" fmla="*/ 3910492 w 4230613"/>
              <a:gd name="connsiteY15" fmla="*/ 1230517 h 2606515"/>
              <a:gd name="connsiteX16" fmla="*/ 3834992 w 4230613"/>
              <a:gd name="connsiteY16" fmla="*/ 1297629 h 2606515"/>
              <a:gd name="connsiteX17" fmla="*/ 3683990 w 4230613"/>
              <a:gd name="connsiteY17" fmla="*/ 1448631 h 2606515"/>
              <a:gd name="connsiteX18" fmla="*/ 3524599 w 4230613"/>
              <a:gd name="connsiteY18" fmla="*/ 1591244 h 2606515"/>
              <a:gd name="connsiteX19" fmla="*/ 3331652 w 4230613"/>
              <a:gd name="connsiteY19" fmla="*/ 1733857 h 2606515"/>
              <a:gd name="connsiteX20" fmla="*/ 2937370 w 4230613"/>
              <a:gd name="connsiteY20" fmla="*/ 1960359 h 2606515"/>
              <a:gd name="connsiteX21" fmla="*/ 2509531 w 4230613"/>
              <a:gd name="connsiteY21" fmla="*/ 2136528 h 2606515"/>
              <a:gd name="connsiteX22" fmla="*/ 2249472 w 4230613"/>
              <a:gd name="connsiteY22" fmla="*/ 2220418 h 2606515"/>
              <a:gd name="connsiteX23" fmla="*/ 1972636 w 4230613"/>
              <a:gd name="connsiteY23" fmla="*/ 2321086 h 2606515"/>
              <a:gd name="connsiteX24" fmla="*/ 1720966 w 4230613"/>
              <a:gd name="connsiteY24" fmla="*/ 2388198 h 2606515"/>
              <a:gd name="connsiteX25" fmla="*/ 1309905 w 4230613"/>
              <a:gd name="connsiteY25" fmla="*/ 2555978 h 2606515"/>
              <a:gd name="connsiteX26" fmla="*/ 817817 w 4230613"/>
              <a:gd name="connsiteY26" fmla="*/ 2605285 h 2606515"/>
              <a:gd name="connsiteX27" fmla="*/ 543689 w 4230613"/>
              <a:gd name="connsiteY27" fmla="*/ 2517004 h 2606515"/>
              <a:gd name="connsiteX28" fmla="*/ 396860 w 4230613"/>
              <a:gd name="connsiteY28" fmla="*/ 2477222 h 2606515"/>
              <a:gd name="connsiteX29" fmla="*/ 195682 w 4230613"/>
              <a:gd name="connsiteY29" fmla="*/ 2404826 h 2606515"/>
              <a:gd name="connsiteX30" fmla="*/ 9612 w 4230613"/>
              <a:gd name="connsiteY30" fmla="*/ 1985526 h 2606515"/>
              <a:gd name="connsiteX0" fmla="*/ 9612 w 4230613"/>
              <a:gd name="connsiteY0" fmla="*/ 1985526 h 2606515"/>
              <a:gd name="connsiteX1" fmla="*/ 110280 w 4230613"/>
              <a:gd name="connsiteY1" fmla="*/ 1079515 h 2606515"/>
              <a:gd name="connsiteX2" fmla="*/ 802817 w 4230613"/>
              <a:gd name="connsiteY2" fmla="*/ 902633 h 2606515"/>
              <a:gd name="connsiteX3" fmla="*/ 1855190 w 4230613"/>
              <a:gd name="connsiteY3" fmla="*/ 534231 h 2606515"/>
              <a:gd name="connsiteX4" fmla="*/ 2761201 w 4230613"/>
              <a:gd name="connsiteY4" fmla="*/ 290950 h 2606515"/>
              <a:gd name="connsiteX5" fmla="*/ 3826603 w 4230613"/>
              <a:gd name="connsiteY5" fmla="*/ 5725 h 2606515"/>
              <a:gd name="connsiteX6" fmla="*/ 3960826 w 4230613"/>
              <a:gd name="connsiteY6" fmla="*/ 14114 h 2606515"/>
              <a:gd name="connsiteX7" fmla="*/ 4230613 w 4230613"/>
              <a:gd name="connsiteY7" fmla="*/ 171898 h 2606515"/>
              <a:gd name="connsiteX8" fmla="*/ 4212496 w 4230613"/>
              <a:gd name="connsiteY8" fmla="*/ 433563 h 2606515"/>
              <a:gd name="connsiteX9" fmla="*/ 4128606 w 4230613"/>
              <a:gd name="connsiteY9" fmla="*/ 584565 h 2606515"/>
              <a:gd name="connsiteX10" fmla="*/ 4078272 w 4230613"/>
              <a:gd name="connsiteY10" fmla="*/ 718789 h 2606515"/>
              <a:gd name="connsiteX11" fmla="*/ 4053105 w 4230613"/>
              <a:gd name="connsiteY11" fmla="*/ 970458 h 2606515"/>
              <a:gd name="connsiteX12" fmla="*/ 4027938 w 4230613"/>
              <a:gd name="connsiteY12" fmla="*/ 1087904 h 2606515"/>
              <a:gd name="connsiteX13" fmla="*/ 3969215 w 4230613"/>
              <a:gd name="connsiteY13" fmla="*/ 1155016 h 2606515"/>
              <a:gd name="connsiteX14" fmla="*/ 3910492 w 4230613"/>
              <a:gd name="connsiteY14" fmla="*/ 1230517 h 2606515"/>
              <a:gd name="connsiteX15" fmla="*/ 3834992 w 4230613"/>
              <a:gd name="connsiteY15" fmla="*/ 1297629 h 2606515"/>
              <a:gd name="connsiteX16" fmla="*/ 3683990 w 4230613"/>
              <a:gd name="connsiteY16" fmla="*/ 1448631 h 2606515"/>
              <a:gd name="connsiteX17" fmla="*/ 3524599 w 4230613"/>
              <a:gd name="connsiteY17" fmla="*/ 1591244 h 2606515"/>
              <a:gd name="connsiteX18" fmla="*/ 3331652 w 4230613"/>
              <a:gd name="connsiteY18" fmla="*/ 1733857 h 2606515"/>
              <a:gd name="connsiteX19" fmla="*/ 2937370 w 4230613"/>
              <a:gd name="connsiteY19" fmla="*/ 1960359 h 2606515"/>
              <a:gd name="connsiteX20" fmla="*/ 2509531 w 4230613"/>
              <a:gd name="connsiteY20" fmla="*/ 2136528 h 2606515"/>
              <a:gd name="connsiteX21" fmla="*/ 2249472 w 4230613"/>
              <a:gd name="connsiteY21" fmla="*/ 2220418 h 2606515"/>
              <a:gd name="connsiteX22" fmla="*/ 1972636 w 4230613"/>
              <a:gd name="connsiteY22" fmla="*/ 2321086 h 2606515"/>
              <a:gd name="connsiteX23" fmla="*/ 1720966 w 4230613"/>
              <a:gd name="connsiteY23" fmla="*/ 2388198 h 2606515"/>
              <a:gd name="connsiteX24" fmla="*/ 1309905 w 4230613"/>
              <a:gd name="connsiteY24" fmla="*/ 2555978 h 2606515"/>
              <a:gd name="connsiteX25" fmla="*/ 817817 w 4230613"/>
              <a:gd name="connsiteY25" fmla="*/ 2605285 h 2606515"/>
              <a:gd name="connsiteX26" fmla="*/ 543689 w 4230613"/>
              <a:gd name="connsiteY26" fmla="*/ 2517004 h 2606515"/>
              <a:gd name="connsiteX27" fmla="*/ 396860 w 4230613"/>
              <a:gd name="connsiteY27" fmla="*/ 2477222 h 2606515"/>
              <a:gd name="connsiteX28" fmla="*/ 195682 w 4230613"/>
              <a:gd name="connsiteY28" fmla="*/ 2404826 h 2606515"/>
              <a:gd name="connsiteX29" fmla="*/ 9612 w 4230613"/>
              <a:gd name="connsiteY29" fmla="*/ 1985526 h 2606515"/>
              <a:gd name="connsiteX0" fmla="*/ 9612 w 4230613"/>
              <a:gd name="connsiteY0" fmla="*/ 1985526 h 2606515"/>
              <a:gd name="connsiteX1" fmla="*/ 110280 w 4230613"/>
              <a:gd name="connsiteY1" fmla="*/ 1079515 h 2606515"/>
              <a:gd name="connsiteX2" fmla="*/ 802817 w 4230613"/>
              <a:gd name="connsiteY2" fmla="*/ 902633 h 2606515"/>
              <a:gd name="connsiteX3" fmla="*/ 1855190 w 4230613"/>
              <a:gd name="connsiteY3" fmla="*/ 534231 h 2606515"/>
              <a:gd name="connsiteX4" fmla="*/ 2761201 w 4230613"/>
              <a:gd name="connsiteY4" fmla="*/ 290950 h 2606515"/>
              <a:gd name="connsiteX5" fmla="*/ 3826603 w 4230613"/>
              <a:gd name="connsiteY5" fmla="*/ 5725 h 2606515"/>
              <a:gd name="connsiteX6" fmla="*/ 3960826 w 4230613"/>
              <a:gd name="connsiteY6" fmla="*/ 14114 h 2606515"/>
              <a:gd name="connsiteX7" fmla="*/ 4230613 w 4230613"/>
              <a:gd name="connsiteY7" fmla="*/ 171898 h 2606515"/>
              <a:gd name="connsiteX8" fmla="*/ 4212496 w 4230613"/>
              <a:gd name="connsiteY8" fmla="*/ 433563 h 2606515"/>
              <a:gd name="connsiteX9" fmla="*/ 4078272 w 4230613"/>
              <a:gd name="connsiteY9" fmla="*/ 718789 h 2606515"/>
              <a:gd name="connsiteX10" fmla="*/ 4053105 w 4230613"/>
              <a:gd name="connsiteY10" fmla="*/ 970458 h 2606515"/>
              <a:gd name="connsiteX11" fmla="*/ 4027938 w 4230613"/>
              <a:gd name="connsiteY11" fmla="*/ 1087904 h 2606515"/>
              <a:gd name="connsiteX12" fmla="*/ 3969215 w 4230613"/>
              <a:gd name="connsiteY12" fmla="*/ 1155016 h 2606515"/>
              <a:gd name="connsiteX13" fmla="*/ 3910492 w 4230613"/>
              <a:gd name="connsiteY13" fmla="*/ 1230517 h 2606515"/>
              <a:gd name="connsiteX14" fmla="*/ 3834992 w 4230613"/>
              <a:gd name="connsiteY14" fmla="*/ 1297629 h 2606515"/>
              <a:gd name="connsiteX15" fmla="*/ 3683990 w 4230613"/>
              <a:gd name="connsiteY15" fmla="*/ 1448631 h 2606515"/>
              <a:gd name="connsiteX16" fmla="*/ 3524599 w 4230613"/>
              <a:gd name="connsiteY16" fmla="*/ 1591244 h 2606515"/>
              <a:gd name="connsiteX17" fmla="*/ 3331652 w 4230613"/>
              <a:gd name="connsiteY17" fmla="*/ 1733857 h 2606515"/>
              <a:gd name="connsiteX18" fmla="*/ 2937370 w 4230613"/>
              <a:gd name="connsiteY18" fmla="*/ 1960359 h 2606515"/>
              <a:gd name="connsiteX19" fmla="*/ 2509531 w 4230613"/>
              <a:gd name="connsiteY19" fmla="*/ 2136528 h 2606515"/>
              <a:gd name="connsiteX20" fmla="*/ 2249472 w 4230613"/>
              <a:gd name="connsiteY20" fmla="*/ 2220418 h 2606515"/>
              <a:gd name="connsiteX21" fmla="*/ 1972636 w 4230613"/>
              <a:gd name="connsiteY21" fmla="*/ 2321086 h 2606515"/>
              <a:gd name="connsiteX22" fmla="*/ 1720966 w 4230613"/>
              <a:gd name="connsiteY22" fmla="*/ 2388198 h 2606515"/>
              <a:gd name="connsiteX23" fmla="*/ 1309905 w 4230613"/>
              <a:gd name="connsiteY23" fmla="*/ 2555978 h 2606515"/>
              <a:gd name="connsiteX24" fmla="*/ 817817 w 4230613"/>
              <a:gd name="connsiteY24" fmla="*/ 2605285 h 2606515"/>
              <a:gd name="connsiteX25" fmla="*/ 543689 w 4230613"/>
              <a:gd name="connsiteY25" fmla="*/ 2517004 h 2606515"/>
              <a:gd name="connsiteX26" fmla="*/ 396860 w 4230613"/>
              <a:gd name="connsiteY26" fmla="*/ 2477222 h 2606515"/>
              <a:gd name="connsiteX27" fmla="*/ 195682 w 4230613"/>
              <a:gd name="connsiteY27" fmla="*/ 2404826 h 2606515"/>
              <a:gd name="connsiteX28" fmla="*/ 9612 w 4230613"/>
              <a:gd name="connsiteY28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969215 w 4231655"/>
              <a:gd name="connsiteY11" fmla="*/ 1155016 h 2606515"/>
              <a:gd name="connsiteX12" fmla="*/ 3910492 w 4231655"/>
              <a:gd name="connsiteY12" fmla="*/ 1230517 h 2606515"/>
              <a:gd name="connsiteX13" fmla="*/ 3834992 w 4231655"/>
              <a:gd name="connsiteY13" fmla="*/ 1297629 h 2606515"/>
              <a:gd name="connsiteX14" fmla="*/ 3683990 w 4231655"/>
              <a:gd name="connsiteY14" fmla="*/ 1448631 h 2606515"/>
              <a:gd name="connsiteX15" fmla="*/ 3524599 w 4231655"/>
              <a:gd name="connsiteY15" fmla="*/ 1591244 h 2606515"/>
              <a:gd name="connsiteX16" fmla="*/ 3331652 w 4231655"/>
              <a:gd name="connsiteY16" fmla="*/ 1733857 h 2606515"/>
              <a:gd name="connsiteX17" fmla="*/ 2937370 w 4231655"/>
              <a:gd name="connsiteY17" fmla="*/ 1960359 h 2606515"/>
              <a:gd name="connsiteX18" fmla="*/ 2509531 w 4231655"/>
              <a:gd name="connsiteY18" fmla="*/ 2136528 h 2606515"/>
              <a:gd name="connsiteX19" fmla="*/ 2249472 w 4231655"/>
              <a:gd name="connsiteY19" fmla="*/ 2220418 h 2606515"/>
              <a:gd name="connsiteX20" fmla="*/ 1972636 w 4231655"/>
              <a:gd name="connsiteY20" fmla="*/ 2321086 h 2606515"/>
              <a:gd name="connsiteX21" fmla="*/ 1720966 w 4231655"/>
              <a:gd name="connsiteY21" fmla="*/ 2388198 h 2606515"/>
              <a:gd name="connsiteX22" fmla="*/ 1309905 w 4231655"/>
              <a:gd name="connsiteY22" fmla="*/ 2555978 h 2606515"/>
              <a:gd name="connsiteX23" fmla="*/ 817817 w 4231655"/>
              <a:gd name="connsiteY23" fmla="*/ 2605285 h 2606515"/>
              <a:gd name="connsiteX24" fmla="*/ 543689 w 4231655"/>
              <a:gd name="connsiteY24" fmla="*/ 2517004 h 2606515"/>
              <a:gd name="connsiteX25" fmla="*/ 396860 w 4231655"/>
              <a:gd name="connsiteY25" fmla="*/ 2477222 h 2606515"/>
              <a:gd name="connsiteX26" fmla="*/ 195682 w 4231655"/>
              <a:gd name="connsiteY26" fmla="*/ 2404826 h 2606515"/>
              <a:gd name="connsiteX27" fmla="*/ 9612 w 4231655"/>
              <a:gd name="connsiteY27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910492 w 4231655"/>
              <a:gd name="connsiteY11" fmla="*/ 1230517 h 2606515"/>
              <a:gd name="connsiteX12" fmla="*/ 3834992 w 4231655"/>
              <a:gd name="connsiteY12" fmla="*/ 1297629 h 2606515"/>
              <a:gd name="connsiteX13" fmla="*/ 3683990 w 4231655"/>
              <a:gd name="connsiteY13" fmla="*/ 1448631 h 2606515"/>
              <a:gd name="connsiteX14" fmla="*/ 3524599 w 4231655"/>
              <a:gd name="connsiteY14" fmla="*/ 1591244 h 2606515"/>
              <a:gd name="connsiteX15" fmla="*/ 3331652 w 4231655"/>
              <a:gd name="connsiteY15" fmla="*/ 1733857 h 2606515"/>
              <a:gd name="connsiteX16" fmla="*/ 2937370 w 4231655"/>
              <a:gd name="connsiteY16" fmla="*/ 1960359 h 2606515"/>
              <a:gd name="connsiteX17" fmla="*/ 2509531 w 4231655"/>
              <a:gd name="connsiteY17" fmla="*/ 2136528 h 2606515"/>
              <a:gd name="connsiteX18" fmla="*/ 2249472 w 4231655"/>
              <a:gd name="connsiteY18" fmla="*/ 2220418 h 2606515"/>
              <a:gd name="connsiteX19" fmla="*/ 1972636 w 4231655"/>
              <a:gd name="connsiteY19" fmla="*/ 2321086 h 2606515"/>
              <a:gd name="connsiteX20" fmla="*/ 1720966 w 4231655"/>
              <a:gd name="connsiteY20" fmla="*/ 2388198 h 2606515"/>
              <a:gd name="connsiteX21" fmla="*/ 1309905 w 4231655"/>
              <a:gd name="connsiteY21" fmla="*/ 2555978 h 2606515"/>
              <a:gd name="connsiteX22" fmla="*/ 817817 w 4231655"/>
              <a:gd name="connsiteY22" fmla="*/ 2605285 h 2606515"/>
              <a:gd name="connsiteX23" fmla="*/ 543689 w 4231655"/>
              <a:gd name="connsiteY23" fmla="*/ 2517004 h 2606515"/>
              <a:gd name="connsiteX24" fmla="*/ 396860 w 4231655"/>
              <a:gd name="connsiteY24" fmla="*/ 2477222 h 2606515"/>
              <a:gd name="connsiteX25" fmla="*/ 195682 w 4231655"/>
              <a:gd name="connsiteY25" fmla="*/ 2404826 h 2606515"/>
              <a:gd name="connsiteX26" fmla="*/ 9612 w 4231655"/>
              <a:gd name="connsiteY26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834992 w 4231655"/>
              <a:gd name="connsiteY11" fmla="*/ 1297629 h 2606515"/>
              <a:gd name="connsiteX12" fmla="*/ 3683990 w 4231655"/>
              <a:gd name="connsiteY12" fmla="*/ 1448631 h 2606515"/>
              <a:gd name="connsiteX13" fmla="*/ 3524599 w 4231655"/>
              <a:gd name="connsiteY13" fmla="*/ 1591244 h 2606515"/>
              <a:gd name="connsiteX14" fmla="*/ 3331652 w 4231655"/>
              <a:gd name="connsiteY14" fmla="*/ 1733857 h 2606515"/>
              <a:gd name="connsiteX15" fmla="*/ 2937370 w 4231655"/>
              <a:gd name="connsiteY15" fmla="*/ 1960359 h 2606515"/>
              <a:gd name="connsiteX16" fmla="*/ 2509531 w 4231655"/>
              <a:gd name="connsiteY16" fmla="*/ 2136528 h 2606515"/>
              <a:gd name="connsiteX17" fmla="*/ 2249472 w 4231655"/>
              <a:gd name="connsiteY17" fmla="*/ 2220418 h 2606515"/>
              <a:gd name="connsiteX18" fmla="*/ 1972636 w 4231655"/>
              <a:gd name="connsiteY18" fmla="*/ 2321086 h 2606515"/>
              <a:gd name="connsiteX19" fmla="*/ 1720966 w 4231655"/>
              <a:gd name="connsiteY19" fmla="*/ 2388198 h 2606515"/>
              <a:gd name="connsiteX20" fmla="*/ 1309905 w 4231655"/>
              <a:gd name="connsiteY20" fmla="*/ 2555978 h 2606515"/>
              <a:gd name="connsiteX21" fmla="*/ 817817 w 4231655"/>
              <a:gd name="connsiteY21" fmla="*/ 2605285 h 2606515"/>
              <a:gd name="connsiteX22" fmla="*/ 543689 w 4231655"/>
              <a:gd name="connsiteY22" fmla="*/ 2517004 h 2606515"/>
              <a:gd name="connsiteX23" fmla="*/ 396860 w 4231655"/>
              <a:gd name="connsiteY23" fmla="*/ 2477222 h 2606515"/>
              <a:gd name="connsiteX24" fmla="*/ 195682 w 4231655"/>
              <a:gd name="connsiteY24" fmla="*/ 2404826 h 2606515"/>
              <a:gd name="connsiteX25" fmla="*/ 9612 w 4231655"/>
              <a:gd name="connsiteY25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683990 w 4231655"/>
              <a:gd name="connsiteY11" fmla="*/ 1448631 h 2606515"/>
              <a:gd name="connsiteX12" fmla="*/ 3524599 w 4231655"/>
              <a:gd name="connsiteY12" fmla="*/ 1591244 h 2606515"/>
              <a:gd name="connsiteX13" fmla="*/ 3331652 w 4231655"/>
              <a:gd name="connsiteY13" fmla="*/ 1733857 h 2606515"/>
              <a:gd name="connsiteX14" fmla="*/ 2937370 w 4231655"/>
              <a:gd name="connsiteY14" fmla="*/ 1960359 h 2606515"/>
              <a:gd name="connsiteX15" fmla="*/ 2509531 w 4231655"/>
              <a:gd name="connsiteY15" fmla="*/ 2136528 h 2606515"/>
              <a:gd name="connsiteX16" fmla="*/ 2249472 w 4231655"/>
              <a:gd name="connsiteY16" fmla="*/ 2220418 h 2606515"/>
              <a:gd name="connsiteX17" fmla="*/ 1972636 w 4231655"/>
              <a:gd name="connsiteY17" fmla="*/ 2321086 h 2606515"/>
              <a:gd name="connsiteX18" fmla="*/ 1720966 w 4231655"/>
              <a:gd name="connsiteY18" fmla="*/ 2388198 h 2606515"/>
              <a:gd name="connsiteX19" fmla="*/ 1309905 w 4231655"/>
              <a:gd name="connsiteY19" fmla="*/ 2555978 h 2606515"/>
              <a:gd name="connsiteX20" fmla="*/ 817817 w 4231655"/>
              <a:gd name="connsiteY20" fmla="*/ 2605285 h 2606515"/>
              <a:gd name="connsiteX21" fmla="*/ 543689 w 4231655"/>
              <a:gd name="connsiteY21" fmla="*/ 2517004 h 2606515"/>
              <a:gd name="connsiteX22" fmla="*/ 396860 w 4231655"/>
              <a:gd name="connsiteY22" fmla="*/ 2477222 h 2606515"/>
              <a:gd name="connsiteX23" fmla="*/ 195682 w 4231655"/>
              <a:gd name="connsiteY23" fmla="*/ 2404826 h 2606515"/>
              <a:gd name="connsiteX24" fmla="*/ 9612 w 4231655"/>
              <a:gd name="connsiteY24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524599 w 4231655"/>
              <a:gd name="connsiteY11" fmla="*/ 1591244 h 2606515"/>
              <a:gd name="connsiteX12" fmla="*/ 3331652 w 4231655"/>
              <a:gd name="connsiteY12" fmla="*/ 1733857 h 2606515"/>
              <a:gd name="connsiteX13" fmla="*/ 2937370 w 4231655"/>
              <a:gd name="connsiteY13" fmla="*/ 1960359 h 2606515"/>
              <a:gd name="connsiteX14" fmla="*/ 2509531 w 4231655"/>
              <a:gd name="connsiteY14" fmla="*/ 2136528 h 2606515"/>
              <a:gd name="connsiteX15" fmla="*/ 2249472 w 4231655"/>
              <a:gd name="connsiteY15" fmla="*/ 2220418 h 2606515"/>
              <a:gd name="connsiteX16" fmla="*/ 1972636 w 4231655"/>
              <a:gd name="connsiteY16" fmla="*/ 2321086 h 2606515"/>
              <a:gd name="connsiteX17" fmla="*/ 1720966 w 4231655"/>
              <a:gd name="connsiteY17" fmla="*/ 2388198 h 2606515"/>
              <a:gd name="connsiteX18" fmla="*/ 1309905 w 4231655"/>
              <a:gd name="connsiteY18" fmla="*/ 2555978 h 2606515"/>
              <a:gd name="connsiteX19" fmla="*/ 817817 w 4231655"/>
              <a:gd name="connsiteY19" fmla="*/ 2605285 h 2606515"/>
              <a:gd name="connsiteX20" fmla="*/ 543689 w 4231655"/>
              <a:gd name="connsiteY20" fmla="*/ 2517004 h 2606515"/>
              <a:gd name="connsiteX21" fmla="*/ 396860 w 4231655"/>
              <a:gd name="connsiteY21" fmla="*/ 2477222 h 2606515"/>
              <a:gd name="connsiteX22" fmla="*/ 195682 w 4231655"/>
              <a:gd name="connsiteY22" fmla="*/ 2404826 h 2606515"/>
              <a:gd name="connsiteX23" fmla="*/ 9612 w 4231655"/>
              <a:gd name="connsiteY23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3331652 w 4231655"/>
              <a:gd name="connsiteY11" fmla="*/ 1733857 h 2606515"/>
              <a:gd name="connsiteX12" fmla="*/ 2937370 w 4231655"/>
              <a:gd name="connsiteY12" fmla="*/ 1960359 h 2606515"/>
              <a:gd name="connsiteX13" fmla="*/ 2509531 w 4231655"/>
              <a:gd name="connsiteY13" fmla="*/ 2136528 h 2606515"/>
              <a:gd name="connsiteX14" fmla="*/ 2249472 w 4231655"/>
              <a:gd name="connsiteY14" fmla="*/ 2220418 h 2606515"/>
              <a:gd name="connsiteX15" fmla="*/ 1972636 w 4231655"/>
              <a:gd name="connsiteY15" fmla="*/ 2321086 h 2606515"/>
              <a:gd name="connsiteX16" fmla="*/ 1720966 w 4231655"/>
              <a:gd name="connsiteY16" fmla="*/ 2388198 h 2606515"/>
              <a:gd name="connsiteX17" fmla="*/ 1309905 w 4231655"/>
              <a:gd name="connsiteY17" fmla="*/ 2555978 h 2606515"/>
              <a:gd name="connsiteX18" fmla="*/ 817817 w 4231655"/>
              <a:gd name="connsiteY18" fmla="*/ 2605285 h 2606515"/>
              <a:gd name="connsiteX19" fmla="*/ 543689 w 4231655"/>
              <a:gd name="connsiteY19" fmla="*/ 2517004 h 2606515"/>
              <a:gd name="connsiteX20" fmla="*/ 396860 w 4231655"/>
              <a:gd name="connsiteY20" fmla="*/ 2477222 h 2606515"/>
              <a:gd name="connsiteX21" fmla="*/ 195682 w 4231655"/>
              <a:gd name="connsiteY21" fmla="*/ 2404826 h 2606515"/>
              <a:gd name="connsiteX22" fmla="*/ 9612 w 4231655"/>
              <a:gd name="connsiteY22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937370 w 4231655"/>
              <a:gd name="connsiteY11" fmla="*/ 1960359 h 2606515"/>
              <a:gd name="connsiteX12" fmla="*/ 2509531 w 4231655"/>
              <a:gd name="connsiteY12" fmla="*/ 2136528 h 2606515"/>
              <a:gd name="connsiteX13" fmla="*/ 2249472 w 4231655"/>
              <a:gd name="connsiteY13" fmla="*/ 2220418 h 2606515"/>
              <a:gd name="connsiteX14" fmla="*/ 1972636 w 4231655"/>
              <a:gd name="connsiteY14" fmla="*/ 2321086 h 2606515"/>
              <a:gd name="connsiteX15" fmla="*/ 1720966 w 4231655"/>
              <a:gd name="connsiteY15" fmla="*/ 2388198 h 2606515"/>
              <a:gd name="connsiteX16" fmla="*/ 1309905 w 4231655"/>
              <a:gd name="connsiteY16" fmla="*/ 2555978 h 2606515"/>
              <a:gd name="connsiteX17" fmla="*/ 817817 w 4231655"/>
              <a:gd name="connsiteY17" fmla="*/ 2605285 h 2606515"/>
              <a:gd name="connsiteX18" fmla="*/ 543689 w 4231655"/>
              <a:gd name="connsiteY18" fmla="*/ 2517004 h 2606515"/>
              <a:gd name="connsiteX19" fmla="*/ 396860 w 4231655"/>
              <a:gd name="connsiteY19" fmla="*/ 2477222 h 2606515"/>
              <a:gd name="connsiteX20" fmla="*/ 195682 w 4231655"/>
              <a:gd name="connsiteY20" fmla="*/ 2404826 h 2606515"/>
              <a:gd name="connsiteX21" fmla="*/ 9612 w 4231655"/>
              <a:gd name="connsiteY21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509531 w 4231655"/>
              <a:gd name="connsiteY11" fmla="*/ 2136528 h 2606515"/>
              <a:gd name="connsiteX12" fmla="*/ 2249472 w 4231655"/>
              <a:gd name="connsiteY12" fmla="*/ 2220418 h 2606515"/>
              <a:gd name="connsiteX13" fmla="*/ 1972636 w 4231655"/>
              <a:gd name="connsiteY13" fmla="*/ 2321086 h 2606515"/>
              <a:gd name="connsiteX14" fmla="*/ 1720966 w 4231655"/>
              <a:gd name="connsiteY14" fmla="*/ 2388198 h 2606515"/>
              <a:gd name="connsiteX15" fmla="*/ 1309905 w 4231655"/>
              <a:gd name="connsiteY15" fmla="*/ 2555978 h 2606515"/>
              <a:gd name="connsiteX16" fmla="*/ 817817 w 4231655"/>
              <a:gd name="connsiteY16" fmla="*/ 2605285 h 2606515"/>
              <a:gd name="connsiteX17" fmla="*/ 543689 w 4231655"/>
              <a:gd name="connsiteY17" fmla="*/ 2517004 h 2606515"/>
              <a:gd name="connsiteX18" fmla="*/ 396860 w 4231655"/>
              <a:gd name="connsiteY18" fmla="*/ 2477222 h 2606515"/>
              <a:gd name="connsiteX19" fmla="*/ 195682 w 4231655"/>
              <a:gd name="connsiteY19" fmla="*/ 2404826 h 2606515"/>
              <a:gd name="connsiteX20" fmla="*/ 9612 w 4231655"/>
              <a:gd name="connsiteY20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249472 w 4231655"/>
              <a:gd name="connsiteY11" fmla="*/ 2220418 h 2606515"/>
              <a:gd name="connsiteX12" fmla="*/ 1972636 w 4231655"/>
              <a:gd name="connsiteY12" fmla="*/ 2321086 h 2606515"/>
              <a:gd name="connsiteX13" fmla="*/ 1720966 w 4231655"/>
              <a:gd name="connsiteY13" fmla="*/ 2388198 h 2606515"/>
              <a:gd name="connsiteX14" fmla="*/ 1309905 w 4231655"/>
              <a:gd name="connsiteY14" fmla="*/ 2555978 h 2606515"/>
              <a:gd name="connsiteX15" fmla="*/ 817817 w 4231655"/>
              <a:gd name="connsiteY15" fmla="*/ 2605285 h 2606515"/>
              <a:gd name="connsiteX16" fmla="*/ 543689 w 4231655"/>
              <a:gd name="connsiteY16" fmla="*/ 2517004 h 2606515"/>
              <a:gd name="connsiteX17" fmla="*/ 396860 w 4231655"/>
              <a:gd name="connsiteY17" fmla="*/ 2477222 h 2606515"/>
              <a:gd name="connsiteX18" fmla="*/ 195682 w 4231655"/>
              <a:gd name="connsiteY18" fmla="*/ 2404826 h 2606515"/>
              <a:gd name="connsiteX19" fmla="*/ 9612 w 4231655"/>
              <a:gd name="connsiteY19" fmla="*/ 1985526 h 2606515"/>
              <a:gd name="connsiteX0" fmla="*/ 9612 w 4231655"/>
              <a:gd name="connsiteY0" fmla="*/ 1985526 h 2606515"/>
              <a:gd name="connsiteX1" fmla="*/ 110280 w 4231655"/>
              <a:gd name="connsiteY1" fmla="*/ 1079515 h 2606515"/>
              <a:gd name="connsiteX2" fmla="*/ 802817 w 4231655"/>
              <a:gd name="connsiteY2" fmla="*/ 902633 h 2606515"/>
              <a:gd name="connsiteX3" fmla="*/ 1855190 w 4231655"/>
              <a:gd name="connsiteY3" fmla="*/ 534231 h 2606515"/>
              <a:gd name="connsiteX4" fmla="*/ 2761201 w 4231655"/>
              <a:gd name="connsiteY4" fmla="*/ 290950 h 2606515"/>
              <a:gd name="connsiteX5" fmla="*/ 3826603 w 4231655"/>
              <a:gd name="connsiteY5" fmla="*/ 5725 h 2606515"/>
              <a:gd name="connsiteX6" fmla="*/ 3960826 w 4231655"/>
              <a:gd name="connsiteY6" fmla="*/ 14114 h 2606515"/>
              <a:gd name="connsiteX7" fmla="*/ 4230613 w 4231655"/>
              <a:gd name="connsiteY7" fmla="*/ 171898 h 2606515"/>
              <a:gd name="connsiteX8" fmla="*/ 4212496 w 4231655"/>
              <a:gd name="connsiteY8" fmla="*/ 433563 h 2606515"/>
              <a:gd name="connsiteX9" fmla="*/ 4053105 w 4231655"/>
              <a:gd name="connsiteY9" fmla="*/ 970458 h 2606515"/>
              <a:gd name="connsiteX10" fmla="*/ 4027938 w 4231655"/>
              <a:gd name="connsiteY10" fmla="*/ 1087904 h 2606515"/>
              <a:gd name="connsiteX11" fmla="*/ 2249472 w 4231655"/>
              <a:gd name="connsiteY11" fmla="*/ 2220418 h 2606515"/>
              <a:gd name="connsiteX12" fmla="*/ 1720966 w 4231655"/>
              <a:gd name="connsiteY12" fmla="*/ 2388198 h 2606515"/>
              <a:gd name="connsiteX13" fmla="*/ 1309905 w 4231655"/>
              <a:gd name="connsiteY13" fmla="*/ 2555978 h 2606515"/>
              <a:gd name="connsiteX14" fmla="*/ 817817 w 4231655"/>
              <a:gd name="connsiteY14" fmla="*/ 2605285 h 2606515"/>
              <a:gd name="connsiteX15" fmla="*/ 543689 w 4231655"/>
              <a:gd name="connsiteY15" fmla="*/ 2517004 h 2606515"/>
              <a:gd name="connsiteX16" fmla="*/ 396860 w 4231655"/>
              <a:gd name="connsiteY16" fmla="*/ 2477222 h 2606515"/>
              <a:gd name="connsiteX17" fmla="*/ 195682 w 4231655"/>
              <a:gd name="connsiteY17" fmla="*/ 2404826 h 2606515"/>
              <a:gd name="connsiteX18" fmla="*/ 9612 w 4231655"/>
              <a:gd name="connsiteY18" fmla="*/ 1985526 h 2606515"/>
              <a:gd name="connsiteX0" fmla="*/ 9612 w 4231655"/>
              <a:gd name="connsiteY0" fmla="*/ 1985526 h 2609652"/>
              <a:gd name="connsiteX1" fmla="*/ 110280 w 4231655"/>
              <a:gd name="connsiteY1" fmla="*/ 1079515 h 2609652"/>
              <a:gd name="connsiteX2" fmla="*/ 802817 w 4231655"/>
              <a:gd name="connsiteY2" fmla="*/ 902633 h 2609652"/>
              <a:gd name="connsiteX3" fmla="*/ 1855190 w 4231655"/>
              <a:gd name="connsiteY3" fmla="*/ 534231 h 2609652"/>
              <a:gd name="connsiteX4" fmla="*/ 2761201 w 4231655"/>
              <a:gd name="connsiteY4" fmla="*/ 290950 h 2609652"/>
              <a:gd name="connsiteX5" fmla="*/ 3826603 w 4231655"/>
              <a:gd name="connsiteY5" fmla="*/ 5725 h 2609652"/>
              <a:gd name="connsiteX6" fmla="*/ 3960826 w 4231655"/>
              <a:gd name="connsiteY6" fmla="*/ 14114 h 2609652"/>
              <a:gd name="connsiteX7" fmla="*/ 4230613 w 4231655"/>
              <a:gd name="connsiteY7" fmla="*/ 171898 h 2609652"/>
              <a:gd name="connsiteX8" fmla="*/ 4212496 w 4231655"/>
              <a:gd name="connsiteY8" fmla="*/ 433563 h 2609652"/>
              <a:gd name="connsiteX9" fmla="*/ 4053105 w 4231655"/>
              <a:gd name="connsiteY9" fmla="*/ 970458 h 2609652"/>
              <a:gd name="connsiteX10" fmla="*/ 4027938 w 4231655"/>
              <a:gd name="connsiteY10" fmla="*/ 1087904 h 2609652"/>
              <a:gd name="connsiteX11" fmla="*/ 2249472 w 4231655"/>
              <a:gd name="connsiteY11" fmla="*/ 2220418 h 2609652"/>
              <a:gd name="connsiteX12" fmla="*/ 1309905 w 4231655"/>
              <a:gd name="connsiteY12" fmla="*/ 2555978 h 2609652"/>
              <a:gd name="connsiteX13" fmla="*/ 817817 w 4231655"/>
              <a:gd name="connsiteY13" fmla="*/ 2605285 h 2609652"/>
              <a:gd name="connsiteX14" fmla="*/ 543689 w 4231655"/>
              <a:gd name="connsiteY14" fmla="*/ 2517004 h 2609652"/>
              <a:gd name="connsiteX15" fmla="*/ 396860 w 4231655"/>
              <a:gd name="connsiteY15" fmla="*/ 2477222 h 2609652"/>
              <a:gd name="connsiteX16" fmla="*/ 195682 w 4231655"/>
              <a:gd name="connsiteY16" fmla="*/ 2404826 h 2609652"/>
              <a:gd name="connsiteX17" fmla="*/ 9612 w 4231655"/>
              <a:gd name="connsiteY17" fmla="*/ 1985526 h 2609652"/>
              <a:gd name="connsiteX0" fmla="*/ 9612 w 4231655"/>
              <a:gd name="connsiteY0" fmla="*/ 1985526 h 2612596"/>
              <a:gd name="connsiteX1" fmla="*/ 110280 w 4231655"/>
              <a:gd name="connsiteY1" fmla="*/ 1079515 h 2612596"/>
              <a:gd name="connsiteX2" fmla="*/ 802817 w 4231655"/>
              <a:gd name="connsiteY2" fmla="*/ 902633 h 2612596"/>
              <a:gd name="connsiteX3" fmla="*/ 1855190 w 4231655"/>
              <a:gd name="connsiteY3" fmla="*/ 534231 h 2612596"/>
              <a:gd name="connsiteX4" fmla="*/ 2761201 w 4231655"/>
              <a:gd name="connsiteY4" fmla="*/ 290950 h 2612596"/>
              <a:gd name="connsiteX5" fmla="*/ 3826603 w 4231655"/>
              <a:gd name="connsiteY5" fmla="*/ 5725 h 2612596"/>
              <a:gd name="connsiteX6" fmla="*/ 3960826 w 4231655"/>
              <a:gd name="connsiteY6" fmla="*/ 14114 h 2612596"/>
              <a:gd name="connsiteX7" fmla="*/ 4230613 w 4231655"/>
              <a:gd name="connsiteY7" fmla="*/ 171898 h 2612596"/>
              <a:gd name="connsiteX8" fmla="*/ 4212496 w 4231655"/>
              <a:gd name="connsiteY8" fmla="*/ 433563 h 2612596"/>
              <a:gd name="connsiteX9" fmla="*/ 4053105 w 4231655"/>
              <a:gd name="connsiteY9" fmla="*/ 970458 h 2612596"/>
              <a:gd name="connsiteX10" fmla="*/ 4027938 w 4231655"/>
              <a:gd name="connsiteY10" fmla="*/ 1087904 h 2612596"/>
              <a:gd name="connsiteX11" fmla="*/ 2249472 w 4231655"/>
              <a:gd name="connsiteY11" fmla="*/ 2220418 h 2612596"/>
              <a:gd name="connsiteX12" fmla="*/ 1309905 w 4231655"/>
              <a:gd name="connsiteY12" fmla="*/ 2555978 h 2612596"/>
              <a:gd name="connsiteX13" fmla="*/ 817817 w 4231655"/>
              <a:gd name="connsiteY13" fmla="*/ 2605285 h 2612596"/>
              <a:gd name="connsiteX14" fmla="*/ 396860 w 4231655"/>
              <a:gd name="connsiteY14" fmla="*/ 2477222 h 2612596"/>
              <a:gd name="connsiteX15" fmla="*/ 195682 w 4231655"/>
              <a:gd name="connsiteY15" fmla="*/ 2404826 h 2612596"/>
              <a:gd name="connsiteX16" fmla="*/ 9612 w 4231655"/>
              <a:gd name="connsiteY16" fmla="*/ 1985526 h 2612596"/>
              <a:gd name="connsiteX0" fmla="*/ 9612 w 4231655"/>
              <a:gd name="connsiteY0" fmla="*/ 1985526 h 2617957"/>
              <a:gd name="connsiteX1" fmla="*/ 110280 w 4231655"/>
              <a:gd name="connsiteY1" fmla="*/ 1079515 h 2617957"/>
              <a:gd name="connsiteX2" fmla="*/ 802817 w 4231655"/>
              <a:gd name="connsiteY2" fmla="*/ 902633 h 2617957"/>
              <a:gd name="connsiteX3" fmla="*/ 1855190 w 4231655"/>
              <a:gd name="connsiteY3" fmla="*/ 534231 h 2617957"/>
              <a:gd name="connsiteX4" fmla="*/ 2761201 w 4231655"/>
              <a:gd name="connsiteY4" fmla="*/ 290950 h 2617957"/>
              <a:gd name="connsiteX5" fmla="*/ 3826603 w 4231655"/>
              <a:gd name="connsiteY5" fmla="*/ 5725 h 2617957"/>
              <a:gd name="connsiteX6" fmla="*/ 3960826 w 4231655"/>
              <a:gd name="connsiteY6" fmla="*/ 14114 h 2617957"/>
              <a:gd name="connsiteX7" fmla="*/ 4230613 w 4231655"/>
              <a:gd name="connsiteY7" fmla="*/ 171898 h 2617957"/>
              <a:gd name="connsiteX8" fmla="*/ 4212496 w 4231655"/>
              <a:gd name="connsiteY8" fmla="*/ 433563 h 2617957"/>
              <a:gd name="connsiteX9" fmla="*/ 4053105 w 4231655"/>
              <a:gd name="connsiteY9" fmla="*/ 970458 h 2617957"/>
              <a:gd name="connsiteX10" fmla="*/ 4027938 w 4231655"/>
              <a:gd name="connsiteY10" fmla="*/ 1087904 h 2617957"/>
              <a:gd name="connsiteX11" fmla="*/ 2249472 w 4231655"/>
              <a:gd name="connsiteY11" fmla="*/ 2220418 h 2617957"/>
              <a:gd name="connsiteX12" fmla="*/ 1309905 w 4231655"/>
              <a:gd name="connsiteY12" fmla="*/ 2555978 h 2617957"/>
              <a:gd name="connsiteX13" fmla="*/ 817817 w 4231655"/>
              <a:gd name="connsiteY13" fmla="*/ 2605285 h 2617957"/>
              <a:gd name="connsiteX14" fmla="*/ 195682 w 4231655"/>
              <a:gd name="connsiteY14" fmla="*/ 2404826 h 2617957"/>
              <a:gd name="connsiteX15" fmla="*/ 9612 w 4231655"/>
              <a:gd name="connsiteY15" fmla="*/ 1985526 h 2617957"/>
              <a:gd name="connsiteX0" fmla="*/ 53 w 4222096"/>
              <a:gd name="connsiteY0" fmla="*/ 1985526 h 2617957"/>
              <a:gd name="connsiteX1" fmla="*/ 197997 w 4222096"/>
              <a:gd name="connsiteY1" fmla="*/ 1147609 h 2617957"/>
              <a:gd name="connsiteX2" fmla="*/ 793258 w 4222096"/>
              <a:gd name="connsiteY2" fmla="*/ 902633 h 2617957"/>
              <a:gd name="connsiteX3" fmla="*/ 1845631 w 4222096"/>
              <a:gd name="connsiteY3" fmla="*/ 534231 h 2617957"/>
              <a:gd name="connsiteX4" fmla="*/ 2751642 w 4222096"/>
              <a:gd name="connsiteY4" fmla="*/ 290950 h 2617957"/>
              <a:gd name="connsiteX5" fmla="*/ 3817044 w 4222096"/>
              <a:gd name="connsiteY5" fmla="*/ 5725 h 2617957"/>
              <a:gd name="connsiteX6" fmla="*/ 3951267 w 4222096"/>
              <a:gd name="connsiteY6" fmla="*/ 14114 h 2617957"/>
              <a:gd name="connsiteX7" fmla="*/ 4221054 w 4222096"/>
              <a:gd name="connsiteY7" fmla="*/ 171898 h 2617957"/>
              <a:gd name="connsiteX8" fmla="*/ 4202937 w 4222096"/>
              <a:gd name="connsiteY8" fmla="*/ 433563 h 2617957"/>
              <a:gd name="connsiteX9" fmla="*/ 4043546 w 4222096"/>
              <a:gd name="connsiteY9" fmla="*/ 970458 h 2617957"/>
              <a:gd name="connsiteX10" fmla="*/ 4018379 w 4222096"/>
              <a:gd name="connsiteY10" fmla="*/ 1087904 h 2617957"/>
              <a:gd name="connsiteX11" fmla="*/ 2239913 w 4222096"/>
              <a:gd name="connsiteY11" fmla="*/ 2220418 h 2617957"/>
              <a:gd name="connsiteX12" fmla="*/ 1300346 w 4222096"/>
              <a:gd name="connsiteY12" fmla="*/ 2555978 h 2617957"/>
              <a:gd name="connsiteX13" fmla="*/ 808258 w 4222096"/>
              <a:gd name="connsiteY13" fmla="*/ 2605285 h 2617957"/>
              <a:gd name="connsiteX14" fmla="*/ 186123 w 4222096"/>
              <a:gd name="connsiteY14" fmla="*/ 2404826 h 2617957"/>
              <a:gd name="connsiteX15" fmla="*/ 53 w 4222096"/>
              <a:gd name="connsiteY15" fmla="*/ 1985526 h 2617957"/>
              <a:gd name="connsiteX0" fmla="*/ 18154 w 4240197"/>
              <a:gd name="connsiteY0" fmla="*/ 1985526 h 2617957"/>
              <a:gd name="connsiteX1" fmla="*/ 216098 w 4240197"/>
              <a:gd name="connsiteY1" fmla="*/ 1147609 h 2617957"/>
              <a:gd name="connsiteX2" fmla="*/ 1863732 w 4240197"/>
              <a:gd name="connsiteY2" fmla="*/ 534231 h 2617957"/>
              <a:gd name="connsiteX3" fmla="*/ 2769743 w 4240197"/>
              <a:gd name="connsiteY3" fmla="*/ 290950 h 2617957"/>
              <a:gd name="connsiteX4" fmla="*/ 3835145 w 4240197"/>
              <a:gd name="connsiteY4" fmla="*/ 5725 h 2617957"/>
              <a:gd name="connsiteX5" fmla="*/ 3969368 w 4240197"/>
              <a:gd name="connsiteY5" fmla="*/ 14114 h 2617957"/>
              <a:gd name="connsiteX6" fmla="*/ 4239155 w 4240197"/>
              <a:gd name="connsiteY6" fmla="*/ 171898 h 2617957"/>
              <a:gd name="connsiteX7" fmla="*/ 4221038 w 4240197"/>
              <a:gd name="connsiteY7" fmla="*/ 433563 h 2617957"/>
              <a:gd name="connsiteX8" fmla="*/ 4061647 w 4240197"/>
              <a:gd name="connsiteY8" fmla="*/ 970458 h 2617957"/>
              <a:gd name="connsiteX9" fmla="*/ 4036480 w 4240197"/>
              <a:gd name="connsiteY9" fmla="*/ 1087904 h 2617957"/>
              <a:gd name="connsiteX10" fmla="*/ 2258014 w 4240197"/>
              <a:gd name="connsiteY10" fmla="*/ 2220418 h 2617957"/>
              <a:gd name="connsiteX11" fmla="*/ 1318447 w 4240197"/>
              <a:gd name="connsiteY11" fmla="*/ 2555978 h 2617957"/>
              <a:gd name="connsiteX12" fmla="*/ 826359 w 4240197"/>
              <a:gd name="connsiteY12" fmla="*/ 2605285 h 2617957"/>
              <a:gd name="connsiteX13" fmla="*/ 204224 w 4240197"/>
              <a:gd name="connsiteY13" fmla="*/ 2404826 h 2617957"/>
              <a:gd name="connsiteX14" fmla="*/ 18154 w 4240197"/>
              <a:gd name="connsiteY14" fmla="*/ 1985526 h 2617957"/>
              <a:gd name="connsiteX0" fmla="*/ 73079 w 4295122"/>
              <a:gd name="connsiteY0" fmla="*/ 1985526 h 2617957"/>
              <a:gd name="connsiteX1" fmla="*/ 271023 w 4295122"/>
              <a:gd name="connsiteY1" fmla="*/ 1147609 h 2617957"/>
              <a:gd name="connsiteX2" fmla="*/ 2824668 w 4295122"/>
              <a:gd name="connsiteY2" fmla="*/ 290950 h 2617957"/>
              <a:gd name="connsiteX3" fmla="*/ 3890070 w 4295122"/>
              <a:gd name="connsiteY3" fmla="*/ 5725 h 2617957"/>
              <a:gd name="connsiteX4" fmla="*/ 4024293 w 4295122"/>
              <a:gd name="connsiteY4" fmla="*/ 14114 h 2617957"/>
              <a:gd name="connsiteX5" fmla="*/ 4294080 w 4295122"/>
              <a:gd name="connsiteY5" fmla="*/ 171898 h 2617957"/>
              <a:gd name="connsiteX6" fmla="*/ 4275963 w 4295122"/>
              <a:gd name="connsiteY6" fmla="*/ 433563 h 2617957"/>
              <a:gd name="connsiteX7" fmla="*/ 4116572 w 4295122"/>
              <a:gd name="connsiteY7" fmla="*/ 970458 h 2617957"/>
              <a:gd name="connsiteX8" fmla="*/ 4091405 w 4295122"/>
              <a:gd name="connsiteY8" fmla="*/ 1087904 h 2617957"/>
              <a:gd name="connsiteX9" fmla="*/ 2312939 w 4295122"/>
              <a:gd name="connsiteY9" fmla="*/ 2220418 h 2617957"/>
              <a:gd name="connsiteX10" fmla="*/ 1373372 w 4295122"/>
              <a:gd name="connsiteY10" fmla="*/ 2555978 h 2617957"/>
              <a:gd name="connsiteX11" fmla="*/ 881284 w 4295122"/>
              <a:gd name="connsiteY11" fmla="*/ 2605285 h 2617957"/>
              <a:gd name="connsiteX12" fmla="*/ 259149 w 4295122"/>
              <a:gd name="connsiteY12" fmla="*/ 2404826 h 2617957"/>
              <a:gd name="connsiteX13" fmla="*/ 73079 w 4295122"/>
              <a:gd name="connsiteY13" fmla="*/ 1985526 h 2617957"/>
              <a:gd name="connsiteX0" fmla="*/ 73079 w 4296640"/>
              <a:gd name="connsiteY0" fmla="*/ 1985526 h 2617957"/>
              <a:gd name="connsiteX1" fmla="*/ 271023 w 4296640"/>
              <a:gd name="connsiteY1" fmla="*/ 1147609 h 2617957"/>
              <a:gd name="connsiteX2" fmla="*/ 2824668 w 4296640"/>
              <a:gd name="connsiteY2" fmla="*/ 290950 h 2617957"/>
              <a:gd name="connsiteX3" fmla="*/ 3890070 w 4296640"/>
              <a:gd name="connsiteY3" fmla="*/ 5725 h 2617957"/>
              <a:gd name="connsiteX4" fmla="*/ 4024293 w 4296640"/>
              <a:gd name="connsiteY4" fmla="*/ 14114 h 2617957"/>
              <a:gd name="connsiteX5" fmla="*/ 4294080 w 4296640"/>
              <a:gd name="connsiteY5" fmla="*/ 171898 h 2617957"/>
              <a:gd name="connsiteX6" fmla="*/ 4275963 w 4296640"/>
              <a:gd name="connsiteY6" fmla="*/ 433563 h 2617957"/>
              <a:gd name="connsiteX7" fmla="*/ 4091405 w 4296640"/>
              <a:gd name="connsiteY7" fmla="*/ 1087904 h 2617957"/>
              <a:gd name="connsiteX8" fmla="*/ 2312939 w 4296640"/>
              <a:gd name="connsiteY8" fmla="*/ 2220418 h 2617957"/>
              <a:gd name="connsiteX9" fmla="*/ 1373372 w 4296640"/>
              <a:gd name="connsiteY9" fmla="*/ 2555978 h 2617957"/>
              <a:gd name="connsiteX10" fmla="*/ 881284 w 4296640"/>
              <a:gd name="connsiteY10" fmla="*/ 2605285 h 2617957"/>
              <a:gd name="connsiteX11" fmla="*/ 259149 w 4296640"/>
              <a:gd name="connsiteY11" fmla="*/ 2404826 h 2617957"/>
              <a:gd name="connsiteX12" fmla="*/ 73079 w 4296640"/>
              <a:gd name="connsiteY12" fmla="*/ 1985526 h 2617957"/>
              <a:gd name="connsiteX0" fmla="*/ 73079 w 4322972"/>
              <a:gd name="connsiteY0" fmla="*/ 1985526 h 2617957"/>
              <a:gd name="connsiteX1" fmla="*/ 271023 w 4322972"/>
              <a:gd name="connsiteY1" fmla="*/ 1147609 h 2617957"/>
              <a:gd name="connsiteX2" fmla="*/ 2824668 w 4322972"/>
              <a:gd name="connsiteY2" fmla="*/ 290950 h 2617957"/>
              <a:gd name="connsiteX3" fmla="*/ 3890070 w 4322972"/>
              <a:gd name="connsiteY3" fmla="*/ 5725 h 2617957"/>
              <a:gd name="connsiteX4" fmla="*/ 4024293 w 4322972"/>
              <a:gd name="connsiteY4" fmla="*/ 14114 h 2617957"/>
              <a:gd name="connsiteX5" fmla="*/ 4294080 w 4322972"/>
              <a:gd name="connsiteY5" fmla="*/ 171898 h 2617957"/>
              <a:gd name="connsiteX6" fmla="*/ 4091405 w 4322972"/>
              <a:gd name="connsiteY6" fmla="*/ 1087904 h 2617957"/>
              <a:gd name="connsiteX7" fmla="*/ 2312939 w 4322972"/>
              <a:gd name="connsiteY7" fmla="*/ 2220418 h 2617957"/>
              <a:gd name="connsiteX8" fmla="*/ 1373372 w 4322972"/>
              <a:gd name="connsiteY8" fmla="*/ 2555978 h 2617957"/>
              <a:gd name="connsiteX9" fmla="*/ 881284 w 4322972"/>
              <a:gd name="connsiteY9" fmla="*/ 2605285 h 2617957"/>
              <a:gd name="connsiteX10" fmla="*/ 259149 w 4322972"/>
              <a:gd name="connsiteY10" fmla="*/ 2404826 h 2617957"/>
              <a:gd name="connsiteX11" fmla="*/ 73079 w 4322972"/>
              <a:gd name="connsiteY11" fmla="*/ 1985526 h 2617957"/>
              <a:gd name="connsiteX0" fmla="*/ 73079 w 4332433"/>
              <a:gd name="connsiteY0" fmla="*/ 1987631 h 2620062"/>
              <a:gd name="connsiteX1" fmla="*/ 271023 w 4332433"/>
              <a:gd name="connsiteY1" fmla="*/ 1149714 h 2620062"/>
              <a:gd name="connsiteX2" fmla="*/ 2824668 w 4332433"/>
              <a:gd name="connsiteY2" fmla="*/ 293055 h 2620062"/>
              <a:gd name="connsiteX3" fmla="*/ 3890070 w 4332433"/>
              <a:gd name="connsiteY3" fmla="*/ 7830 h 2620062"/>
              <a:gd name="connsiteX4" fmla="*/ 4294080 w 4332433"/>
              <a:gd name="connsiteY4" fmla="*/ 174003 h 2620062"/>
              <a:gd name="connsiteX5" fmla="*/ 4091405 w 4332433"/>
              <a:gd name="connsiteY5" fmla="*/ 1090009 h 2620062"/>
              <a:gd name="connsiteX6" fmla="*/ 2312939 w 4332433"/>
              <a:gd name="connsiteY6" fmla="*/ 2222523 h 2620062"/>
              <a:gd name="connsiteX7" fmla="*/ 1373372 w 4332433"/>
              <a:gd name="connsiteY7" fmla="*/ 2558083 h 2620062"/>
              <a:gd name="connsiteX8" fmla="*/ 881284 w 4332433"/>
              <a:gd name="connsiteY8" fmla="*/ 2607390 h 2620062"/>
              <a:gd name="connsiteX9" fmla="*/ 259149 w 4332433"/>
              <a:gd name="connsiteY9" fmla="*/ 2406931 h 2620062"/>
              <a:gd name="connsiteX10" fmla="*/ 73079 w 4332433"/>
              <a:gd name="connsiteY10" fmla="*/ 1987631 h 262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32433" h="2620062">
                <a:moveTo>
                  <a:pt x="73079" y="1987631"/>
                </a:moveTo>
                <a:cubicBezTo>
                  <a:pt x="75058" y="1778095"/>
                  <a:pt x="-187575" y="1432143"/>
                  <a:pt x="271023" y="1149714"/>
                </a:cubicBezTo>
                <a:cubicBezTo>
                  <a:pt x="729621" y="867285"/>
                  <a:pt x="2221494" y="483369"/>
                  <a:pt x="2824668" y="293055"/>
                </a:cubicBezTo>
                <a:lnTo>
                  <a:pt x="3890070" y="7830"/>
                </a:lnTo>
                <a:cubicBezTo>
                  <a:pt x="4134972" y="-12012"/>
                  <a:pt x="4260524" y="-6360"/>
                  <a:pt x="4294080" y="174003"/>
                </a:cubicBezTo>
                <a:cubicBezTo>
                  <a:pt x="4327636" y="354366"/>
                  <a:pt x="4421595" y="748589"/>
                  <a:pt x="4091405" y="1090009"/>
                </a:cubicBezTo>
                <a:cubicBezTo>
                  <a:pt x="3761215" y="1431429"/>
                  <a:pt x="2765945" y="1977844"/>
                  <a:pt x="2312939" y="2222523"/>
                </a:cubicBezTo>
                <a:cubicBezTo>
                  <a:pt x="1859934" y="2467202"/>
                  <a:pt x="1611981" y="2493939"/>
                  <a:pt x="1373372" y="2558083"/>
                </a:cubicBezTo>
                <a:cubicBezTo>
                  <a:pt x="1134763" y="2622227"/>
                  <a:pt x="1066988" y="2632582"/>
                  <a:pt x="881284" y="2607390"/>
                </a:cubicBezTo>
                <a:cubicBezTo>
                  <a:pt x="695580" y="2582198"/>
                  <a:pt x="393850" y="2510224"/>
                  <a:pt x="259149" y="2406931"/>
                </a:cubicBezTo>
                <a:cubicBezTo>
                  <a:pt x="124448" y="2303638"/>
                  <a:pt x="71100" y="2197167"/>
                  <a:pt x="73079" y="198763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5A4398E-29C0-1BEB-F831-323C10A3095F}"/>
              </a:ext>
            </a:extLst>
          </p:cNvPr>
          <p:cNvSpPr txBox="1"/>
          <p:nvPr/>
        </p:nvSpPr>
        <p:spPr>
          <a:xfrm>
            <a:off x="5379064" y="2022361"/>
            <a:ext cx="1252037" cy="2462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Eth0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2633F7-DA85-A3D2-86ED-3299AD41A2BD}"/>
              </a:ext>
            </a:extLst>
          </p:cNvPr>
          <p:cNvSpPr txBox="1"/>
          <p:nvPr/>
        </p:nvSpPr>
        <p:spPr>
          <a:xfrm>
            <a:off x="9535379" y="617664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192.168.1.55</a:t>
            </a:r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C610CAC-8AAF-E2B5-4719-C869091B27A7}"/>
              </a:ext>
            </a:extLst>
          </p:cNvPr>
          <p:cNvGrpSpPr/>
          <p:nvPr/>
        </p:nvGrpSpPr>
        <p:grpSpPr>
          <a:xfrm>
            <a:off x="9272601" y="4973259"/>
            <a:ext cx="1252037" cy="1252037"/>
            <a:chOff x="6805626" y="5020884"/>
            <a:chExt cx="1252037" cy="1252037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7AC0AEC-763A-910D-27E6-802030A0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5626" y="5020884"/>
              <a:ext cx="1252037" cy="1252037"/>
            </a:xfrm>
            <a:prstGeom prst="rect">
              <a:avLst/>
            </a:prstGeom>
          </p:spPr>
        </p:pic>
        <p:pic>
          <p:nvPicPr>
            <p:cNvPr id="1039" name="Image 1038" descr="Une image contenant symbole, cercle, Graphique, Caractère coloré&#10;&#10;Description générée automatiquement">
              <a:extLst>
                <a:ext uri="{FF2B5EF4-FFF2-40B4-BE49-F238E27FC236}">
                  <a16:creationId xmlns:a16="http://schemas.microsoft.com/office/drawing/2014/main" id="{EE61B711-2146-52C8-52AB-4CFC447B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298" y="5198260"/>
              <a:ext cx="662400" cy="662400"/>
            </a:xfrm>
            <a:prstGeom prst="rect">
              <a:avLst/>
            </a:prstGeom>
          </p:spPr>
        </p:pic>
        <p:sp>
          <p:nvSpPr>
            <p:cNvPr id="1046" name="ZoneTexte 1045">
              <a:extLst>
                <a:ext uri="{FF2B5EF4-FFF2-40B4-BE49-F238E27FC236}">
                  <a16:creationId xmlns:a16="http://schemas.microsoft.com/office/drawing/2014/main" id="{059F4C26-CE66-E36B-92A6-EBD161B64AB0}"/>
                </a:ext>
              </a:extLst>
            </p:cNvPr>
            <p:cNvSpPr txBox="1"/>
            <p:nvPr/>
          </p:nvSpPr>
          <p:spPr>
            <a:xfrm>
              <a:off x="6821954" y="5731796"/>
              <a:ext cx="421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Host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860F62D-AA0F-776E-B464-898F0B37C948}"/>
              </a:ext>
            </a:extLst>
          </p:cNvPr>
          <p:cNvGrpSpPr/>
          <p:nvPr/>
        </p:nvGrpSpPr>
        <p:grpSpPr>
          <a:xfrm>
            <a:off x="5379064" y="741923"/>
            <a:ext cx="1252037" cy="1252037"/>
            <a:chOff x="3061645" y="404101"/>
            <a:chExt cx="1252037" cy="125203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BADFAB5-162B-16FF-BCB8-63F903319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645" y="404101"/>
              <a:ext cx="1252037" cy="125203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9152C97-57B4-1C82-D136-FE13BB671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189" y="579373"/>
              <a:ext cx="662400" cy="6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AF498F0-E8B3-2958-DFA4-651678A4E30B}"/>
                </a:ext>
              </a:extLst>
            </p:cNvPr>
            <p:cNvSpPr txBox="1"/>
            <p:nvPr/>
          </p:nvSpPr>
          <p:spPr>
            <a:xfrm>
              <a:off x="3070416" y="1116930"/>
              <a:ext cx="50190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Guest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995AF204-9630-6657-C935-1EB4E6746C5E}"/>
              </a:ext>
            </a:extLst>
          </p:cNvPr>
          <p:cNvGrpSpPr/>
          <p:nvPr/>
        </p:nvGrpSpPr>
        <p:grpSpPr>
          <a:xfrm>
            <a:off x="8184505" y="400847"/>
            <a:ext cx="2867025" cy="1097974"/>
            <a:chOff x="5717530" y="448472"/>
            <a:chExt cx="2867025" cy="1097974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104A7F47-2116-C6AE-7F15-8CCFC451C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530" y="448472"/>
              <a:ext cx="2867025" cy="109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A2F2CE3-DACC-228C-0AC8-7F0D1BCCF314}"/>
                </a:ext>
              </a:extLst>
            </p:cNvPr>
            <p:cNvSpPr txBox="1"/>
            <p:nvPr/>
          </p:nvSpPr>
          <p:spPr>
            <a:xfrm>
              <a:off x="6659562" y="86350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pc="200" dirty="0">
                  <a:latin typeface="Comic Sans MS" panose="030F0702030302020204" pitchFamily="66" charset="0"/>
                </a:rPr>
                <a:t>WWW</a:t>
              </a:r>
            </a:p>
          </p:txBody>
        </p:sp>
      </p:grp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9215A10D-37C8-22E8-534D-1A53BB7C7AF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 flipH="1" flipV="1">
            <a:off x="9618018" y="1498821"/>
            <a:ext cx="1926954" cy="1392162"/>
          </a:xfrm>
          <a:prstGeom prst="curvedConnector4">
            <a:avLst>
              <a:gd name="adj1" fmla="val -11863"/>
              <a:gd name="adj2" fmla="val 566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9180578-0022-A942-D60E-F42468A34F0F}"/>
              </a:ext>
            </a:extLst>
          </p:cNvPr>
          <p:cNvGrpSpPr/>
          <p:nvPr/>
        </p:nvGrpSpPr>
        <p:grpSpPr>
          <a:xfrm>
            <a:off x="8495885" y="2172409"/>
            <a:ext cx="2244264" cy="1584000"/>
            <a:chOff x="5632997" y="1817892"/>
            <a:chExt cx="2244264" cy="1584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6126AF0A-5DFA-3251-F3C9-86985D6E25BA}"/>
                </a:ext>
              </a:extLst>
            </p:cNvPr>
            <p:cNvGrpSpPr/>
            <p:nvPr/>
          </p:nvGrpSpPr>
          <p:grpSpPr>
            <a:xfrm>
              <a:off x="5632997" y="1817892"/>
              <a:ext cx="2244264" cy="1584000"/>
              <a:chOff x="6247825" y="1319165"/>
              <a:chExt cx="2244264" cy="158400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5C7D02C-C509-B1D7-56CC-966B85BF63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47825" y="1319165"/>
                <a:ext cx="2244264" cy="1584000"/>
                <a:chOff x="6224965" y="399271"/>
                <a:chExt cx="4446714" cy="3138487"/>
              </a:xfrm>
            </p:grpSpPr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05365C53-6D06-243E-E250-659CE7692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4965" y="399271"/>
                  <a:ext cx="4446714" cy="3138487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6C62E4A-E06B-9DC3-1D71-4C0A122C4B25}"/>
                    </a:ext>
                  </a:extLst>
                </p:cNvPr>
                <p:cNvSpPr/>
                <p:nvPr/>
              </p:nvSpPr>
              <p:spPr>
                <a:xfrm>
                  <a:off x="7272782" y="2685557"/>
                  <a:ext cx="662400" cy="369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3915AADD-5B09-BC9D-01F6-20F5A7F63B76}"/>
                    </a:ext>
                  </a:extLst>
                </p:cNvPr>
                <p:cNvGrpSpPr/>
                <p:nvPr/>
              </p:nvGrpSpPr>
              <p:grpSpPr>
                <a:xfrm>
                  <a:off x="7318037" y="2744477"/>
                  <a:ext cx="571890" cy="252000"/>
                  <a:chOff x="4802518" y="1497139"/>
                  <a:chExt cx="571890" cy="252000"/>
                </a:xfrm>
              </p:grpSpPr>
              <p:pic>
                <p:nvPicPr>
                  <p:cNvPr id="15" name="Image 14">
                    <a:extLst>
                      <a:ext uri="{FF2B5EF4-FFF2-40B4-BE49-F238E27FC236}">
                        <a16:creationId xmlns:a16="http://schemas.microsoft.com/office/drawing/2014/main" id="{72DA2165-8CA4-65EA-B5C8-85F99DCB7C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122408" y="1497139"/>
                    <a:ext cx="252000" cy="2520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e 15">
                    <a:extLst>
                      <a:ext uri="{FF2B5EF4-FFF2-40B4-BE49-F238E27FC236}">
                        <a16:creationId xmlns:a16="http://schemas.microsoft.com/office/drawing/2014/main" id="{D81CE7AE-73E4-CEFB-7D67-E7F9F30886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802518" y="1497139"/>
                    <a:ext cx="271587" cy="252000"/>
                    <a:chOff x="2965361" y="3962400"/>
                    <a:chExt cx="1521638" cy="1402080"/>
                  </a:xfrm>
                </p:grpSpPr>
                <p:pic>
                  <p:nvPicPr>
                    <p:cNvPr id="18" name="Image 17">
                      <a:extLst>
                        <a:ext uri="{FF2B5EF4-FFF2-40B4-BE49-F238E27FC236}">
                          <a16:creationId xmlns:a16="http://schemas.microsoft.com/office/drawing/2014/main" id="{7B7C3DA1-8029-FCED-850F-A17DCDF698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965361" y="4156513"/>
                      <a:ext cx="1521638" cy="1105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Ellipse 19">
                      <a:extLst>
                        <a:ext uri="{FF2B5EF4-FFF2-40B4-BE49-F238E27FC236}">
                          <a16:creationId xmlns:a16="http://schemas.microsoft.com/office/drawing/2014/main" id="{BDD73EFB-64A7-407D-F819-4E041874D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0170" y="3962400"/>
                      <a:ext cx="1431061" cy="1402080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CB04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5C9BD8F-5FA8-75FE-9B06-64339BBAB795}"/>
                  </a:ext>
                </a:extLst>
              </p:cNvPr>
              <p:cNvSpPr txBox="1"/>
              <p:nvPr/>
            </p:nvSpPr>
            <p:spPr>
              <a:xfrm>
                <a:off x="6324024" y="2618772"/>
                <a:ext cx="9302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Dreaming Outloud Pro" panose="03050502040302030504" pitchFamily="66" charset="0"/>
                    <a:cs typeface="Dreaming Outloud Pro" panose="03050502040302030504" pitchFamily="66" charset="0"/>
                  </a:rPr>
                  <a:t>192.168.1.254</a:t>
                </a:r>
              </a:p>
            </p:txBody>
          </p:sp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AA5B81A-D3B9-CCB0-A40E-4EA1BD4D3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180" y="3034742"/>
              <a:ext cx="52860" cy="528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DE9162-C2C0-AA4A-E4DA-7F46D92DA4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5900" y="3034742"/>
              <a:ext cx="52860" cy="528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E243C20-F797-80B1-784A-2327FB99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9307" y="3034742"/>
              <a:ext cx="52860" cy="528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FC48573-26CE-1C81-4C52-2562479B90AC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 rot="5400000" flipH="1" flipV="1">
            <a:off x="10455456" y="2808817"/>
            <a:ext cx="366470" cy="900133"/>
          </a:xfrm>
          <a:prstGeom prst="bentConnector3">
            <a:avLst>
              <a:gd name="adj1" fmla="val -179340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8D512951-EF78-B1D3-9C58-97D137AE965B}"/>
              </a:ext>
            </a:extLst>
          </p:cNvPr>
          <p:cNvCxnSpPr>
            <a:cxnSpLocks/>
            <a:stCxn id="25" idx="3"/>
            <a:endCxn id="45" idx="4"/>
          </p:cNvCxnSpPr>
          <p:nvPr/>
        </p:nvCxnSpPr>
        <p:spPr>
          <a:xfrm flipH="1" flipV="1">
            <a:off x="9835218" y="3442119"/>
            <a:ext cx="426642" cy="2849941"/>
          </a:xfrm>
          <a:prstGeom prst="bentConnector4">
            <a:avLst>
              <a:gd name="adj1" fmla="val -201052"/>
              <a:gd name="adj2" fmla="val 68803"/>
            </a:avLst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A298172-0085-2566-2809-BDC760876744}"/>
              </a:ext>
            </a:extLst>
          </p:cNvPr>
          <p:cNvCxnSpPr>
            <a:cxnSpLocks/>
            <a:stCxn id="44" idx="3"/>
            <a:endCxn id="52" idx="4"/>
          </p:cNvCxnSpPr>
          <p:nvPr/>
        </p:nvCxnSpPr>
        <p:spPr>
          <a:xfrm>
            <a:off x="7601396" y="2145471"/>
            <a:ext cx="1923102" cy="1296648"/>
          </a:xfrm>
          <a:prstGeom prst="bentConnector4">
            <a:avLst>
              <a:gd name="adj1" fmla="val 30555"/>
              <a:gd name="adj2" fmla="val 153214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CA7D90E-9EE0-8602-A612-21E620D71F94}"/>
              </a:ext>
            </a:extLst>
          </p:cNvPr>
          <p:cNvSpPr txBox="1"/>
          <p:nvPr/>
        </p:nvSpPr>
        <p:spPr>
          <a:xfrm>
            <a:off x="5379064" y="2424425"/>
            <a:ext cx="125203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docker0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C93A15-976C-E58B-39EE-1ECBEC02C806}"/>
              </a:ext>
            </a:extLst>
          </p:cNvPr>
          <p:cNvSpPr txBox="1"/>
          <p:nvPr/>
        </p:nvSpPr>
        <p:spPr>
          <a:xfrm>
            <a:off x="6848388" y="3000485"/>
            <a:ext cx="122694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 Bridge Virtuelle</a:t>
            </a:r>
          </a:p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172.17.0.1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B61974DE-4B53-DFC8-DFA1-891E90E2C61F}"/>
              </a:ext>
            </a:extLst>
          </p:cNvPr>
          <p:cNvCxnSpPr>
            <a:cxnSpLocks/>
            <a:stCxn id="34" idx="0"/>
            <a:endCxn id="29" idx="3"/>
          </p:cNvCxnSpPr>
          <p:nvPr/>
        </p:nvCxnSpPr>
        <p:spPr>
          <a:xfrm rot="16200000" flipV="1">
            <a:off x="6820006" y="2358632"/>
            <a:ext cx="452949" cy="830757"/>
          </a:xfrm>
          <a:prstGeom prst="curvedConnector2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0D1CDFA-D00A-68DD-3A9B-35DD7BF70375}"/>
              </a:ext>
            </a:extLst>
          </p:cNvPr>
          <p:cNvSpPr txBox="1"/>
          <p:nvPr/>
        </p:nvSpPr>
        <p:spPr>
          <a:xfrm>
            <a:off x="6830031" y="2030055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192.168.1.154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F49984-E85B-6ABF-1EFA-EE5CFE23641A}"/>
              </a:ext>
            </a:extLst>
          </p:cNvPr>
          <p:cNvCxnSpPr>
            <a:cxnSpLocks/>
          </p:cNvCxnSpPr>
          <p:nvPr/>
        </p:nvCxnSpPr>
        <p:spPr>
          <a:xfrm flipV="1">
            <a:off x="5943368" y="2145471"/>
            <a:ext cx="123429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72527B1B-CD3E-8201-8075-A8355586C706}"/>
              </a:ext>
            </a:extLst>
          </p:cNvPr>
          <p:cNvSpPr txBox="1"/>
          <p:nvPr/>
        </p:nvSpPr>
        <p:spPr>
          <a:xfrm>
            <a:off x="10632543" y="270631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89.89.43.74</a:t>
            </a:r>
          </a:p>
          <a:p>
            <a:pPr algn="ctr"/>
            <a:r>
              <a:rPr lang="fr-FR" sz="9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IP Publique Box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5ED993-9AC4-5D73-42C0-E8C06C1528C2}"/>
              </a:ext>
            </a:extLst>
          </p:cNvPr>
          <p:cNvSpPr txBox="1"/>
          <p:nvPr/>
        </p:nvSpPr>
        <p:spPr>
          <a:xfrm>
            <a:off x="3464735" y="2403004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pic>
        <p:nvPicPr>
          <p:cNvPr id="1053" name="Image 1052">
            <a:extLst>
              <a:ext uri="{FF2B5EF4-FFF2-40B4-BE49-F238E27FC236}">
                <a16:creationId xmlns:a16="http://schemas.microsoft.com/office/drawing/2014/main" id="{9F0E9619-4BC4-B96B-4275-0FDB3612FB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3621" y="811254"/>
            <a:ext cx="539737" cy="38658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1F0CD90-6945-75A6-016B-ECC146623EF7}"/>
              </a:ext>
            </a:extLst>
          </p:cNvPr>
          <p:cNvSpPr txBox="1"/>
          <p:nvPr/>
        </p:nvSpPr>
        <p:spPr>
          <a:xfrm>
            <a:off x="3481616" y="2959191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E12F895-C50B-CC16-A419-3A379BED08D3}"/>
              </a:ext>
            </a:extLst>
          </p:cNvPr>
          <p:cNvSpPr txBox="1"/>
          <p:nvPr/>
        </p:nvSpPr>
        <p:spPr>
          <a:xfrm>
            <a:off x="6992800" y="4371410"/>
            <a:ext cx="2000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Ce sont l'interface et le réseau par défaut pour le bridge.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710E2AF7-0311-7BCB-C759-5F4C444DACDA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 rot="16200000" flipH="1">
            <a:off x="7226755" y="3604919"/>
            <a:ext cx="1001593" cy="531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99DA11E-0492-34B4-9909-C8735188C30C}"/>
              </a:ext>
            </a:extLst>
          </p:cNvPr>
          <p:cNvSpPr/>
          <p:nvPr/>
        </p:nvSpPr>
        <p:spPr>
          <a:xfrm>
            <a:off x="4849109" y="2385257"/>
            <a:ext cx="369065" cy="50213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C35837-9DB1-6521-C0D0-99393B045A84}"/>
              </a:ext>
            </a:extLst>
          </p:cNvPr>
          <p:cNvSpPr/>
          <p:nvPr/>
        </p:nvSpPr>
        <p:spPr>
          <a:xfrm>
            <a:off x="4962335" y="2476229"/>
            <a:ext cx="142613" cy="142613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4ED878-D4E1-5C2C-4066-842E4DBE6322}"/>
              </a:ext>
            </a:extLst>
          </p:cNvPr>
          <p:cNvSpPr/>
          <p:nvPr/>
        </p:nvSpPr>
        <p:spPr>
          <a:xfrm>
            <a:off x="4962334" y="2668085"/>
            <a:ext cx="142613" cy="142613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733B0733-0E29-1783-E53A-FC355846ACC2}"/>
              </a:ext>
            </a:extLst>
          </p:cNvPr>
          <p:cNvCxnSpPr>
            <a:cxnSpLocks/>
            <a:stCxn id="27" idx="3"/>
            <a:endCxn id="51" idx="2"/>
          </p:cNvCxnSpPr>
          <p:nvPr/>
        </p:nvCxnSpPr>
        <p:spPr>
          <a:xfrm flipV="1">
            <a:off x="4021354" y="2810698"/>
            <a:ext cx="1012287" cy="271604"/>
          </a:xfrm>
          <a:prstGeom prst="curvedConnector2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B431CE00-755B-A6E5-3E38-004828673B32}"/>
              </a:ext>
            </a:extLst>
          </p:cNvPr>
          <p:cNvCxnSpPr>
            <a:cxnSpLocks/>
            <a:stCxn id="24" idx="3"/>
            <a:endCxn id="50" idx="0"/>
          </p:cNvCxnSpPr>
          <p:nvPr/>
        </p:nvCxnSpPr>
        <p:spPr>
          <a:xfrm flipV="1">
            <a:off x="4004473" y="2476229"/>
            <a:ext cx="1029169" cy="49886"/>
          </a:xfrm>
          <a:prstGeom prst="curvedConnector4">
            <a:avLst>
              <a:gd name="adj1" fmla="val 46536"/>
              <a:gd name="adj2" fmla="val 428172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C246A86-A16B-81A4-D2F8-D89B9A9DEAAF}"/>
              </a:ext>
            </a:extLst>
          </p:cNvPr>
          <p:cNvSpPr txBox="1"/>
          <p:nvPr/>
        </p:nvSpPr>
        <p:spPr>
          <a:xfrm>
            <a:off x="3189335" y="1883169"/>
            <a:ext cx="10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Interfaces Ethernet Virtuelles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cxnSp>
        <p:nvCxnSpPr>
          <p:cNvPr id="1043" name="Connecteur : en arc 1042">
            <a:extLst>
              <a:ext uri="{FF2B5EF4-FFF2-40B4-BE49-F238E27FC236}">
                <a16:creationId xmlns:a16="http://schemas.microsoft.com/office/drawing/2014/main" id="{1C9BD915-A717-3854-F407-BD222FC0988B}"/>
              </a:ext>
            </a:extLst>
          </p:cNvPr>
          <p:cNvCxnSpPr>
            <a:stCxn id="1055" idx="3"/>
            <a:endCxn id="24" idx="1"/>
          </p:cNvCxnSpPr>
          <p:nvPr/>
        </p:nvCxnSpPr>
        <p:spPr>
          <a:xfrm flipV="1">
            <a:off x="2294965" y="2526115"/>
            <a:ext cx="1169770" cy="3116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eur : en arc 1048">
            <a:extLst>
              <a:ext uri="{FF2B5EF4-FFF2-40B4-BE49-F238E27FC236}">
                <a16:creationId xmlns:a16="http://schemas.microsoft.com/office/drawing/2014/main" id="{BE623BBC-1030-9F2A-384E-D77A3DFCEAAC}"/>
              </a:ext>
            </a:extLst>
          </p:cNvPr>
          <p:cNvCxnSpPr>
            <a:stCxn id="1057" idx="3"/>
            <a:endCxn id="27" idx="1"/>
          </p:cNvCxnSpPr>
          <p:nvPr/>
        </p:nvCxnSpPr>
        <p:spPr>
          <a:xfrm flipV="1">
            <a:off x="2294965" y="3082302"/>
            <a:ext cx="1186651" cy="330881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A01F022-22E7-344A-FDBB-A1A91A6F8C3E}"/>
              </a:ext>
            </a:extLst>
          </p:cNvPr>
          <p:cNvSpPr txBox="1"/>
          <p:nvPr/>
        </p:nvSpPr>
        <p:spPr>
          <a:xfrm>
            <a:off x="9363761" y="4787056"/>
            <a:ext cx="106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Ici, c’est moi !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A7AC232-871D-EB07-615B-3C1695B4723D}"/>
              </a:ext>
            </a:extLst>
          </p:cNvPr>
          <p:cNvGrpSpPr/>
          <p:nvPr/>
        </p:nvGrpSpPr>
        <p:grpSpPr>
          <a:xfrm>
            <a:off x="1064356" y="2644505"/>
            <a:ext cx="1308125" cy="545518"/>
            <a:chOff x="1064356" y="2097169"/>
            <a:chExt cx="1308125" cy="545518"/>
          </a:xfrm>
        </p:grpSpPr>
        <p:pic>
          <p:nvPicPr>
            <p:cNvPr id="1034" name="Image 1033">
              <a:extLst>
                <a:ext uri="{FF2B5EF4-FFF2-40B4-BE49-F238E27FC236}">
                  <a16:creationId xmlns:a16="http://schemas.microsoft.com/office/drawing/2014/main" id="{CFD7AF82-4AE3-9991-AA9D-0A2B73918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4356" y="2097169"/>
              <a:ext cx="539737" cy="386585"/>
            </a:xfrm>
            <a:prstGeom prst="rect">
              <a:avLst/>
            </a:prstGeom>
          </p:spPr>
        </p:pic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7621BB67-A9C9-2E40-6130-F75396B0E417}"/>
                </a:ext>
              </a:extLst>
            </p:cNvPr>
            <p:cNvSpPr txBox="1"/>
            <p:nvPr/>
          </p:nvSpPr>
          <p:spPr>
            <a:xfrm>
              <a:off x="1755227" y="2167351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28A076C-B2E0-69B4-5113-ACE3737F6DBC}"/>
                </a:ext>
              </a:extLst>
            </p:cNvPr>
            <p:cNvSpPr txBox="1"/>
            <p:nvPr/>
          </p:nvSpPr>
          <p:spPr>
            <a:xfrm>
              <a:off x="1677712" y="2411855"/>
              <a:ext cx="69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gandalf</a:t>
              </a:r>
              <a:endPara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A048446F-E6C5-A4BD-8154-EAC13CFDB19D}"/>
              </a:ext>
            </a:extLst>
          </p:cNvPr>
          <p:cNvSpPr txBox="1"/>
          <p:nvPr/>
        </p:nvSpPr>
        <p:spPr>
          <a:xfrm>
            <a:off x="3321806" y="1234275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yoda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1B7432DB-1397-B475-FE11-216C0B84DB06}"/>
              </a:ext>
            </a:extLst>
          </p:cNvPr>
          <p:cNvGrpSpPr/>
          <p:nvPr/>
        </p:nvGrpSpPr>
        <p:grpSpPr>
          <a:xfrm>
            <a:off x="1064356" y="3219890"/>
            <a:ext cx="1308125" cy="523103"/>
            <a:chOff x="1064356" y="3428939"/>
            <a:chExt cx="1308125" cy="523103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B26DE20A-550B-A8F8-07A0-478CDC576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4356" y="3428939"/>
              <a:ext cx="539737" cy="386585"/>
            </a:xfrm>
            <a:prstGeom prst="rect">
              <a:avLst/>
            </a:prstGeom>
          </p:spPr>
        </p:pic>
        <p:sp>
          <p:nvSpPr>
            <p:cNvPr id="1057" name="ZoneTexte 1056">
              <a:extLst>
                <a:ext uri="{FF2B5EF4-FFF2-40B4-BE49-F238E27FC236}">
                  <a16:creationId xmlns:a16="http://schemas.microsoft.com/office/drawing/2014/main" id="{C4BA41C2-CDF5-2C2C-8881-692306A974D1}"/>
                </a:ext>
              </a:extLst>
            </p:cNvPr>
            <p:cNvSpPr txBox="1"/>
            <p:nvPr/>
          </p:nvSpPr>
          <p:spPr>
            <a:xfrm>
              <a:off x="1755227" y="3499121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0FC2FDB-75BB-E78D-6FB8-CDAEBBD30889}"/>
                </a:ext>
              </a:extLst>
            </p:cNvPr>
            <p:cNvSpPr txBox="1"/>
            <p:nvPr/>
          </p:nvSpPr>
          <p:spPr>
            <a:xfrm>
              <a:off x="1677712" y="3721210"/>
              <a:ext cx="69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>
                  <a:latin typeface="Dreaming Outloud Pro" panose="020B0604020202020204" pitchFamily="66" charset="0"/>
                  <a:cs typeface="Dreaming Outloud Pro" panose="020B0604020202020204" pitchFamily="66" charset="0"/>
                </a:rPr>
                <a:t>indiana</a:t>
              </a:r>
              <a:endPara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CD7FEE08-EE76-3E5D-FA0E-83D055F701EB}"/>
              </a:ext>
            </a:extLst>
          </p:cNvPr>
          <p:cNvSpPr txBox="1"/>
          <p:nvPr/>
        </p:nvSpPr>
        <p:spPr>
          <a:xfrm>
            <a:off x="2599115" y="1239070"/>
            <a:ext cx="673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nginx</a:t>
            </a:r>
            <a:endParaRPr lang="fr-FR" sz="1200" dirty="0">
              <a:solidFill>
                <a:srgbClr val="0070C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algn="ctr"/>
            <a:r>
              <a:rPr lang="fr-FR" sz="1200" dirty="0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Port 80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DB3A079D-6EA8-468B-C7D8-F0947A82033F}"/>
              </a:ext>
            </a:extLst>
          </p:cNvPr>
          <p:cNvCxnSpPr>
            <a:stCxn id="37" idx="0"/>
            <a:endCxn id="1053" idx="1"/>
          </p:cNvCxnSpPr>
          <p:nvPr/>
        </p:nvCxnSpPr>
        <p:spPr>
          <a:xfrm rot="5400000" flipH="1" flipV="1">
            <a:off x="3072535" y="867984"/>
            <a:ext cx="234523" cy="507650"/>
          </a:xfrm>
          <a:prstGeom prst="curvedConnector2">
            <a:avLst/>
          </a:prstGeom>
          <a:ln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277F4337-3AA4-952E-17EE-7E18910F0864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 rot="5400000" flipH="1">
            <a:off x="6368456" y="2877313"/>
            <a:ext cx="4377421" cy="2682906"/>
          </a:xfrm>
          <a:prstGeom prst="bentConnector5">
            <a:avLst>
              <a:gd name="adj1" fmla="val -5222"/>
              <a:gd name="adj2" fmla="val -77779"/>
              <a:gd name="adj3" fmla="val 141723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93AEC04-2F03-6C75-644E-404DA77E7EC6}"/>
              </a:ext>
            </a:extLst>
          </p:cNvPr>
          <p:cNvSpPr txBox="1"/>
          <p:nvPr/>
        </p:nvSpPr>
        <p:spPr>
          <a:xfrm>
            <a:off x="2041146" y="5256286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rey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2C293E8-D59F-3F87-3968-89CCF0185E34}"/>
              </a:ext>
            </a:extLst>
          </p:cNvPr>
          <p:cNvSpPr txBox="1"/>
          <p:nvPr/>
        </p:nvSpPr>
        <p:spPr>
          <a:xfrm>
            <a:off x="2041146" y="4586601"/>
            <a:ext cx="694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Dreaming Outloud Pro" panose="020B0604020202020204" pitchFamily="66" charset="0"/>
                <a:cs typeface="Dreaming Outloud Pro" panose="020B0604020202020204" pitchFamily="66" charset="0"/>
              </a:rPr>
              <a:t>leia</a:t>
            </a:r>
            <a:endParaRPr lang="fr-FR" sz="900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2A3B0535-FAA1-0A86-BF80-682443C109FD}"/>
              </a:ext>
            </a:extLst>
          </p:cNvPr>
          <p:cNvSpPr txBox="1"/>
          <p:nvPr/>
        </p:nvSpPr>
        <p:spPr>
          <a:xfrm>
            <a:off x="3615563" y="3697766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C5511D48-31B4-5805-B58E-20070408615C}"/>
              </a:ext>
            </a:extLst>
          </p:cNvPr>
          <p:cNvSpPr txBox="1"/>
          <p:nvPr/>
        </p:nvSpPr>
        <p:spPr>
          <a:xfrm>
            <a:off x="3610726" y="4246318"/>
            <a:ext cx="539738" cy="246221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veth0</a:t>
            </a:r>
          </a:p>
        </p:txBody>
      </p:sp>
      <p:grpSp>
        <p:nvGrpSpPr>
          <p:cNvPr id="1062" name="Groupe 1061">
            <a:extLst>
              <a:ext uri="{FF2B5EF4-FFF2-40B4-BE49-F238E27FC236}">
                <a16:creationId xmlns:a16="http://schemas.microsoft.com/office/drawing/2014/main" id="{56ADA2B4-6162-1FFE-903B-16325C855500}"/>
              </a:ext>
            </a:extLst>
          </p:cNvPr>
          <p:cNvGrpSpPr/>
          <p:nvPr/>
        </p:nvGrpSpPr>
        <p:grpSpPr>
          <a:xfrm>
            <a:off x="4735882" y="3287683"/>
            <a:ext cx="369065" cy="577884"/>
            <a:chOff x="4845183" y="3191545"/>
            <a:chExt cx="369065" cy="57788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E3C47979-8605-C416-0B8A-612D7CD5B5C5}"/>
                </a:ext>
              </a:extLst>
            </p:cNvPr>
            <p:cNvSpPr/>
            <p:nvPr/>
          </p:nvSpPr>
          <p:spPr>
            <a:xfrm>
              <a:off x="4845183" y="3191545"/>
              <a:ext cx="369065" cy="57788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8" name="Groupe 1037">
              <a:extLst>
                <a:ext uri="{FF2B5EF4-FFF2-40B4-BE49-F238E27FC236}">
                  <a16:creationId xmlns:a16="http://schemas.microsoft.com/office/drawing/2014/main" id="{C18265E1-243A-7B0B-1155-6D79E460A2F3}"/>
                </a:ext>
              </a:extLst>
            </p:cNvPr>
            <p:cNvGrpSpPr/>
            <p:nvPr/>
          </p:nvGrpSpPr>
          <p:grpSpPr>
            <a:xfrm>
              <a:off x="4958409" y="3313253"/>
              <a:ext cx="142613" cy="334469"/>
              <a:chOff x="4958409" y="3303202"/>
              <a:chExt cx="142613" cy="334469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645E9338-3585-AAEE-BFCD-5EBF545D444A}"/>
                  </a:ext>
                </a:extLst>
              </p:cNvPr>
              <p:cNvSpPr/>
              <p:nvPr/>
            </p:nvSpPr>
            <p:spPr>
              <a:xfrm>
                <a:off x="4958409" y="3303202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6B520919-B6D0-4B6E-5422-4E4635BC407F}"/>
                  </a:ext>
                </a:extLst>
              </p:cNvPr>
              <p:cNvSpPr/>
              <p:nvPr/>
            </p:nvSpPr>
            <p:spPr>
              <a:xfrm>
                <a:off x="4958409" y="3495058"/>
                <a:ext cx="142613" cy="142613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E7F5C033-D8D2-B632-ED10-C8E45F082BA5}"/>
              </a:ext>
            </a:extLst>
          </p:cNvPr>
          <p:cNvSpPr txBox="1"/>
          <p:nvPr/>
        </p:nvSpPr>
        <p:spPr>
          <a:xfrm>
            <a:off x="5370431" y="2841298"/>
            <a:ext cx="1252037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han</a:t>
            </a:r>
          </a:p>
        </p:txBody>
      </p:sp>
      <p:cxnSp>
        <p:nvCxnSpPr>
          <p:cNvPr id="1058" name="Connecteur droit avec flèche 1057">
            <a:extLst>
              <a:ext uri="{FF2B5EF4-FFF2-40B4-BE49-F238E27FC236}">
                <a16:creationId xmlns:a16="http://schemas.microsoft.com/office/drawing/2014/main" id="{254BB033-596C-C0A1-8AD4-BD08D582AEE3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5218174" y="2547536"/>
            <a:ext cx="160890" cy="887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0" name="Connecteur : en angle 1059">
            <a:extLst>
              <a:ext uri="{FF2B5EF4-FFF2-40B4-BE49-F238E27FC236}">
                <a16:creationId xmlns:a16="http://schemas.microsoft.com/office/drawing/2014/main" id="{E7FEB195-EC20-9589-0946-F1982C2EF699}"/>
              </a:ext>
            </a:extLst>
          </p:cNvPr>
          <p:cNvCxnSpPr>
            <a:stCxn id="1029" idx="3"/>
            <a:endCxn id="1050" idx="1"/>
          </p:cNvCxnSpPr>
          <p:nvPr/>
        </p:nvCxnSpPr>
        <p:spPr>
          <a:xfrm flipV="1">
            <a:off x="5104947" y="2964409"/>
            <a:ext cx="265484" cy="612216"/>
          </a:xfrm>
          <a:prstGeom prst="bentConnector3">
            <a:avLst>
              <a:gd name="adj1" fmla="val 43680"/>
            </a:avLst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 : en arc 1064">
            <a:extLst>
              <a:ext uri="{FF2B5EF4-FFF2-40B4-BE49-F238E27FC236}">
                <a16:creationId xmlns:a16="http://schemas.microsoft.com/office/drawing/2014/main" id="{48834D3F-6326-7BDA-D787-27B493857073}"/>
              </a:ext>
            </a:extLst>
          </p:cNvPr>
          <p:cNvCxnSpPr>
            <a:cxnSpLocks/>
            <a:stCxn id="1025" idx="3"/>
            <a:endCxn id="1032" idx="1"/>
          </p:cNvCxnSpPr>
          <p:nvPr/>
        </p:nvCxnSpPr>
        <p:spPr>
          <a:xfrm flipV="1">
            <a:off x="4155301" y="3480698"/>
            <a:ext cx="693807" cy="340179"/>
          </a:xfrm>
          <a:prstGeom prst="curvedConnector3">
            <a:avLst>
              <a:gd name="adj1" fmla="val 50000"/>
            </a:avLst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necteur : en arc 1067">
            <a:extLst>
              <a:ext uri="{FF2B5EF4-FFF2-40B4-BE49-F238E27FC236}">
                <a16:creationId xmlns:a16="http://schemas.microsoft.com/office/drawing/2014/main" id="{CE77CE33-ED7B-CCA8-4E50-7542A19848D7}"/>
              </a:ext>
            </a:extLst>
          </p:cNvPr>
          <p:cNvCxnSpPr>
            <a:cxnSpLocks/>
            <a:stCxn id="1027" idx="3"/>
            <a:endCxn id="1035" idx="1"/>
          </p:cNvCxnSpPr>
          <p:nvPr/>
        </p:nvCxnSpPr>
        <p:spPr>
          <a:xfrm flipV="1">
            <a:off x="4150464" y="3672554"/>
            <a:ext cx="698644" cy="696875"/>
          </a:xfrm>
          <a:prstGeom prst="curvedConnector3">
            <a:avLst>
              <a:gd name="adj1" fmla="val 50000"/>
            </a:avLst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cteur : en arc 1071">
            <a:extLst>
              <a:ext uri="{FF2B5EF4-FFF2-40B4-BE49-F238E27FC236}">
                <a16:creationId xmlns:a16="http://schemas.microsoft.com/office/drawing/2014/main" id="{8CD0555F-0121-EBE4-F60B-110A660F8F88}"/>
              </a:ext>
            </a:extLst>
          </p:cNvPr>
          <p:cNvCxnSpPr>
            <a:stCxn id="55" idx="3"/>
            <a:endCxn id="1025" idx="1"/>
          </p:cNvCxnSpPr>
          <p:nvPr/>
        </p:nvCxnSpPr>
        <p:spPr>
          <a:xfrm flipV="1">
            <a:off x="2658399" y="3820877"/>
            <a:ext cx="957164" cy="652207"/>
          </a:xfrm>
          <a:prstGeom prst="curvedConnector3">
            <a:avLst/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 : en arc 1073">
            <a:extLst>
              <a:ext uri="{FF2B5EF4-FFF2-40B4-BE49-F238E27FC236}">
                <a16:creationId xmlns:a16="http://schemas.microsoft.com/office/drawing/2014/main" id="{099C3E04-003E-59B2-BFDB-A545BC433F7E}"/>
              </a:ext>
            </a:extLst>
          </p:cNvPr>
          <p:cNvCxnSpPr>
            <a:stCxn id="40" idx="3"/>
            <a:endCxn id="1027" idx="1"/>
          </p:cNvCxnSpPr>
          <p:nvPr/>
        </p:nvCxnSpPr>
        <p:spPr>
          <a:xfrm flipV="1">
            <a:off x="2658399" y="4369429"/>
            <a:ext cx="952327" cy="788251"/>
          </a:xfrm>
          <a:prstGeom prst="curvedConnector3">
            <a:avLst/>
          </a:prstGeom>
          <a:ln w="63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ZoneTexte 1074">
            <a:extLst>
              <a:ext uri="{FF2B5EF4-FFF2-40B4-BE49-F238E27FC236}">
                <a16:creationId xmlns:a16="http://schemas.microsoft.com/office/drawing/2014/main" id="{B50320C4-F4D9-2F6F-1D67-BBC72A503407}"/>
              </a:ext>
            </a:extLst>
          </p:cNvPr>
          <p:cNvSpPr txBox="1"/>
          <p:nvPr/>
        </p:nvSpPr>
        <p:spPr>
          <a:xfrm>
            <a:off x="5388269" y="3379305"/>
            <a:ext cx="1425308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Interface Bridge Virtuelle</a:t>
            </a:r>
          </a:p>
          <a:p>
            <a:pPr algn="ctr"/>
            <a:r>
              <a:rPr lang="fr-FR" sz="900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définie par l’utilisateur</a:t>
            </a:r>
          </a:p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172.18.0.1</a:t>
            </a:r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C348FE04-9D29-473D-A45B-7F6CE3C634CB}"/>
              </a:ext>
            </a:extLst>
          </p:cNvPr>
          <p:cNvSpPr txBox="1"/>
          <p:nvPr/>
        </p:nvSpPr>
        <p:spPr>
          <a:xfrm>
            <a:off x="2380519" y="4835886"/>
            <a:ext cx="69864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172.18.0.3</a:t>
            </a:r>
          </a:p>
        </p:txBody>
      </p:sp>
      <p:sp>
        <p:nvSpPr>
          <p:cNvPr id="1082" name="ZoneTexte 1081">
            <a:extLst>
              <a:ext uri="{FF2B5EF4-FFF2-40B4-BE49-F238E27FC236}">
                <a16:creationId xmlns:a16="http://schemas.microsoft.com/office/drawing/2014/main" id="{EB0B6033-B27D-F00A-D737-57D11799220F}"/>
              </a:ext>
            </a:extLst>
          </p:cNvPr>
          <p:cNvSpPr txBox="1"/>
          <p:nvPr/>
        </p:nvSpPr>
        <p:spPr>
          <a:xfrm>
            <a:off x="2402560" y="4142600"/>
            <a:ext cx="69864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900" b="1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172.18.0.2</a:t>
            </a:r>
          </a:p>
        </p:txBody>
      </p:sp>
      <p:grpSp>
        <p:nvGrpSpPr>
          <p:cNvPr id="1087" name="Groupe 1086">
            <a:extLst>
              <a:ext uri="{FF2B5EF4-FFF2-40B4-BE49-F238E27FC236}">
                <a16:creationId xmlns:a16="http://schemas.microsoft.com/office/drawing/2014/main" id="{238C3734-3DF1-42CF-174C-48F648320454}"/>
              </a:ext>
            </a:extLst>
          </p:cNvPr>
          <p:cNvGrpSpPr/>
          <p:nvPr/>
        </p:nvGrpSpPr>
        <p:grpSpPr>
          <a:xfrm>
            <a:off x="1430960" y="4959679"/>
            <a:ext cx="1227439" cy="396000"/>
            <a:chOff x="1430960" y="4959679"/>
            <a:chExt cx="1227439" cy="396000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5B8A497-64B0-8C3A-F1B9-A292E4813109}"/>
                </a:ext>
              </a:extLst>
            </p:cNvPr>
            <p:cNvSpPr txBox="1"/>
            <p:nvPr/>
          </p:nvSpPr>
          <p:spPr>
            <a:xfrm>
              <a:off x="2118661" y="5034569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pic>
          <p:nvPicPr>
            <p:cNvPr id="1084" name="Image 1083" descr="Une image contenant clipart, symbole, Graphique, dessin humoristique&#10;&#10;Description générée automatiquement">
              <a:extLst>
                <a:ext uri="{FF2B5EF4-FFF2-40B4-BE49-F238E27FC236}">
                  <a16:creationId xmlns:a16="http://schemas.microsoft.com/office/drawing/2014/main" id="{22169317-DC8B-12AC-AEDC-AD70184D5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0" y="4959679"/>
              <a:ext cx="553955" cy="396000"/>
            </a:xfrm>
            <a:prstGeom prst="rect">
              <a:avLst/>
            </a:prstGeom>
          </p:spPr>
        </p:pic>
      </p:grpSp>
      <p:grpSp>
        <p:nvGrpSpPr>
          <p:cNvPr id="1088" name="Groupe 1087">
            <a:extLst>
              <a:ext uri="{FF2B5EF4-FFF2-40B4-BE49-F238E27FC236}">
                <a16:creationId xmlns:a16="http://schemas.microsoft.com/office/drawing/2014/main" id="{35637D3D-568E-FF52-AC47-6C443FCD02E1}"/>
              </a:ext>
            </a:extLst>
          </p:cNvPr>
          <p:cNvGrpSpPr/>
          <p:nvPr/>
        </p:nvGrpSpPr>
        <p:grpSpPr>
          <a:xfrm>
            <a:off x="1448433" y="4275083"/>
            <a:ext cx="1209966" cy="396000"/>
            <a:chOff x="1448433" y="4275083"/>
            <a:chExt cx="1209966" cy="39600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BD8CBE88-4CAC-172D-40B4-F3AC5D0FCC42}"/>
                </a:ext>
              </a:extLst>
            </p:cNvPr>
            <p:cNvSpPr txBox="1"/>
            <p:nvPr/>
          </p:nvSpPr>
          <p:spPr>
            <a:xfrm>
              <a:off x="2118661" y="4349973"/>
              <a:ext cx="539738" cy="2462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>
                  <a:solidFill>
                    <a:schemeClr val="bg1"/>
                  </a:solidFill>
                  <a:latin typeface="Dreaming Outloud Pro" panose="03050502040302030504" pitchFamily="66" charset="0"/>
                  <a:cs typeface="Dreaming Outloud Pro" panose="03050502040302030504" pitchFamily="66" charset="0"/>
                </a:rPr>
                <a:t>Eth0</a:t>
              </a:r>
            </a:p>
          </p:txBody>
        </p:sp>
        <p:pic>
          <p:nvPicPr>
            <p:cNvPr id="1086" name="Image 1085" descr="Une image contenant clipart, symbole, Graphique, dessin humoristique&#10;&#10;Description générée automatiquement">
              <a:extLst>
                <a:ext uri="{FF2B5EF4-FFF2-40B4-BE49-F238E27FC236}">
                  <a16:creationId xmlns:a16="http://schemas.microsoft.com/office/drawing/2014/main" id="{C1B69961-989C-E7C4-56C3-9E7842F5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33" y="4275083"/>
              <a:ext cx="553955" cy="396000"/>
            </a:xfrm>
            <a:prstGeom prst="rect">
              <a:avLst/>
            </a:prstGeom>
          </p:spPr>
        </p:pic>
      </p:grpSp>
      <p:cxnSp>
        <p:nvCxnSpPr>
          <p:cNvPr id="1048" name="Connecteur : en angle 1047">
            <a:extLst>
              <a:ext uri="{FF2B5EF4-FFF2-40B4-BE49-F238E27FC236}">
                <a16:creationId xmlns:a16="http://schemas.microsoft.com/office/drawing/2014/main" id="{86CB839E-0955-8164-16B3-0740230F60ED}"/>
              </a:ext>
            </a:extLst>
          </p:cNvPr>
          <p:cNvCxnSpPr>
            <a:stCxn id="1053" idx="3"/>
            <a:endCxn id="28" idx="1"/>
          </p:cNvCxnSpPr>
          <p:nvPr/>
        </p:nvCxnSpPr>
        <p:spPr>
          <a:xfrm>
            <a:off x="3983358" y="1004547"/>
            <a:ext cx="1395706" cy="1140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ZoneTexte 1065">
            <a:extLst>
              <a:ext uri="{FF2B5EF4-FFF2-40B4-BE49-F238E27FC236}">
                <a16:creationId xmlns:a16="http://schemas.microsoft.com/office/drawing/2014/main" id="{CA33841B-58D1-2ADE-5298-14551F643D4B}"/>
              </a:ext>
            </a:extLst>
          </p:cNvPr>
          <p:cNvSpPr txBox="1"/>
          <p:nvPr/>
        </p:nvSpPr>
        <p:spPr>
          <a:xfrm>
            <a:off x="5303449" y="2117491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192.168.1.155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7610C4F7-904C-5BE5-EF37-4FEB2C37FC04}"/>
              </a:ext>
            </a:extLst>
          </p:cNvPr>
          <p:cNvSpPr txBox="1"/>
          <p:nvPr/>
        </p:nvSpPr>
        <p:spPr>
          <a:xfrm rot="20279941">
            <a:off x="2858882" y="590007"/>
            <a:ext cx="79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Dreaming Outloud Pro" panose="020B0604020202020204" pitchFamily="66" charset="0"/>
                <a:cs typeface="Dreaming Outloud Pro" panose="020B0604020202020204" pitchFamily="66" charset="0"/>
              </a:rPr>
              <a:t>(Host)</a:t>
            </a:r>
            <a:endParaRPr lang="fr-FR" b="1" dirty="0">
              <a:latin typeface="Dreaming Outloud Pro" panose="020B0604020202020204" pitchFamily="66" charset="0"/>
              <a:cs typeface="Dreaming Outloud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83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257</Words>
  <Application>Microsoft Office PowerPoint</Application>
  <PresentationFormat>Grand écran</PresentationFormat>
  <Paragraphs>141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Dreaming Outloud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MARCHAND Alan (LCL)</dc:creator>
  <cp:lastModifiedBy>Alan MARCHAND</cp:lastModifiedBy>
  <cp:revision>9</cp:revision>
  <dcterms:created xsi:type="dcterms:W3CDTF">2023-12-26T08:04:26Z</dcterms:created>
  <dcterms:modified xsi:type="dcterms:W3CDTF">2024-01-03T18:12:19Z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ad6431-53ea-4466-8111-3fefa470bcb9_Enabled">
    <vt:lpwstr>true</vt:lpwstr>
  </property>
  <property fmtid="{D5CDD505-2E9C-101B-9397-08002B2CF9AE}" pid="3" name="MSIP_Label_4cad6431-53ea-4466-8111-3fefa470bcb9_SetDate">
    <vt:lpwstr>2023-12-26T08:04:26Z</vt:lpwstr>
  </property>
  <property fmtid="{D5CDD505-2E9C-101B-9397-08002B2CF9AE}" pid="4" name="MSIP_Label_4cad6431-53ea-4466-8111-3fefa470bcb9_Method">
    <vt:lpwstr>Standard</vt:lpwstr>
  </property>
  <property fmtid="{D5CDD505-2E9C-101B-9397-08002B2CF9AE}" pid="5" name="MSIP_Label_4cad6431-53ea-4466-8111-3fefa470bcb9_Name">
    <vt:lpwstr>Usage Interne</vt:lpwstr>
  </property>
  <property fmtid="{D5CDD505-2E9C-101B-9397-08002B2CF9AE}" pid="6" name="MSIP_Label_4cad6431-53ea-4466-8111-3fefa470bcb9_SiteId">
    <vt:lpwstr>fb3baf17-c313-474c-8d5d-577a3ec97a32</vt:lpwstr>
  </property>
  <property fmtid="{D5CDD505-2E9C-101B-9397-08002B2CF9AE}" pid="7" name="MSIP_Label_4cad6431-53ea-4466-8111-3fefa470bcb9_ActionId">
    <vt:lpwstr>3a1c1e82-e2fa-4e4c-8c1b-c6f5339d3d1c</vt:lpwstr>
  </property>
  <property fmtid="{D5CDD505-2E9C-101B-9397-08002B2CF9AE}" pid="8" name="MSIP_Label_4cad6431-53ea-4466-8111-3fefa470bcb9_ContentBits">
    <vt:lpwstr>0</vt:lpwstr>
  </property>
</Properties>
</file>