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70" r:id="rId4"/>
    <p:sldId id="271" r:id="rId5"/>
    <p:sldId id="272" r:id="rId6"/>
    <p:sldId id="273" r:id="rId7"/>
    <p:sldId id="277" r:id="rId8"/>
    <p:sldId id="274" r:id="rId9"/>
    <p:sldId id="276" r:id="rId10"/>
    <p:sldId id="27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/swing/components/textfield.html" TargetMode="External"/><Relationship Id="rId2" Type="http://schemas.openxmlformats.org/officeDocument/2006/relationships/hyperlink" Target="https://www.geekforgeeks.org/introduction-and-array-implementation-of-queu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13984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Demonstration of operations on</a:t>
            </a:r>
          </a:p>
          <a:p>
            <a:r>
              <a:rPr lang="en-US"/>
              <a:t>stack, queue, list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18452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000" b="0"/>
          </a:p>
          <a:p>
            <a:r>
              <a:rPr lang="en-US" sz="2000" b="0"/>
              <a:t>Nguyen Huu Nam 20210630</a:t>
            </a:r>
            <a:endParaRPr lang="en-US" sz="2000" b="0" dirty="0"/>
          </a:p>
          <a:p>
            <a:r>
              <a:rPr lang="en-US" sz="2000" b="0"/>
              <a:t>Vu Tuan Minh 20210597</a:t>
            </a:r>
            <a:endParaRPr lang="en-US" sz="2000" b="0" dirty="0"/>
          </a:p>
          <a:p>
            <a:r>
              <a:rPr lang="en-US" sz="2000" b="0"/>
              <a:t>Vu Nhat Minh 20214919</a:t>
            </a: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3E93-8960-AA7E-D05B-8CF834810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</p:spPr>
        <p:txBody>
          <a:bodyPr numCol="1"/>
          <a:lstStyle/>
          <a:p>
            <a:pPr marL="457200" indent="-457200">
              <a:buAutoNum type="arabicPeriod"/>
            </a:pPr>
            <a:r>
              <a:rPr lang="en-US" sz="2400"/>
              <a:t>Idea for general structure of the program: OOP Lab exercises – AIMS Project.</a:t>
            </a:r>
          </a:p>
          <a:p>
            <a:pPr marL="457200" indent="-457200">
              <a:buAutoNum type="arabicPeriod"/>
            </a:pPr>
            <a:r>
              <a:rPr lang="en-US" sz="2400"/>
              <a:t>Idea for queue implementation: </a:t>
            </a:r>
            <a:r>
              <a:rPr lang="en-US" sz="2400">
                <a:hlinkClick r:id="rId2"/>
              </a:rPr>
              <a:t>https://www.geekforgeeks.org/introduction-and-array-implementation-of-queue/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Idea for the Help menu: </a:t>
            </a:r>
            <a:r>
              <a:rPr lang="en-US" sz="2400">
                <a:hlinkClick r:id="rId3"/>
              </a:rPr>
              <a:t>https://docs.oracle.com/javase/tutorial/ui/swing/components/textfield.html</a:t>
            </a:r>
            <a:endParaRPr lang="en-US" sz="2400" dirty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597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2400"/>
              <a:t>Stack, queue, list are basic data structures in computer science.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In this project, we design a program to display and explain some basic operations: create, insert, sort, find, delete on these structures.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3FA-4650-7C34-2AD3-5AFB238A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" y="1257212"/>
            <a:ext cx="8673846" cy="46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 diagram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3BBE1-FD72-22AE-640F-8BE00932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1185549"/>
            <a:ext cx="623021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package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F91A9-F826-68BB-C934-F739A9FB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1110918"/>
            <a:ext cx="7026442" cy="48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package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27A74-E374-02A8-84DD-A2DB8956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869809"/>
            <a:ext cx="5953956" cy="1409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73BFB-18A6-EF16-B41D-4B082485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3822772"/>
            <a:ext cx="822122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&amp; GUI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BC3A-4770-77C7-5163-92E8D50A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" y="1326739"/>
            <a:ext cx="8908923" cy="44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&amp; Abstraction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94CCDC-48BD-2283-6A61-7A4B941B3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</p:spPr>
        <p:txBody>
          <a:bodyPr numCol="1"/>
          <a:lstStyle/>
          <a:p>
            <a:pPr marL="0" indent="0">
              <a:buNone/>
            </a:pPr>
            <a:r>
              <a:rPr lang="en-US" sz="2400" b="1"/>
              <a:t>Encapsulation:</a:t>
            </a:r>
          </a:p>
          <a:p>
            <a:pPr marL="0" indent="0">
              <a:buNone/>
            </a:pPr>
            <a:r>
              <a:rPr lang="en-US" sz="2400"/>
              <a:t>Private attributes</a:t>
            </a:r>
          </a:p>
          <a:p>
            <a:pPr marL="0" indent="0">
              <a:buNone/>
            </a:pPr>
            <a:r>
              <a:rPr lang="en-US" sz="2400"/>
              <a:t>No getter and setter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Abstraction:</a:t>
            </a:r>
          </a:p>
          <a:p>
            <a:pPr marL="0" indent="0">
              <a:buNone/>
            </a:pPr>
            <a:r>
              <a:rPr lang="en-US" sz="2400"/>
              <a:t>Use abstract class DataStructure</a:t>
            </a:r>
          </a:p>
        </p:txBody>
      </p:sp>
      <p:pic>
        <p:nvPicPr>
          <p:cNvPr id="1032" name="Picture 8" descr="Không có mô tả.">
            <a:extLst>
              <a:ext uri="{FF2B5EF4-FFF2-40B4-BE49-F238E27FC236}">
                <a16:creationId xmlns:a16="http://schemas.microsoft.com/office/drawing/2014/main" id="{51615415-A48B-89AE-ACE2-1CD8F69F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774407"/>
            <a:ext cx="2238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4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Polymorphism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94CCDC-48BD-2283-6A61-7A4B941B3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</p:spPr>
        <p:txBody>
          <a:bodyPr numCol="1"/>
          <a:lstStyle/>
          <a:p>
            <a:pPr marL="0" indent="0">
              <a:buNone/>
            </a:pPr>
            <a:r>
              <a:rPr lang="en-US" sz="2400" b="1"/>
              <a:t>Inheritance:</a:t>
            </a:r>
          </a:p>
          <a:p>
            <a:pPr marL="0" indent="0">
              <a:buNone/>
            </a:pPr>
            <a:r>
              <a:rPr lang="en-US" sz="2400"/>
              <a:t>List, stack, queue inherits DataStructure </a:t>
            </a:r>
          </a:p>
          <a:p>
            <a:pPr marL="0" indent="0">
              <a:buNone/>
            </a:pPr>
            <a:r>
              <a:rPr lang="en-US" sz="2400"/>
              <a:t>GUI main, frame inherits JFrame</a:t>
            </a:r>
          </a:p>
          <a:p>
            <a:pPr marL="0" indent="0">
              <a:buNone/>
            </a:pPr>
            <a:r>
              <a:rPr lang="en-US" sz="2400"/>
              <a:t>GUI panel inherits JPanel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Polymorphism:</a:t>
            </a:r>
          </a:p>
          <a:p>
            <a:pPr marL="0" indent="0">
              <a:buNone/>
            </a:pPr>
            <a:r>
              <a:rPr lang="en-US" sz="2400"/>
              <a:t>List, stack, queue provide</a:t>
            </a:r>
          </a:p>
          <a:p>
            <a:pPr marL="0" indent="0">
              <a:buNone/>
            </a:pPr>
            <a:r>
              <a:rPr lang="en-US" sz="2400"/>
              <a:t>implementation of abstract </a:t>
            </a:r>
          </a:p>
          <a:p>
            <a:pPr marL="0" indent="0">
              <a:buNone/>
            </a:pPr>
            <a:r>
              <a:rPr lang="en-US" sz="2400"/>
              <a:t>methods from DataStructure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12CB-4833-ABB3-E0E6-918ECD8D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79" y="2079559"/>
            <a:ext cx="3747492" cy="26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204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Problem statement</vt:lpstr>
      <vt:lpstr>Use case diagram</vt:lpstr>
      <vt:lpstr>General class diagram</vt:lpstr>
      <vt:lpstr>Data structure package</vt:lpstr>
      <vt:lpstr>GUI package</vt:lpstr>
      <vt:lpstr>Data structure &amp; GUI</vt:lpstr>
      <vt:lpstr>Encapsulation &amp; Abstraction</vt:lpstr>
      <vt:lpstr>Inheritance &amp; Polymorphism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Nhat Minh 20214919</cp:lastModifiedBy>
  <cp:revision>32</cp:revision>
  <dcterms:created xsi:type="dcterms:W3CDTF">2021-05-28T04:32:29Z</dcterms:created>
  <dcterms:modified xsi:type="dcterms:W3CDTF">2023-07-16T15:26:25Z</dcterms:modified>
</cp:coreProperties>
</file>