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3"/>
  </p:notesMasterIdLst>
  <p:handoutMasterIdLst>
    <p:handoutMasterId r:id="rId34"/>
  </p:handoutMasterIdLst>
  <p:sldIdLst>
    <p:sldId id="261" r:id="rId2"/>
    <p:sldId id="332" r:id="rId3"/>
    <p:sldId id="301" r:id="rId4"/>
    <p:sldId id="328" r:id="rId5"/>
    <p:sldId id="347" r:id="rId6"/>
    <p:sldId id="337" r:id="rId7"/>
    <p:sldId id="338" r:id="rId8"/>
    <p:sldId id="339" r:id="rId9"/>
    <p:sldId id="340" r:id="rId10"/>
    <p:sldId id="341" r:id="rId11"/>
    <p:sldId id="342" r:id="rId12"/>
    <p:sldId id="343" r:id="rId13"/>
    <p:sldId id="329" r:id="rId14"/>
    <p:sldId id="344" r:id="rId15"/>
    <p:sldId id="316" r:id="rId16"/>
    <p:sldId id="324" r:id="rId17"/>
    <p:sldId id="318" r:id="rId18"/>
    <p:sldId id="319" r:id="rId19"/>
    <p:sldId id="320" r:id="rId20"/>
    <p:sldId id="325" r:id="rId21"/>
    <p:sldId id="345" r:id="rId22"/>
    <p:sldId id="334" r:id="rId23"/>
    <p:sldId id="326" r:id="rId24"/>
    <p:sldId id="314" r:id="rId25"/>
    <p:sldId id="315" r:id="rId26"/>
    <p:sldId id="322" r:id="rId27"/>
    <p:sldId id="331" r:id="rId28"/>
    <p:sldId id="323" r:id="rId29"/>
    <p:sldId id="313" r:id="rId30"/>
    <p:sldId id="346" r:id="rId31"/>
    <p:sldId id="333" r:id="rId32"/>
  </p:sldIdLst>
  <p:sldSz cx="9144000" cy="6858000" type="screen4x3"/>
  <p:notesSz cx="9144000" cy="6858000"/>
  <p:defaultTextStyle>
    <a:defPPr>
      <a:defRPr lang="en-GB"/>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8086"/>
    <a:srgbClr val="FFFF00"/>
    <a:srgbClr val="FFCCFF"/>
    <a:srgbClr val="000000"/>
    <a:srgbClr val="B19EF8"/>
    <a:srgbClr val="987EF6"/>
    <a:srgbClr val="8466F4"/>
    <a:srgbClr val="6741F1"/>
    <a:srgbClr val="E5E9F7"/>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81" autoAdjust="0"/>
  </p:normalViewPr>
  <p:slideViewPr>
    <p:cSldViewPr>
      <p:cViewPr>
        <p:scale>
          <a:sx n="70" d="100"/>
          <a:sy n="70" d="100"/>
        </p:scale>
        <p:origin x="16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1748"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08547"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08548"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08549"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F2FD30B3-3B1C-4611-909E-8076F9D94A39}" type="slidenum">
              <a:rPr lang="en-US"/>
              <a:pPr/>
              <a:t>‹#›</a:t>
            </a:fld>
            <a:endParaRPr lang="en-US"/>
          </a:p>
        </p:txBody>
      </p:sp>
    </p:spTree>
    <p:extLst>
      <p:ext uri="{BB962C8B-B14F-4D97-AF65-F5344CB8AC3E}">
        <p14:creationId xmlns:p14="http://schemas.microsoft.com/office/powerpoint/2010/main" val="2694562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p>
        </p:txBody>
      </p:sp>
      <p:sp>
        <p:nvSpPr>
          <p:cNvPr id="921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p>
        </p:txBody>
      </p:sp>
      <p:sp>
        <p:nvSpPr>
          <p:cNvPr id="922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p>
        </p:txBody>
      </p:sp>
      <p:sp>
        <p:nvSpPr>
          <p:cNvPr id="922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4F7316DE-809C-408E-88D1-768D2DCA4765}" type="slidenum">
              <a:rPr lang="en-GB"/>
              <a:pPr/>
              <a:t>‹#›</a:t>
            </a:fld>
            <a:endParaRPr lang="en-GB"/>
          </a:p>
        </p:txBody>
      </p:sp>
    </p:spTree>
    <p:extLst>
      <p:ext uri="{BB962C8B-B14F-4D97-AF65-F5344CB8AC3E}">
        <p14:creationId xmlns:p14="http://schemas.microsoft.com/office/powerpoint/2010/main" val="325770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1119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316DE-809C-408E-88D1-768D2DCA4765}" type="slidenum">
              <a:rPr lang="en-GB" smtClean="0"/>
              <a:pPr/>
              <a:t>30</a:t>
            </a:fld>
            <a:endParaRPr lang="en-GB"/>
          </a:p>
        </p:txBody>
      </p:sp>
    </p:spTree>
    <p:extLst>
      <p:ext uri="{BB962C8B-B14F-4D97-AF65-F5344CB8AC3E}">
        <p14:creationId xmlns:p14="http://schemas.microsoft.com/office/powerpoint/2010/main" val="1844777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316DE-809C-408E-88D1-768D2DCA4765}" type="slidenum">
              <a:rPr lang="en-GB" smtClean="0"/>
              <a:pPr/>
              <a:t>2</a:t>
            </a:fld>
            <a:endParaRPr lang="en-GB"/>
          </a:p>
        </p:txBody>
      </p:sp>
    </p:spTree>
    <p:extLst>
      <p:ext uri="{BB962C8B-B14F-4D97-AF65-F5344CB8AC3E}">
        <p14:creationId xmlns:p14="http://schemas.microsoft.com/office/powerpoint/2010/main" val="420758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316DE-809C-408E-88D1-768D2DCA4765}" type="slidenum">
              <a:rPr lang="en-GB" smtClean="0"/>
              <a:pPr/>
              <a:t>3</a:t>
            </a:fld>
            <a:endParaRPr lang="en-GB"/>
          </a:p>
        </p:txBody>
      </p:sp>
    </p:spTree>
    <p:extLst>
      <p:ext uri="{BB962C8B-B14F-4D97-AF65-F5344CB8AC3E}">
        <p14:creationId xmlns:p14="http://schemas.microsoft.com/office/powerpoint/2010/main" val="229318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noChangeArrowheads="1"/>
          </p:cNvSpPr>
          <p:nvPr>
            <p:ph type="sldNum" sz="quarter" idx="5"/>
          </p:nvPr>
        </p:nvSpPr>
        <p:spPr>
          <a:noFill/>
        </p:spPr>
        <p:txBody>
          <a:bodyPr/>
          <a:lstStyle/>
          <a:p>
            <a:fld id="{A79842F1-2F00-4687-89EB-D9A36BBEDB51}" type="slidenum">
              <a:rPr lang="en-GB" smtClean="0">
                <a:latin typeface="Arial" pitchFamily="34" charset="0"/>
                <a:cs typeface="Arial" pitchFamily="34" charset="0"/>
              </a:rPr>
              <a:pPr/>
              <a:t>6</a:t>
            </a:fld>
            <a:endParaRPr lang="en-GB" smtClean="0">
              <a:latin typeface="Arial" pitchFamily="34" charset="0"/>
              <a:cs typeface="Arial" pitchFamily="34" charset="0"/>
            </a:endParaRPr>
          </a:p>
        </p:txBody>
      </p:sp>
      <p:sp>
        <p:nvSpPr>
          <p:cNvPr id="205826" name="Rectangle 2"/>
          <p:cNvSpPr>
            <a:spLocks noGrp="1" noRot="1" noChangeAspect="1" noChangeArrowheads="1" noTextEdit="1"/>
          </p:cNvSpPr>
          <p:nvPr>
            <p:ph type="sldImg"/>
          </p:nvPr>
        </p:nvSpPr>
        <p:spPr>
          <a:xfrm>
            <a:off x="3289300" y="400050"/>
            <a:ext cx="2667000" cy="2000250"/>
          </a:xfrm>
          <a:ln/>
        </p:spPr>
      </p:sp>
      <p:sp>
        <p:nvSpPr>
          <p:cNvPr id="205827" name="Rectangle 3"/>
          <p:cNvSpPr>
            <a:spLocks noGrp="1" noChangeArrowheads="1"/>
          </p:cNvSpPr>
          <p:nvPr>
            <p:ph type="body" idx="1"/>
          </p:nvPr>
        </p:nvSpPr>
        <p:spPr>
          <a:noFill/>
          <a:ln/>
        </p:spPr>
        <p:txBody>
          <a:bodyPr/>
          <a:lstStyle/>
          <a:p>
            <a:pPr marL="171450" indent="-171450" eaLnBrk="1" hangingPunct="1">
              <a:lnSpc>
                <a:spcPct val="90000"/>
              </a:lnSpc>
              <a:spcBef>
                <a:spcPct val="20000"/>
              </a:spcBef>
              <a:buFontTx/>
              <a:buAutoNum type="arabicPeriod"/>
            </a:pPr>
            <a:r>
              <a:rPr lang="en-US" b="1" smtClean="0">
                <a:latin typeface="Arial" pitchFamily="34" charset="0"/>
                <a:cs typeface="Arial" pitchFamily="34" charset="0"/>
              </a:rPr>
              <a:t>Biểu diễn ảnh số</a:t>
            </a:r>
          </a:p>
          <a:p>
            <a:pPr marL="171450" indent="-171450" eaLnBrk="1" hangingPunct="1">
              <a:lnSpc>
                <a:spcPct val="90000"/>
              </a:lnSpc>
              <a:spcBef>
                <a:spcPct val="20000"/>
              </a:spcBef>
              <a:buFont typeface="Wingdings" pitchFamily="2" charset="2"/>
              <a:buChar char="q"/>
            </a:pPr>
            <a:r>
              <a:rPr lang="es-ES" b="1" smtClean="0">
                <a:latin typeface="Arial" pitchFamily="34" charset="0"/>
                <a:cs typeface="Arial" pitchFamily="34" charset="0"/>
              </a:rPr>
              <a:t>Ảnh véctơ</a:t>
            </a:r>
            <a:endParaRPr lang="en-US" b="1"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Là các dữ liệu đồ họa (</a:t>
            </a:r>
            <a:r>
              <a:rPr lang="es-ES" i="1" smtClean="0">
                <a:latin typeface="Arial" pitchFamily="34" charset="0"/>
                <a:cs typeface="Arial" pitchFamily="34" charset="0"/>
              </a:rPr>
              <a:t>graphics</a:t>
            </a:r>
            <a:r>
              <a:rPr lang="es-ES" smtClean="0">
                <a:latin typeface="Arial" pitchFamily="34" charset="0"/>
                <a:cs typeface="Arial" pitchFamily="34" charset="0"/>
              </a:rPr>
              <a:t>). Ba loại đối tượng đồ họa cơ sở là điểm, đường và vùng.</a:t>
            </a:r>
          </a:p>
          <a:p>
            <a:pPr marL="171450" indent="-171450" eaLnBrk="1" hangingPunct="1">
              <a:lnSpc>
                <a:spcPct val="90000"/>
              </a:lnSpc>
              <a:spcBef>
                <a:spcPct val="20000"/>
              </a:spcBef>
              <a:buFontTx/>
              <a:buChar char="•"/>
            </a:pPr>
            <a:r>
              <a:rPr lang="es-ES" smtClean="0">
                <a:latin typeface="Arial" pitchFamily="34" charset="0"/>
                <a:cs typeface="Arial" pitchFamily="34" charset="0"/>
              </a:rPr>
              <a:t>Ảnh véctơ được hình thành từ nhiều đối tượng đồ họa đơn giản: đoạn thẳng, elíp</a:t>
            </a:r>
          </a:p>
          <a:p>
            <a:pPr marL="171450" indent="-171450" eaLnBrk="1" hangingPunct="1">
              <a:lnSpc>
                <a:spcPct val="90000"/>
              </a:lnSpc>
              <a:spcBef>
                <a:spcPct val="20000"/>
              </a:spcBef>
              <a:buFontTx/>
              <a:buChar char="•"/>
            </a:pPr>
            <a:r>
              <a:rPr lang="es-ES" smtClean="0">
                <a:latin typeface="Arial" pitchFamily="34" charset="0"/>
                <a:cs typeface="Arial" pitchFamily="34" charset="0"/>
              </a:rPr>
              <a:t>Khuôn mẫu có thể là DXF, WMF, PIC, CGM...</a:t>
            </a:r>
            <a:endParaRPr lang="en-US" smtClean="0">
              <a:latin typeface="Arial" pitchFamily="34" charset="0"/>
              <a:cs typeface="Arial" pitchFamily="34" charset="0"/>
            </a:endParaRP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Ảnh raster</a:t>
            </a:r>
          </a:p>
          <a:p>
            <a:pPr marL="171450" indent="-171450" eaLnBrk="1" hangingPunct="1">
              <a:lnSpc>
                <a:spcPct val="90000"/>
              </a:lnSpc>
              <a:spcBef>
                <a:spcPct val="20000"/>
              </a:spcBef>
              <a:buFontTx/>
              <a:buChar char="•"/>
            </a:pPr>
            <a:r>
              <a:rPr lang="en-US" smtClean="0">
                <a:latin typeface="Arial" pitchFamily="34" charset="0"/>
                <a:cs typeface="Arial" pitchFamily="34" charset="0"/>
              </a:rPr>
              <a:t>Là các dữ liệu ảnh (Image). Khuôn mẫu ảnh raster có thể là BMP, JPEG, GIF...</a:t>
            </a:r>
          </a:p>
          <a:p>
            <a:pPr marL="171450" indent="-171450" eaLnBrk="1" hangingPunct="1">
              <a:lnSpc>
                <a:spcPct val="90000"/>
              </a:lnSpc>
              <a:spcBef>
                <a:spcPct val="20000"/>
              </a:spcBef>
              <a:buFontTx/>
              <a:buChar char="•"/>
            </a:pPr>
            <a:r>
              <a:rPr lang="en-US" smtClean="0">
                <a:latin typeface="Arial" pitchFamily="34" charset="0"/>
                <a:cs typeface="Arial" pitchFamily="34" charset="0"/>
              </a:rPr>
              <a:t>Mỗi điểm ảnh (pixel) có màu cụ thể. Ảnh raster có thể là đa mức xám hay ảnh màu. </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đa mức xám</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được hiển thị trên màn hình bởi các pixel. Các pixel có độ chói (cường độ) khác nhau. Dải cường độ từ đen đến trắng phụ thuộc vào tổng số bít sử dụng cho mỗi pixel. Thí dụ với 8 bit biểu diễn pixel thì có tới 255 mức cường độ khác nhau có thể biểu diễn. </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đa mức xám được biểu diễn bằng mảng 2 chiều. Mỗi phần tử của mảng tương ứng với 1 pixel.</a:t>
            </a:r>
          </a:p>
          <a:p>
            <a:pPr marL="171450" indent="-171450" eaLnBrk="1" hangingPunct="1">
              <a:lnSpc>
                <a:spcPct val="90000"/>
              </a:lnSpc>
              <a:spcBef>
                <a:spcPct val="20000"/>
              </a:spcBef>
              <a:buFontTx/>
              <a:buChar char="•"/>
            </a:pPr>
            <a:r>
              <a:rPr lang="en-US" smtClean="0">
                <a:latin typeface="Arial" pitchFamily="34" charset="0"/>
                <a:cs typeface="Arial" pitchFamily="34" charset="0"/>
              </a:rPr>
              <a:t>Bộ nhớ sử dụng để lưu trữ dữ liệu ảnh bit map được gọi là “</a:t>
            </a:r>
            <a:r>
              <a:rPr lang="en-US" i="1" smtClean="0">
                <a:latin typeface="Arial" pitchFamily="34" charset="0"/>
                <a:cs typeface="Arial" pitchFamily="34" charset="0"/>
              </a:rPr>
              <a:t>frame buffer</a:t>
            </a:r>
            <a:r>
              <a:rPr lang="en-US" smtClean="0">
                <a:latin typeface="Arial" pitchFamily="34" charset="0"/>
                <a:cs typeface="Arial" pitchFamily="34" charset="0"/>
              </a:rPr>
              <a:t>”.</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màu</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bao gồm trường chữ nhật các pixel. Cần 3 giá trị để biểu diễn điểm ảnh (màu bất kỳ có thể hình thành từ trộn ba màu cơ sở). Trong TV và màn hình máy tính: màu cơ sở là Red, Green và Blue.</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có thể biểu diễn bởi ba mảng hai chiều tương ứng với các màu cơ sở red, green và blue.</a:t>
            </a:r>
          </a:p>
          <a:p>
            <a:pPr marL="171450" indent="-171450" eaLnBrk="1" hangingPunct="1">
              <a:lnSpc>
                <a:spcPct val="90000"/>
              </a:lnSpc>
              <a:spcBef>
                <a:spcPct val="20000"/>
              </a:spcBef>
            </a:pPr>
            <a:r>
              <a:rPr lang="en-US" b="1" smtClean="0">
                <a:latin typeface="Arial" pitchFamily="34" charset="0"/>
                <a:cs typeface="Arial" pitchFamily="34" charset="0"/>
              </a:rPr>
              <a:t>2.  Mô hình màu</a:t>
            </a:r>
          </a:p>
          <a:p>
            <a:pPr marL="171450" indent="-171450" eaLnBrk="1" hangingPunct="1">
              <a:lnSpc>
                <a:spcPct val="90000"/>
              </a:lnSpc>
              <a:spcBef>
                <a:spcPct val="20000"/>
              </a:spcBef>
              <a:buFontTx/>
              <a:buChar char="•"/>
            </a:pPr>
            <a:r>
              <a:rPr lang="en-US" i="1" smtClean="0">
                <a:latin typeface="Arial" pitchFamily="34" charset="0"/>
                <a:cs typeface="Arial" pitchFamily="34" charset="0"/>
              </a:rPr>
              <a:t>Màu</a:t>
            </a:r>
            <a:r>
              <a:rPr lang="en-US" smtClean="0">
                <a:latin typeface="Arial" pitchFamily="34" charset="0"/>
                <a:cs typeface="Arial" pitchFamily="34" charset="0"/>
              </a:rPr>
              <a:t> là phân bổ bước sóng ánh sáng (màu blue - 440 nm, màu green – 545 nm và màu red – 580 nm). Mắt người cảm nhận màu (bước sóng điện từ) trong dải từ 400 nm đến 700 nm.</a:t>
            </a:r>
          </a:p>
          <a:p>
            <a:pPr marL="171450" indent="-171450" eaLnBrk="1" hangingPunct="1">
              <a:lnSpc>
                <a:spcPct val="90000"/>
              </a:lnSpc>
              <a:spcBef>
                <a:spcPct val="20000"/>
              </a:spcBef>
              <a:buFontTx/>
              <a:buChar char="•"/>
            </a:pPr>
            <a:r>
              <a:rPr lang="en-US" smtClean="0">
                <a:latin typeface="Arial" pitchFamily="34" charset="0"/>
                <a:cs typeface="Arial" pitchFamily="34" charset="0"/>
              </a:rPr>
              <a:t>Phần lớn màu sắc xung quanh ta không có bước sóng đơn mà chúng được tạo bởi do trộn nhiều bước sóng khác nhau, mắt người nhạy với bước sóng trội.</a:t>
            </a:r>
            <a:endParaRPr lang="en-US" i="1" smtClean="0">
              <a:latin typeface="Arial" pitchFamily="34" charset="0"/>
              <a:cs typeface="Arial" pitchFamily="34" charset="0"/>
            </a:endParaRPr>
          </a:p>
          <a:p>
            <a:pPr marL="171450" indent="-171450" eaLnBrk="1" hangingPunct="1">
              <a:lnSpc>
                <a:spcPct val="90000"/>
              </a:lnSpc>
              <a:spcBef>
                <a:spcPct val="20000"/>
              </a:spcBef>
              <a:buFontTx/>
              <a:buChar char="•"/>
            </a:pPr>
            <a:r>
              <a:rPr lang="en-US" i="1" smtClean="0">
                <a:latin typeface="Arial" pitchFamily="34" charset="0"/>
                <a:cs typeface="Arial" pitchFamily="34" charset="0"/>
              </a:rPr>
              <a:t>Mô hình màu</a:t>
            </a:r>
            <a:r>
              <a:rPr lang="en-US" smtClean="0">
                <a:latin typeface="Arial" pitchFamily="34" charset="0"/>
                <a:cs typeface="Arial" pitchFamily="34" charset="0"/>
              </a:rPr>
              <a:t> là mô hình toán học trừu tượng mô tả cách biểu diễn màu mà con người có thể nhận biết bởi bộ các giá trị (thông thường là 3 hay 4 giá trị) hay bởi các thành phần màu. </a:t>
            </a:r>
          </a:p>
          <a:p>
            <a:pPr marL="171450" indent="-171450" eaLnBrk="1" hangingPunct="1">
              <a:lnSpc>
                <a:spcPct val="90000"/>
              </a:lnSpc>
              <a:spcBef>
                <a:spcPct val="20000"/>
              </a:spcBef>
              <a:buFontTx/>
              <a:buChar char="•"/>
            </a:pPr>
            <a:r>
              <a:rPr lang="en-US" smtClean="0">
                <a:latin typeface="Arial" pitchFamily="34" charset="0"/>
                <a:cs typeface="Arial" pitchFamily="34" charset="0"/>
              </a:rPr>
              <a:t>Có nhiều mô hình màu khác nhau dành cho các mục đích sử dụng khác nhau. </a:t>
            </a:r>
          </a:p>
          <a:p>
            <a:pPr marL="171450" indent="-171450" eaLnBrk="1" hangingPunct="1">
              <a:lnSpc>
                <a:spcPct val="90000"/>
              </a:lnSpc>
              <a:spcBef>
                <a:spcPct val="20000"/>
              </a:spcBef>
              <a:buFontTx/>
              <a:buChar char="•"/>
            </a:pPr>
            <a:r>
              <a:rPr lang="en-US" smtClean="0">
                <a:latin typeface="Arial" pitchFamily="34" charset="0"/>
                <a:cs typeface="Arial" pitchFamily="34" charset="0"/>
              </a:rPr>
              <a:t>Thí dụ, mô hình màu RGB dành cho màn hình máy tính, CMYK dành cho máy in màu, HSV dành cho người sử dụng (trực quan hơn), YUV (PAL/SECAM), YIQ (NTSC) dành cho nén ảnh, nén video và là chuẩn của TV.</a:t>
            </a:r>
          </a:p>
          <a:p>
            <a:pPr marL="171450" indent="-171450" eaLnBrk="1" hangingPunct="1">
              <a:lnSpc>
                <a:spcPct val="90000"/>
              </a:lnSpc>
              <a:spcBef>
                <a:spcPct val="20000"/>
              </a:spcBef>
              <a:buFontTx/>
              <a:buChar char="•"/>
            </a:pPr>
            <a:r>
              <a:rPr lang="en-US" smtClean="0">
                <a:latin typeface="Arial" pitchFamily="34" charset="0"/>
                <a:cs typeface="Arial" pitchFamily="34" charset="0"/>
              </a:rPr>
              <a:t>YUV hay YIQ là khái niệm tổng quát đề cập đến mô hình mầu bất kỳ mà nó có ba thành phần: độ chói, và hai thành phần đơn sắc. Thí dụ, một dạng của YUV là YC</a:t>
            </a:r>
            <a:r>
              <a:rPr lang="en-US" baseline="-25000" smtClean="0">
                <a:latin typeface="Arial" pitchFamily="34" charset="0"/>
                <a:cs typeface="Arial" pitchFamily="34" charset="0"/>
              </a:rPr>
              <a:t>b</a:t>
            </a:r>
            <a:r>
              <a:rPr lang="en-US" smtClean="0">
                <a:latin typeface="Arial" pitchFamily="34" charset="0"/>
                <a:cs typeface="Arial" pitchFamily="34" charset="0"/>
              </a:rPr>
              <a:t>C</a:t>
            </a:r>
            <a:r>
              <a:rPr lang="en-US" baseline="-25000" smtClean="0">
                <a:latin typeface="Arial" pitchFamily="34" charset="0"/>
                <a:cs typeface="Arial" pitchFamily="34" charset="0"/>
              </a:rPr>
              <a:t>r</a:t>
            </a:r>
            <a:r>
              <a:rPr lang="en-US" smtClean="0">
                <a:latin typeface="Arial" pitchFamily="34" charset="0"/>
                <a:cs typeface="Arial" pitchFamily="34" charset="0"/>
              </a:rPr>
              <a:t>.</a:t>
            </a:r>
          </a:p>
          <a:p>
            <a:pPr marL="171450" indent="-171450" eaLnBrk="1" hangingPunct="1">
              <a:lnSpc>
                <a:spcPct val="90000"/>
              </a:lnSpc>
              <a:spcBef>
                <a:spcPct val="20000"/>
              </a:spcBef>
            </a:pPr>
            <a:r>
              <a:rPr lang="en-US" b="1" smtClean="0">
                <a:latin typeface="Arial" pitchFamily="34" charset="0"/>
                <a:cs typeface="Arial" pitchFamily="34" charset="0"/>
              </a:rPr>
              <a:t>3.  Các tham số của ảnh</a:t>
            </a:r>
          </a:p>
          <a:p>
            <a:pPr marL="171450" indent="-171450" eaLnBrk="1" hangingPunct="1">
              <a:lnSpc>
                <a:spcPct val="90000"/>
              </a:lnSpc>
              <a:spcBef>
                <a:spcPct val="20000"/>
              </a:spcBef>
              <a:buFontTx/>
              <a:buChar char="•"/>
            </a:pPr>
            <a:r>
              <a:rPr lang="es-ES" smtClean="0">
                <a:latin typeface="Arial" pitchFamily="34" charset="0"/>
                <a:cs typeface="Arial" pitchFamily="34" charset="0"/>
              </a:rPr>
              <a:t>Kích thước ảnh: Tổng số pixel trên hàng và tổng số cột pixel.</a:t>
            </a:r>
            <a:r>
              <a:rPr lang="en-US" smtClean="0">
                <a:latin typeface="Arial" pitchFamily="34" charset="0"/>
                <a:cs typeface="Arial" pitchFamily="34" charset="0"/>
              </a:rPr>
              <a:t> </a:t>
            </a:r>
            <a:endParaRPr lang="es-ES"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Tổng số bit biểu diễn từng pixel (</a:t>
            </a:r>
            <a:r>
              <a:rPr lang="es-ES" i="1" smtClean="0">
                <a:latin typeface="Arial" pitchFamily="34" charset="0"/>
                <a:cs typeface="Arial" pitchFamily="34" charset="0"/>
              </a:rPr>
              <a:t>pixel depth</a:t>
            </a:r>
            <a:r>
              <a:rPr lang="es-ES" smtClean="0">
                <a:latin typeface="Arial" pitchFamily="34" charset="0"/>
                <a:cs typeface="Arial" pitchFamily="34" charset="0"/>
              </a:rPr>
              <a:t>): Với ảnh đa mức xám chất lượng chấp nhận được đòi hỏi 8 bit/pixel. Với ảnh màu, cần 24 bít/pixel</a:t>
            </a:r>
            <a:r>
              <a:rPr lang="en-US" smtClean="0">
                <a:latin typeface="Arial" pitchFamily="34" charset="0"/>
                <a:cs typeface="Arial" pitchFamily="34" charset="0"/>
              </a:rPr>
              <a:t>.</a:t>
            </a:r>
          </a:p>
        </p:txBody>
      </p:sp>
    </p:spTree>
    <p:extLst>
      <p:ext uri="{BB962C8B-B14F-4D97-AF65-F5344CB8AC3E}">
        <p14:creationId xmlns:p14="http://schemas.microsoft.com/office/powerpoint/2010/main" val="345313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p:cNvSpPr>
            <a:spLocks noGrp="1" noChangeArrowheads="1"/>
          </p:cNvSpPr>
          <p:nvPr>
            <p:ph type="sldNum" sz="quarter" idx="5"/>
          </p:nvPr>
        </p:nvSpPr>
        <p:spPr>
          <a:noFill/>
        </p:spPr>
        <p:txBody>
          <a:bodyPr/>
          <a:lstStyle/>
          <a:p>
            <a:fld id="{1272DA9C-2803-4DA4-8025-E1EB3F15D453}" type="slidenum">
              <a:rPr lang="en-GB" smtClean="0">
                <a:latin typeface="Arial" pitchFamily="34" charset="0"/>
                <a:cs typeface="Arial" pitchFamily="34" charset="0"/>
              </a:rPr>
              <a:pPr/>
              <a:t>7</a:t>
            </a:fld>
            <a:endParaRPr lang="en-GB" smtClean="0">
              <a:latin typeface="Arial" pitchFamily="34" charset="0"/>
              <a:cs typeface="Arial" pitchFamily="34" charset="0"/>
            </a:endParaRPr>
          </a:p>
        </p:txBody>
      </p:sp>
      <p:sp>
        <p:nvSpPr>
          <p:cNvPr id="207874" name="Rectangle 2"/>
          <p:cNvSpPr>
            <a:spLocks noGrp="1" noRot="1" noChangeAspect="1" noChangeArrowheads="1" noTextEdit="1"/>
          </p:cNvSpPr>
          <p:nvPr>
            <p:ph type="sldImg"/>
          </p:nvPr>
        </p:nvSpPr>
        <p:spPr>
          <a:xfrm>
            <a:off x="3289300" y="400050"/>
            <a:ext cx="2667000" cy="2000250"/>
          </a:xfrm>
          <a:ln/>
        </p:spPr>
      </p:sp>
      <p:sp>
        <p:nvSpPr>
          <p:cNvPr id="207875" name="Rectangle 3"/>
          <p:cNvSpPr>
            <a:spLocks noGrp="1" noChangeArrowheads="1"/>
          </p:cNvSpPr>
          <p:nvPr>
            <p:ph type="body" idx="1"/>
          </p:nvPr>
        </p:nvSpPr>
        <p:spPr>
          <a:noFill/>
          <a:ln/>
        </p:spPr>
        <p:txBody>
          <a:bodyPr/>
          <a:lstStyle/>
          <a:p>
            <a:pPr marL="171450" indent="-171450" eaLnBrk="1" hangingPunct="1">
              <a:lnSpc>
                <a:spcPct val="90000"/>
              </a:lnSpc>
              <a:spcBef>
                <a:spcPct val="20000"/>
              </a:spcBef>
              <a:buFontTx/>
              <a:buAutoNum type="arabicPeriod"/>
            </a:pPr>
            <a:r>
              <a:rPr lang="en-US" b="1" smtClean="0">
                <a:latin typeface="Arial" pitchFamily="34" charset="0"/>
                <a:cs typeface="Arial" pitchFamily="34" charset="0"/>
              </a:rPr>
              <a:t>Biểu diễn ảnh số</a:t>
            </a:r>
          </a:p>
          <a:p>
            <a:pPr marL="171450" indent="-171450" eaLnBrk="1" hangingPunct="1">
              <a:lnSpc>
                <a:spcPct val="90000"/>
              </a:lnSpc>
              <a:spcBef>
                <a:spcPct val="20000"/>
              </a:spcBef>
              <a:buFont typeface="Wingdings" pitchFamily="2" charset="2"/>
              <a:buChar char="q"/>
            </a:pPr>
            <a:r>
              <a:rPr lang="es-ES" b="1" smtClean="0">
                <a:latin typeface="Arial" pitchFamily="34" charset="0"/>
                <a:cs typeface="Arial" pitchFamily="34" charset="0"/>
              </a:rPr>
              <a:t>Ảnh véctơ</a:t>
            </a:r>
            <a:endParaRPr lang="en-US" b="1"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Là các dữ liệu đồ họa (</a:t>
            </a:r>
            <a:r>
              <a:rPr lang="es-ES" i="1" smtClean="0">
                <a:latin typeface="Arial" pitchFamily="34" charset="0"/>
                <a:cs typeface="Arial" pitchFamily="34" charset="0"/>
              </a:rPr>
              <a:t>graphics</a:t>
            </a:r>
            <a:r>
              <a:rPr lang="es-ES" smtClean="0">
                <a:latin typeface="Arial" pitchFamily="34" charset="0"/>
                <a:cs typeface="Arial" pitchFamily="34" charset="0"/>
              </a:rPr>
              <a:t>). Ba loại đối tượng đồ họa cơ sở là điểm, đường và vùng.</a:t>
            </a:r>
          </a:p>
          <a:p>
            <a:pPr marL="171450" indent="-171450" eaLnBrk="1" hangingPunct="1">
              <a:lnSpc>
                <a:spcPct val="90000"/>
              </a:lnSpc>
              <a:spcBef>
                <a:spcPct val="20000"/>
              </a:spcBef>
              <a:buFontTx/>
              <a:buChar char="•"/>
            </a:pPr>
            <a:r>
              <a:rPr lang="es-ES" smtClean="0">
                <a:latin typeface="Arial" pitchFamily="34" charset="0"/>
                <a:cs typeface="Arial" pitchFamily="34" charset="0"/>
              </a:rPr>
              <a:t>Ảnh véctơ được hình thành từ nhiều đối tượng đồ họa đơn giản: đoạn thẳng, elíp</a:t>
            </a:r>
          </a:p>
          <a:p>
            <a:pPr marL="171450" indent="-171450" eaLnBrk="1" hangingPunct="1">
              <a:lnSpc>
                <a:spcPct val="90000"/>
              </a:lnSpc>
              <a:spcBef>
                <a:spcPct val="20000"/>
              </a:spcBef>
              <a:buFontTx/>
              <a:buChar char="•"/>
            </a:pPr>
            <a:r>
              <a:rPr lang="es-ES" smtClean="0">
                <a:latin typeface="Arial" pitchFamily="34" charset="0"/>
                <a:cs typeface="Arial" pitchFamily="34" charset="0"/>
              </a:rPr>
              <a:t>Khuôn mẫu có thể là DXF, WMF, PIC, CGM...</a:t>
            </a:r>
            <a:endParaRPr lang="en-US" smtClean="0">
              <a:latin typeface="Arial" pitchFamily="34" charset="0"/>
              <a:cs typeface="Arial" pitchFamily="34" charset="0"/>
            </a:endParaRP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Ảnh raster</a:t>
            </a:r>
          </a:p>
          <a:p>
            <a:pPr marL="171450" indent="-171450" eaLnBrk="1" hangingPunct="1">
              <a:lnSpc>
                <a:spcPct val="90000"/>
              </a:lnSpc>
              <a:spcBef>
                <a:spcPct val="20000"/>
              </a:spcBef>
              <a:buFontTx/>
              <a:buChar char="•"/>
            </a:pPr>
            <a:r>
              <a:rPr lang="en-US" smtClean="0">
                <a:latin typeface="Arial" pitchFamily="34" charset="0"/>
                <a:cs typeface="Arial" pitchFamily="34" charset="0"/>
              </a:rPr>
              <a:t>Là các dữ liệu ảnh (Image). Khuôn mẫu ảnh raster có thể là BMP, JPEG, GIF...</a:t>
            </a:r>
          </a:p>
          <a:p>
            <a:pPr marL="171450" indent="-171450" eaLnBrk="1" hangingPunct="1">
              <a:lnSpc>
                <a:spcPct val="90000"/>
              </a:lnSpc>
              <a:spcBef>
                <a:spcPct val="20000"/>
              </a:spcBef>
              <a:buFontTx/>
              <a:buChar char="•"/>
            </a:pPr>
            <a:r>
              <a:rPr lang="en-US" smtClean="0">
                <a:latin typeface="Arial" pitchFamily="34" charset="0"/>
                <a:cs typeface="Arial" pitchFamily="34" charset="0"/>
              </a:rPr>
              <a:t>Mỗi điểm ảnh (pixel) có màu cụ thể. Ảnh raster có thể là đa mức xám hay ảnh màu. </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đa mức xám</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được hiển thị trên màn hình bởi các pixel. Các pixel có độ chói (cường độ) khác nhau. Dải cường độ từ đen đến trắng phụ thuộc vào tổng số bít sử dụng cho mỗi pixel. Thí dụ với 8 bit biểu diễn pixel thì có tới 255 mức cường độ khác nhau có thể biểu diễn. </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đa mức xám được biểu diễn bằng mảng 2 chiều. Mỗi phần tử của mảng tương ứng với 1 pixel.</a:t>
            </a:r>
          </a:p>
          <a:p>
            <a:pPr marL="171450" indent="-171450" eaLnBrk="1" hangingPunct="1">
              <a:lnSpc>
                <a:spcPct val="90000"/>
              </a:lnSpc>
              <a:spcBef>
                <a:spcPct val="20000"/>
              </a:spcBef>
              <a:buFontTx/>
              <a:buChar char="•"/>
            </a:pPr>
            <a:r>
              <a:rPr lang="en-US" smtClean="0">
                <a:latin typeface="Arial" pitchFamily="34" charset="0"/>
                <a:cs typeface="Arial" pitchFamily="34" charset="0"/>
              </a:rPr>
              <a:t>Bộ nhớ sử dụng để lưu trữ dữ liệu ảnh bit map được gọi là “</a:t>
            </a:r>
            <a:r>
              <a:rPr lang="en-US" i="1" smtClean="0">
                <a:latin typeface="Arial" pitchFamily="34" charset="0"/>
                <a:cs typeface="Arial" pitchFamily="34" charset="0"/>
              </a:rPr>
              <a:t>frame buffer</a:t>
            </a:r>
            <a:r>
              <a:rPr lang="en-US" smtClean="0">
                <a:latin typeface="Arial" pitchFamily="34" charset="0"/>
                <a:cs typeface="Arial" pitchFamily="34" charset="0"/>
              </a:rPr>
              <a:t>”.</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màu</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bao gồm trường chữ nhật các pixel. Cần 3 giá trị để biểu diễn điểm ảnh (màu bất kỳ có thể hình thành từ trộn ba màu cơ sở). Trong TV và màn hình máy tính: màu cơ sở là Red, Green và Blue.</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có thể biểu diễn bởi ba mảng hai chiều tương ứng với các màu cơ sở red, green và blue.</a:t>
            </a:r>
          </a:p>
          <a:p>
            <a:pPr marL="171450" indent="-171450" eaLnBrk="1" hangingPunct="1">
              <a:lnSpc>
                <a:spcPct val="90000"/>
              </a:lnSpc>
              <a:spcBef>
                <a:spcPct val="20000"/>
              </a:spcBef>
            </a:pPr>
            <a:r>
              <a:rPr lang="en-US" b="1" smtClean="0">
                <a:latin typeface="Arial" pitchFamily="34" charset="0"/>
                <a:cs typeface="Arial" pitchFamily="34" charset="0"/>
              </a:rPr>
              <a:t>2.  Mô hình màu</a:t>
            </a:r>
          </a:p>
          <a:p>
            <a:pPr marL="171450" indent="-171450" eaLnBrk="1" hangingPunct="1">
              <a:lnSpc>
                <a:spcPct val="90000"/>
              </a:lnSpc>
              <a:spcBef>
                <a:spcPct val="20000"/>
              </a:spcBef>
              <a:buFontTx/>
              <a:buChar char="•"/>
            </a:pPr>
            <a:r>
              <a:rPr lang="en-US" i="1" smtClean="0">
                <a:latin typeface="Arial" pitchFamily="34" charset="0"/>
                <a:cs typeface="Arial" pitchFamily="34" charset="0"/>
              </a:rPr>
              <a:t>Màu</a:t>
            </a:r>
            <a:r>
              <a:rPr lang="en-US" smtClean="0">
                <a:latin typeface="Arial" pitchFamily="34" charset="0"/>
                <a:cs typeface="Arial" pitchFamily="34" charset="0"/>
              </a:rPr>
              <a:t> là phân bổ bước sóng ánh sáng (màu blue - 440 nm, màu green – 545 nm và màu red – 580 nm). Mắt người cảm nhận màu (bước sóng điện từ) trong dải từ 400 nm đến 700 nm.</a:t>
            </a:r>
          </a:p>
          <a:p>
            <a:pPr marL="171450" indent="-171450" eaLnBrk="1" hangingPunct="1">
              <a:lnSpc>
                <a:spcPct val="90000"/>
              </a:lnSpc>
              <a:spcBef>
                <a:spcPct val="20000"/>
              </a:spcBef>
              <a:buFontTx/>
              <a:buChar char="•"/>
            </a:pPr>
            <a:r>
              <a:rPr lang="en-US" smtClean="0">
                <a:latin typeface="Arial" pitchFamily="34" charset="0"/>
                <a:cs typeface="Arial" pitchFamily="34" charset="0"/>
              </a:rPr>
              <a:t>Phần lớn màu sắc xung quanh ta không có bước sóng đơn mà chúng được tạo bởi do trộn nhiều bước sóng khác nhau, mắt người nhạy với bước sóng trội.</a:t>
            </a:r>
            <a:endParaRPr lang="en-US" i="1" smtClean="0">
              <a:latin typeface="Arial" pitchFamily="34" charset="0"/>
              <a:cs typeface="Arial" pitchFamily="34" charset="0"/>
            </a:endParaRPr>
          </a:p>
          <a:p>
            <a:pPr marL="171450" indent="-171450" eaLnBrk="1" hangingPunct="1">
              <a:lnSpc>
                <a:spcPct val="90000"/>
              </a:lnSpc>
              <a:spcBef>
                <a:spcPct val="20000"/>
              </a:spcBef>
              <a:buFontTx/>
              <a:buChar char="•"/>
            </a:pPr>
            <a:r>
              <a:rPr lang="en-US" i="1" smtClean="0">
                <a:latin typeface="Arial" pitchFamily="34" charset="0"/>
                <a:cs typeface="Arial" pitchFamily="34" charset="0"/>
              </a:rPr>
              <a:t>Mô hình màu</a:t>
            </a:r>
            <a:r>
              <a:rPr lang="en-US" smtClean="0">
                <a:latin typeface="Arial" pitchFamily="34" charset="0"/>
                <a:cs typeface="Arial" pitchFamily="34" charset="0"/>
              </a:rPr>
              <a:t> là mô hình toán học trừu tượng mô tả cách biểu diễn màu mà con người có thể nhận biết bởi bộ các giá trị (thông thường là 3 hay 4 giá trị) hay bởi các thành phần màu. </a:t>
            </a:r>
          </a:p>
          <a:p>
            <a:pPr marL="171450" indent="-171450" eaLnBrk="1" hangingPunct="1">
              <a:lnSpc>
                <a:spcPct val="90000"/>
              </a:lnSpc>
              <a:spcBef>
                <a:spcPct val="20000"/>
              </a:spcBef>
              <a:buFontTx/>
              <a:buChar char="•"/>
            </a:pPr>
            <a:r>
              <a:rPr lang="en-US" smtClean="0">
                <a:latin typeface="Arial" pitchFamily="34" charset="0"/>
                <a:cs typeface="Arial" pitchFamily="34" charset="0"/>
              </a:rPr>
              <a:t>Có nhiều mô hình màu khác nhau dành cho các mục đích sử dụng khác nhau. </a:t>
            </a:r>
          </a:p>
          <a:p>
            <a:pPr marL="171450" indent="-171450" eaLnBrk="1" hangingPunct="1">
              <a:lnSpc>
                <a:spcPct val="90000"/>
              </a:lnSpc>
              <a:spcBef>
                <a:spcPct val="20000"/>
              </a:spcBef>
              <a:buFontTx/>
              <a:buChar char="•"/>
            </a:pPr>
            <a:r>
              <a:rPr lang="en-US" smtClean="0">
                <a:latin typeface="Arial" pitchFamily="34" charset="0"/>
                <a:cs typeface="Arial" pitchFamily="34" charset="0"/>
              </a:rPr>
              <a:t>Thí dụ, mô hình màu RGB dành cho màn hình máy tính, CMYK dành cho máy in màu, HSV dành cho người sử dụng (trực quan hơn), YUV (PAL/SECAM), YIQ (NTSC) dành cho nén ảnh, nén video và là chuẩn của TV.</a:t>
            </a:r>
          </a:p>
          <a:p>
            <a:pPr marL="171450" indent="-171450" eaLnBrk="1" hangingPunct="1">
              <a:lnSpc>
                <a:spcPct val="90000"/>
              </a:lnSpc>
              <a:spcBef>
                <a:spcPct val="20000"/>
              </a:spcBef>
              <a:buFontTx/>
              <a:buChar char="•"/>
            </a:pPr>
            <a:r>
              <a:rPr lang="en-US" smtClean="0">
                <a:latin typeface="Arial" pitchFamily="34" charset="0"/>
                <a:cs typeface="Arial" pitchFamily="34" charset="0"/>
              </a:rPr>
              <a:t>YUV hay YIQ là khái niệm tổng quát đề cập đến mô hình mầu bất kỳ mà nó có ba thành phần: độ chói, và hai thành phần đơn sắc. Thí dụ, một dạng của YUV là YC</a:t>
            </a:r>
            <a:r>
              <a:rPr lang="en-US" baseline="-25000" smtClean="0">
                <a:latin typeface="Arial" pitchFamily="34" charset="0"/>
                <a:cs typeface="Arial" pitchFamily="34" charset="0"/>
              </a:rPr>
              <a:t>b</a:t>
            </a:r>
            <a:r>
              <a:rPr lang="en-US" smtClean="0">
                <a:latin typeface="Arial" pitchFamily="34" charset="0"/>
                <a:cs typeface="Arial" pitchFamily="34" charset="0"/>
              </a:rPr>
              <a:t>C</a:t>
            </a:r>
            <a:r>
              <a:rPr lang="en-US" baseline="-25000" smtClean="0">
                <a:latin typeface="Arial" pitchFamily="34" charset="0"/>
                <a:cs typeface="Arial" pitchFamily="34" charset="0"/>
              </a:rPr>
              <a:t>r</a:t>
            </a:r>
            <a:r>
              <a:rPr lang="en-US" smtClean="0">
                <a:latin typeface="Arial" pitchFamily="34" charset="0"/>
                <a:cs typeface="Arial" pitchFamily="34" charset="0"/>
              </a:rPr>
              <a:t>.</a:t>
            </a:r>
          </a:p>
          <a:p>
            <a:pPr marL="171450" indent="-171450" eaLnBrk="1" hangingPunct="1">
              <a:lnSpc>
                <a:spcPct val="90000"/>
              </a:lnSpc>
              <a:spcBef>
                <a:spcPct val="20000"/>
              </a:spcBef>
            </a:pPr>
            <a:r>
              <a:rPr lang="en-US" b="1" smtClean="0">
                <a:latin typeface="Arial" pitchFamily="34" charset="0"/>
                <a:cs typeface="Arial" pitchFamily="34" charset="0"/>
              </a:rPr>
              <a:t>3.  Các tham số của ảnh</a:t>
            </a:r>
          </a:p>
          <a:p>
            <a:pPr marL="171450" indent="-171450" eaLnBrk="1" hangingPunct="1">
              <a:lnSpc>
                <a:spcPct val="90000"/>
              </a:lnSpc>
              <a:spcBef>
                <a:spcPct val="20000"/>
              </a:spcBef>
              <a:buFontTx/>
              <a:buChar char="•"/>
            </a:pPr>
            <a:r>
              <a:rPr lang="es-ES" smtClean="0">
                <a:latin typeface="Arial" pitchFamily="34" charset="0"/>
                <a:cs typeface="Arial" pitchFamily="34" charset="0"/>
              </a:rPr>
              <a:t>Kích thước ảnh: Tổng số pixel trên hàng và tổng số cột pixel.</a:t>
            </a:r>
            <a:r>
              <a:rPr lang="en-US" smtClean="0">
                <a:latin typeface="Arial" pitchFamily="34" charset="0"/>
                <a:cs typeface="Arial" pitchFamily="34" charset="0"/>
              </a:rPr>
              <a:t> </a:t>
            </a:r>
            <a:endParaRPr lang="es-ES"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Tổng số bit biểu diễn từng pixel (</a:t>
            </a:r>
            <a:r>
              <a:rPr lang="es-ES" i="1" smtClean="0">
                <a:latin typeface="Arial" pitchFamily="34" charset="0"/>
                <a:cs typeface="Arial" pitchFamily="34" charset="0"/>
              </a:rPr>
              <a:t>pixel depth</a:t>
            </a:r>
            <a:r>
              <a:rPr lang="es-ES" smtClean="0">
                <a:latin typeface="Arial" pitchFamily="34" charset="0"/>
                <a:cs typeface="Arial" pitchFamily="34" charset="0"/>
              </a:rPr>
              <a:t>): Với ảnh đa mức xám chất lượng chấp nhận được đòi hỏi 8 bit/pixel. Với ảnh màu, cần 24 bít/pixel</a:t>
            </a:r>
            <a:r>
              <a:rPr lang="en-US" smtClean="0">
                <a:latin typeface="Arial" pitchFamily="34" charset="0"/>
                <a:cs typeface="Arial" pitchFamily="34" charset="0"/>
              </a:rPr>
              <a:t>.</a:t>
            </a:r>
          </a:p>
        </p:txBody>
      </p:sp>
    </p:spTree>
    <p:extLst>
      <p:ext uri="{BB962C8B-B14F-4D97-AF65-F5344CB8AC3E}">
        <p14:creationId xmlns:p14="http://schemas.microsoft.com/office/powerpoint/2010/main" val="312946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p:spPr>
        <p:txBody>
          <a:bodyPr/>
          <a:lstStyle/>
          <a:p>
            <a:fld id="{D252D2B4-6941-4C5D-97D0-E9E18D563FC4}" type="slidenum">
              <a:rPr lang="en-GB" smtClean="0">
                <a:latin typeface="Arial" pitchFamily="34" charset="0"/>
                <a:cs typeface="Arial" pitchFamily="34" charset="0"/>
              </a:rPr>
              <a:pPr/>
              <a:t>8</a:t>
            </a:fld>
            <a:endParaRPr lang="en-GB" smtClean="0">
              <a:latin typeface="Arial" pitchFamily="34" charset="0"/>
              <a:cs typeface="Arial" pitchFamily="34" charset="0"/>
            </a:endParaRPr>
          </a:p>
        </p:txBody>
      </p:sp>
      <p:sp>
        <p:nvSpPr>
          <p:cNvPr id="209922" name="Rectangle 2"/>
          <p:cNvSpPr>
            <a:spLocks noGrp="1" noRot="1" noChangeAspect="1" noChangeArrowheads="1" noTextEdit="1"/>
          </p:cNvSpPr>
          <p:nvPr>
            <p:ph type="sldImg"/>
          </p:nvPr>
        </p:nvSpPr>
        <p:spPr>
          <a:xfrm>
            <a:off x="3289300" y="400050"/>
            <a:ext cx="2667000" cy="2000250"/>
          </a:xfrm>
          <a:ln/>
        </p:spPr>
      </p:sp>
      <p:sp>
        <p:nvSpPr>
          <p:cNvPr id="209923" name="Rectangle 3"/>
          <p:cNvSpPr>
            <a:spLocks noGrp="1" noChangeArrowheads="1"/>
          </p:cNvSpPr>
          <p:nvPr>
            <p:ph type="body" idx="1"/>
          </p:nvPr>
        </p:nvSpPr>
        <p:spPr>
          <a:noFill/>
          <a:ln/>
        </p:spPr>
        <p:txBody>
          <a:bodyPr/>
          <a:lstStyle/>
          <a:p>
            <a:pPr marL="171450" indent="-171450" eaLnBrk="1" hangingPunct="1">
              <a:lnSpc>
                <a:spcPct val="90000"/>
              </a:lnSpc>
              <a:spcBef>
                <a:spcPct val="20000"/>
              </a:spcBef>
              <a:buFontTx/>
              <a:buAutoNum type="arabicPeriod"/>
            </a:pPr>
            <a:r>
              <a:rPr lang="en-US" b="1" smtClean="0">
                <a:latin typeface="Arial" pitchFamily="34" charset="0"/>
                <a:cs typeface="Arial" pitchFamily="34" charset="0"/>
              </a:rPr>
              <a:t>Biểu diễn ảnh số</a:t>
            </a:r>
          </a:p>
          <a:p>
            <a:pPr marL="171450" indent="-171450" eaLnBrk="1" hangingPunct="1">
              <a:lnSpc>
                <a:spcPct val="90000"/>
              </a:lnSpc>
              <a:spcBef>
                <a:spcPct val="20000"/>
              </a:spcBef>
              <a:buFont typeface="Wingdings" pitchFamily="2" charset="2"/>
              <a:buChar char="q"/>
            </a:pPr>
            <a:r>
              <a:rPr lang="es-ES" b="1" smtClean="0">
                <a:latin typeface="Arial" pitchFamily="34" charset="0"/>
                <a:cs typeface="Arial" pitchFamily="34" charset="0"/>
              </a:rPr>
              <a:t>Ảnh véctơ</a:t>
            </a:r>
            <a:endParaRPr lang="en-US" b="1"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Là các dữ liệu đồ họa (</a:t>
            </a:r>
            <a:r>
              <a:rPr lang="es-ES" i="1" smtClean="0">
                <a:latin typeface="Arial" pitchFamily="34" charset="0"/>
                <a:cs typeface="Arial" pitchFamily="34" charset="0"/>
              </a:rPr>
              <a:t>graphics</a:t>
            </a:r>
            <a:r>
              <a:rPr lang="es-ES" smtClean="0">
                <a:latin typeface="Arial" pitchFamily="34" charset="0"/>
                <a:cs typeface="Arial" pitchFamily="34" charset="0"/>
              </a:rPr>
              <a:t>). Ba loại đối tượng đồ họa cơ sở là điểm, đường và vùng.</a:t>
            </a:r>
          </a:p>
          <a:p>
            <a:pPr marL="171450" indent="-171450" eaLnBrk="1" hangingPunct="1">
              <a:lnSpc>
                <a:spcPct val="90000"/>
              </a:lnSpc>
              <a:spcBef>
                <a:spcPct val="20000"/>
              </a:spcBef>
              <a:buFontTx/>
              <a:buChar char="•"/>
            </a:pPr>
            <a:r>
              <a:rPr lang="es-ES" smtClean="0">
                <a:latin typeface="Arial" pitchFamily="34" charset="0"/>
                <a:cs typeface="Arial" pitchFamily="34" charset="0"/>
              </a:rPr>
              <a:t>Ảnh véctơ được hình thành từ nhiều đối tượng đồ họa đơn giản: đoạn thẳng, elíp</a:t>
            </a:r>
          </a:p>
          <a:p>
            <a:pPr marL="171450" indent="-171450" eaLnBrk="1" hangingPunct="1">
              <a:lnSpc>
                <a:spcPct val="90000"/>
              </a:lnSpc>
              <a:spcBef>
                <a:spcPct val="20000"/>
              </a:spcBef>
              <a:buFontTx/>
              <a:buChar char="•"/>
            </a:pPr>
            <a:r>
              <a:rPr lang="es-ES" smtClean="0">
                <a:latin typeface="Arial" pitchFamily="34" charset="0"/>
                <a:cs typeface="Arial" pitchFamily="34" charset="0"/>
              </a:rPr>
              <a:t>Khuôn mẫu có thể là DXF, WMF, PIC, CGM...</a:t>
            </a:r>
            <a:endParaRPr lang="en-US" smtClean="0">
              <a:latin typeface="Arial" pitchFamily="34" charset="0"/>
              <a:cs typeface="Arial" pitchFamily="34" charset="0"/>
            </a:endParaRP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Ảnh raster</a:t>
            </a:r>
          </a:p>
          <a:p>
            <a:pPr marL="171450" indent="-171450" eaLnBrk="1" hangingPunct="1">
              <a:lnSpc>
                <a:spcPct val="90000"/>
              </a:lnSpc>
              <a:spcBef>
                <a:spcPct val="20000"/>
              </a:spcBef>
              <a:buFontTx/>
              <a:buChar char="•"/>
            </a:pPr>
            <a:r>
              <a:rPr lang="en-US" smtClean="0">
                <a:latin typeface="Arial" pitchFamily="34" charset="0"/>
                <a:cs typeface="Arial" pitchFamily="34" charset="0"/>
              </a:rPr>
              <a:t>Là các dữ liệu ảnh (Image). Khuôn mẫu ảnh raster có thể là BMP, JPEG, GIF...</a:t>
            </a:r>
          </a:p>
          <a:p>
            <a:pPr marL="171450" indent="-171450" eaLnBrk="1" hangingPunct="1">
              <a:lnSpc>
                <a:spcPct val="90000"/>
              </a:lnSpc>
              <a:spcBef>
                <a:spcPct val="20000"/>
              </a:spcBef>
              <a:buFontTx/>
              <a:buChar char="•"/>
            </a:pPr>
            <a:r>
              <a:rPr lang="en-US" smtClean="0">
                <a:latin typeface="Arial" pitchFamily="34" charset="0"/>
                <a:cs typeface="Arial" pitchFamily="34" charset="0"/>
              </a:rPr>
              <a:t>Mỗi điểm ảnh (pixel) có màu cụ thể. Ảnh raster có thể là đa mức xám hay ảnh màu. </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đa mức xám</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được hiển thị trên màn hình bởi các pixel. Các pixel có độ chói (cường độ) khác nhau. Dải cường độ từ đen đến trắng phụ thuộc vào tổng số bít sử dụng cho mỗi pixel. Thí dụ với 8 bit biểu diễn pixel thì có tới 255 mức cường độ khác nhau có thể biểu diễn. </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đa mức xám được biểu diễn bằng mảng 2 chiều. Mỗi phần tử của mảng tương ứng với 1 pixel.</a:t>
            </a:r>
          </a:p>
          <a:p>
            <a:pPr marL="171450" indent="-171450" eaLnBrk="1" hangingPunct="1">
              <a:lnSpc>
                <a:spcPct val="90000"/>
              </a:lnSpc>
              <a:spcBef>
                <a:spcPct val="20000"/>
              </a:spcBef>
              <a:buFontTx/>
              <a:buChar char="•"/>
            </a:pPr>
            <a:r>
              <a:rPr lang="en-US" smtClean="0">
                <a:latin typeface="Arial" pitchFamily="34" charset="0"/>
                <a:cs typeface="Arial" pitchFamily="34" charset="0"/>
              </a:rPr>
              <a:t>Bộ nhớ sử dụng để lưu trữ dữ liệu ảnh bit map được gọi là “</a:t>
            </a:r>
            <a:r>
              <a:rPr lang="en-US" i="1" smtClean="0">
                <a:latin typeface="Arial" pitchFamily="34" charset="0"/>
                <a:cs typeface="Arial" pitchFamily="34" charset="0"/>
              </a:rPr>
              <a:t>frame buffer</a:t>
            </a:r>
            <a:r>
              <a:rPr lang="en-US" smtClean="0">
                <a:latin typeface="Arial" pitchFamily="34" charset="0"/>
                <a:cs typeface="Arial" pitchFamily="34" charset="0"/>
              </a:rPr>
              <a:t>”.</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màu</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bao gồm trường chữ nhật các pixel. Cần 3 giá trị để biểu diễn điểm ảnh (màu bất kỳ có thể hình thành từ trộn ba màu cơ sở). Trong TV và màn hình máy tính: màu cơ sở là Red, Green và Blue.</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có thể biểu diễn bởi ba mảng hai chiều tương ứng với các màu cơ sở red, green và blue.</a:t>
            </a:r>
          </a:p>
          <a:p>
            <a:pPr marL="171450" indent="-171450" eaLnBrk="1" hangingPunct="1">
              <a:lnSpc>
                <a:spcPct val="90000"/>
              </a:lnSpc>
              <a:spcBef>
                <a:spcPct val="20000"/>
              </a:spcBef>
            </a:pPr>
            <a:r>
              <a:rPr lang="en-US" b="1" smtClean="0">
                <a:latin typeface="Arial" pitchFamily="34" charset="0"/>
                <a:cs typeface="Arial" pitchFamily="34" charset="0"/>
              </a:rPr>
              <a:t>2.  Mô hình màu</a:t>
            </a:r>
          </a:p>
          <a:p>
            <a:pPr marL="171450" indent="-171450" eaLnBrk="1" hangingPunct="1">
              <a:lnSpc>
                <a:spcPct val="90000"/>
              </a:lnSpc>
              <a:spcBef>
                <a:spcPct val="20000"/>
              </a:spcBef>
              <a:buFontTx/>
              <a:buChar char="•"/>
            </a:pPr>
            <a:r>
              <a:rPr lang="en-US" i="1" smtClean="0">
                <a:latin typeface="Arial" pitchFamily="34" charset="0"/>
                <a:cs typeface="Arial" pitchFamily="34" charset="0"/>
              </a:rPr>
              <a:t>Màu</a:t>
            </a:r>
            <a:r>
              <a:rPr lang="en-US" smtClean="0">
                <a:latin typeface="Arial" pitchFamily="34" charset="0"/>
                <a:cs typeface="Arial" pitchFamily="34" charset="0"/>
              </a:rPr>
              <a:t> là phân bổ bước sóng ánh sáng (màu blue - 440 nm, màu green – 545 nm và màu red – 580 nm). Mắt người cảm nhận màu (bước sóng điện từ) trong dải từ 400 nm đến 700 nm.</a:t>
            </a:r>
          </a:p>
          <a:p>
            <a:pPr marL="171450" indent="-171450" eaLnBrk="1" hangingPunct="1">
              <a:lnSpc>
                <a:spcPct val="90000"/>
              </a:lnSpc>
              <a:spcBef>
                <a:spcPct val="20000"/>
              </a:spcBef>
              <a:buFontTx/>
              <a:buChar char="•"/>
            </a:pPr>
            <a:r>
              <a:rPr lang="en-US" smtClean="0">
                <a:latin typeface="Arial" pitchFamily="34" charset="0"/>
                <a:cs typeface="Arial" pitchFamily="34" charset="0"/>
              </a:rPr>
              <a:t>Phần lớn màu sắc xung quanh ta không có bước sóng đơn mà chúng được tạo bởi do trộn nhiều bước sóng khác nhau, mắt người nhạy với bước sóng trội.</a:t>
            </a:r>
            <a:endParaRPr lang="en-US" i="1" smtClean="0">
              <a:latin typeface="Arial" pitchFamily="34" charset="0"/>
              <a:cs typeface="Arial" pitchFamily="34" charset="0"/>
            </a:endParaRPr>
          </a:p>
          <a:p>
            <a:pPr marL="171450" indent="-171450" eaLnBrk="1" hangingPunct="1">
              <a:lnSpc>
                <a:spcPct val="90000"/>
              </a:lnSpc>
              <a:spcBef>
                <a:spcPct val="20000"/>
              </a:spcBef>
              <a:buFontTx/>
              <a:buChar char="•"/>
            </a:pPr>
            <a:r>
              <a:rPr lang="en-US" i="1" smtClean="0">
                <a:latin typeface="Arial" pitchFamily="34" charset="0"/>
                <a:cs typeface="Arial" pitchFamily="34" charset="0"/>
              </a:rPr>
              <a:t>Mô hình màu</a:t>
            </a:r>
            <a:r>
              <a:rPr lang="en-US" smtClean="0">
                <a:latin typeface="Arial" pitchFamily="34" charset="0"/>
                <a:cs typeface="Arial" pitchFamily="34" charset="0"/>
              </a:rPr>
              <a:t> là mô hình toán học trừu tượng mô tả cách biểu diễn màu mà con người có thể nhận biết bởi bộ các giá trị (thông thường là 3 hay 4 giá trị) hay bởi các thành phần màu. </a:t>
            </a:r>
          </a:p>
          <a:p>
            <a:pPr marL="171450" indent="-171450" eaLnBrk="1" hangingPunct="1">
              <a:lnSpc>
                <a:spcPct val="90000"/>
              </a:lnSpc>
              <a:spcBef>
                <a:spcPct val="20000"/>
              </a:spcBef>
              <a:buFontTx/>
              <a:buChar char="•"/>
            </a:pPr>
            <a:r>
              <a:rPr lang="en-US" smtClean="0">
                <a:latin typeface="Arial" pitchFamily="34" charset="0"/>
                <a:cs typeface="Arial" pitchFamily="34" charset="0"/>
              </a:rPr>
              <a:t>Có nhiều mô hình màu khác nhau dành cho các mục đích sử dụng khác nhau. </a:t>
            </a:r>
          </a:p>
          <a:p>
            <a:pPr marL="171450" indent="-171450" eaLnBrk="1" hangingPunct="1">
              <a:lnSpc>
                <a:spcPct val="90000"/>
              </a:lnSpc>
              <a:spcBef>
                <a:spcPct val="20000"/>
              </a:spcBef>
              <a:buFontTx/>
              <a:buChar char="•"/>
            </a:pPr>
            <a:r>
              <a:rPr lang="en-US" smtClean="0">
                <a:latin typeface="Arial" pitchFamily="34" charset="0"/>
                <a:cs typeface="Arial" pitchFamily="34" charset="0"/>
              </a:rPr>
              <a:t>Thí dụ, mô hình màu RGB dành cho màn hình máy tính, CMYK dành cho máy in màu, HSV dành cho người sử dụng (trực quan hơn), YUV (PAL/SECAM), YIQ (NTSC) dành cho nén ảnh, nén video và là chuẩn của TV.</a:t>
            </a:r>
          </a:p>
          <a:p>
            <a:pPr marL="171450" indent="-171450" eaLnBrk="1" hangingPunct="1">
              <a:lnSpc>
                <a:spcPct val="90000"/>
              </a:lnSpc>
              <a:spcBef>
                <a:spcPct val="20000"/>
              </a:spcBef>
              <a:buFontTx/>
              <a:buChar char="•"/>
            </a:pPr>
            <a:r>
              <a:rPr lang="en-US" smtClean="0">
                <a:latin typeface="Arial" pitchFamily="34" charset="0"/>
                <a:cs typeface="Arial" pitchFamily="34" charset="0"/>
              </a:rPr>
              <a:t>YUV hay YIQ là khái niệm tổng quát đề cập đến mô hình mầu bất kỳ mà nó có ba thành phần: độ chói, và hai thành phần đơn sắc. Thí dụ, một dạng của YUV là YC</a:t>
            </a:r>
            <a:r>
              <a:rPr lang="en-US" baseline="-25000" smtClean="0">
                <a:latin typeface="Arial" pitchFamily="34" charset="0"/>
                <a:cs typeface="Arial" pitchFamily="34" charset="0"/>
              </a:rPr>
              <a:t>b</a:t>
            </a:r>
            <a:r>
              <a:rPr lang="en-US" smtClean="0">
                <a:latin typeface="Arial" pitchFamily="34" charset="0"/>
                <a:cs typeface="Arial" pitchFamily="34" charset="0"/>
              </a:rPr>
              <a:t>C</a:t>
            </a:r>
            <a:r>
              <a:rPr lang="en-US" baseline="-25000" smtClean="0">
                <a:latin typeface="Arial" pitchFamily="34" charset="0"/>
                <a:cs typeface="Arial" pitchFamily="34" charset="0"/>
              </a:rPr>
              <a:t>r</a:t>
            </a:r>
            <a:r>
              <a:rPr lang="en-US" smtClean="0">
                <a:latin typeface="Arial" pitchFamily="34" charset="0"/>
                <a:cs typeface="Arial" pitchFamily="34" charset="0"/>
              </a:rPr>
              <a:t>.</a:t>
            </a:r>
          </a:p>
          <a:p>
            <a:pPr marL="171450" indent="-171450" eaLnBrk="1" hangingPunct="1">
              <a:lnSpc>
                <a:spcPct val="90000"/>
              </a:lnSpc>
              <a:spcBef>
                <a:spcPct val="20000"/>
              </a:spcBef>
            </a:pPr>
            <a:r>
              <a:rPr lang="en-US" b="1" smtClean="0">
                <a:latin typeface="Arial" pitchFamily="34" charset="0"/>
                <a:cs typeface="Arial" pitchFamily="34" charset="0"/>
              </a:rPr>
              <a:t>3.  Các tham số của ảnh</a:t>
            </a:r>
          </a:p>
          <a:p>
            <a:pPr marL="171450" indent="-171450" eaLnBrk="1" hangingPunct="1">
              <a:lnSpc>
                <a:spcPct val="90000"/>
              </a:lnSpc>
              <a:spcBef>
                <a:spcPct val="20000"/>
              </a:spcBef>
              <a:buFontTx/>
              <a:buChar char="•"/>
            </a:pPr>
            <a:r>
              <a:rPr lang="es-ES" smtClean="0">
                <a:latin typeface="Arial" pitchFamily="34" charset="0"/>
                <a:cs typeface="Arial" pitchFamily="34" charset="0"/>
              </a:rPr>
              <a:t>Kích thước ảnh: Tổng số pixel trên hàng và tổng số cột pixel.</a:t>
            </a:r>
            <a:r>
              <a:rPr lang="en-US" smtClean="0">
                <a:latin typeface="Arial" pitchFamily="34" charset="0"/>
                <a:cs typeface="Arial" pitchFamily="34" charset="0"/>
              </a:rPr>
              <a:t> </a:t>
            </a:r>
            <a:endParaRPr lang="es-ES"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Tổng số bit biểu diễn từng pixel (</a:t>
            </a:r>
            <a:r>
              <a:rPr lang="es-ES" i="1" smtClean="0">
                <a:latin typeface="Arial" pitchFamily="34" charset="0"/>
                <a:cs typeface="Arial" pitchFamily="34" charset="0"/>
              </a:rPr>
              <a:t>pixel depth</a:t>
            </a:r>
            <a:r>
              <a:rPr lang="es-ES" smtClean="0">
                <a:latin typeface="Arial" pitchFamily="34" charset="0"/>
                <a:cs typeface="Arial" pitchFamily="34" charset="0"/>
              </a:rPr>
              <a:t>): Với ảnh đa mức xám chất lượng chấp nhận được đòi hỏi 8 bit/pixel. Với ảnh màu, cần 24 bít/pixel</a:t>
            </a:r>
            <a:r>
              <a:rPr lang="en-US" smtClean="0">
                <a:latin typeface="Arial" pitchFamily="34" charset="0"/>
                <a:cs typeface="Arial" pitchFamily="34" charset="0"/>
              </a:rPr>
              <a:t>.</a:t>
            </a:r>
          </a:p>
        </p:txBody>
      </p:sp>
    </p:spTree>
    <p:extLst>
      <p:ext uri="{BB962C8B-B14F-4D97-AF65-F5344CB8AC3E}">
        <p14:creationId xmlns:p14="http://schemas.microsoft.com/office/powerpoint/2010/main" val="4138627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Image Placeholder 1"/>
          <p:cNvSpPr>
            <a:spLocks noGrp="1" noRot="1" noChangeAspect="1"/>
          </p:cNvSpPr>
          <p:nvPr>
            <p:ph type="sldImg"/>
          </p:nvPr>
        </p:nvSpPr>
        <p:spPr>
          <a:xfrm>
            <a:off x="3289300" y="400050"/>
            <a:ext cx="2667000" cy="2000250"/>
          </a:xfrm>
          <a:ln/>
        </p:spPr>
      </p:sp>
      <p:sp>
        <p:nvSpPr>
          <p:cNvPr id="211970"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211971" name="Slide Number Placeholder 3"/>
          <p:cNvSpPr>
            <a:spLocks noGrp="1"/>
          </p:cNvSpPr>
          <p:nvPr>
            <p:ph type="sldNum" sz="quarter" idx="5"/>
          </p:nvPr>
        </p:nvSpPr>
        <p:spPr>
          <a:noFill/>
        </p:spPr>
        <p:txBody>
          <a:bodyPr/>
          <a:lstStyle/>
          <a:p>
            <a:fld id="{9C511481-E698-4514-9BAF-E58A7BC17775}" type="slidenum">
              <a:rPr lang="en-GB" smtClean="0">
                <a:latin typeface="Arial" pitchFamily="34" charset="0"/>
                <a:cs typeface="Arial" pitchFamily="34" charset="0"/>
              </a:rPr>
              <a:pPr/>
              <a:t>9</a:t>
            </a:fld>
            <a:endParaRPr lang="en-GB" smtClean="0">
              <a:latin typeface="Arial" pitchFamily="34" charset="0"/>
              <a:cs typeface="Arial" pitchFamily="34" charset="0"/>
            </a:endParaRPr>
          </a:p>
        </p:txBody>
      </p:sp>
    </p:spTree>
    <p:extLst>
      <p:ext uri="{BB962C8B-B14F-4D97-AF65-F5344CB8AC3E}">
        <p14:creationId xmlns:p14="http://schemas.microsoft.com/office/powerpoint/2010/main" val="120360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Slide Image Placeholder 1"/>
          <p:cNvSpPr>
            <a:spLocks noGrp="1" noRot="1" noChangeAspect="1"/>
          </p:cNvSpPr>
          <p:nvPr>
            <p:ph type="sldImg"/>
          </p:nvPr>
        </p:nvSpPr>
        <p:spPr>
          <a:xfrm>
            <a:off x="3289300" y="400050"/>
            <a:ext cx="2667000" cy="2000250"/>
          </a:xfrm>
          <a:ln/>
        </p:spPr>
      </p:sp>
      <p:sp>
        <p:nvSpPr>
          <p:cNvPr id="214018"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214019" name="Slide Number Placeholder 3"/>
          <p:cNvSpPr>
            <a:spLocks noGrp="1"/>
          </p:cNvSpPr>
          <p:nvPr>
            <p:ph type="sldNum" sz="quarter" idx="5"/>
          </p:nvPr>
        </p:nvSpPr>
        <p:spPr>
          <a:noFill/>
        </p:spPr>
        <p:txBody>
          <a:bodyPr/>
          <a:lstStyle/>
          <a:p>
            <a:fld id="{9026F701-D154-4A4B-A050-1FCD1E838334}" type="slidenum">
              <a:rPr lang="en-GB" smtClean="0">
                <a:latin typeface="Arial" pitchFamily="34" charset="0"/>
                <a:cs typeface="Arial" pitchFamily="34" charset="0"/>
              </a:rPr>
              <a:pPr/>
              <a:t>10</a:t>
            </a:fld>
            <a:endParaRPr lang="en-GB" smtClean="0">
              <a:latin typeface="Arial" pitchFamily="34" charset="0"/>
              <a:cs typeface="Arial" pitchFamily="34" charset="0"/>
            </a:endParaRPr>
          </a:p>
        </p:txBody>
      </p:sp>
    </p:spTree>
    <p:extLst>
      <p:ext uri="{BB962C8B-B14F-4D97-AF65-F5344CB8AC3E}">
        <p14:creationId xmlns:p14="http://schemas.microsoft.com/office/powerpoint/2010/main" val="294862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Slide Image Placeholder 1"/>
          <p:cNvSpPr>
            <a:spLocks noGrp="1" noRot="1" noChangeAspect="1"/>
          </p:cNvSpPr>
          <p:nvPr>
            <p:ph type="sldImg"/>
          </p:nvPr>
        </p:nvSpPr>
        <p:spPr>
          <a:xfrm>
            <a:off x="3289300" y="400050"/>
            <a:ext cx="2667000" cy="2000250"/>
          </a:xfrm>
          <a:ln/>
        </p:spPr>
      </p:sp>
      <p:sp>
        <p:nvSpPr>
          <p:cNvPr id="216066"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216067" name="Slide Number Placeholder 3"/>
          <p:cNvSpPr>
            <a:spLocks noGrp="1"/>
          </p:cNvSpPr>
          <p:nvPr>
            <p:ph type="sldNum" sz="quarter" idx="5"/>
          </p:nvPr>
        </p:nvSpPr>
        <p:spPr>
          <a:noFill/>
        </p:spPr>
        <p:txBody>
          <a:bodyPr/>
          <a:lstStyle/>
          <a:p>
            <a:fld id="{347440A2-BF9B-4F53-99FC-41D61FE95E01}" type="slidenum">
              <a:rPr lang="en-GB" smtClean="0">
                <a:latin typeface="Arial" pitchFamily="34" charset="0"/>
                <a:cs typeface="Arial" pitchFamily="34" charset="0"/>
              </a:rPr>
              <a:pPr/>
              <a:t>11</a:t>
            </a:fld>
            <a:endParaRPr lang="en-GB" smtClean="0">
              <a:latin typeface="Arial" pitchFamily="34" charset="0"/>
              <a:cs typeface="Arial" pitchFamily="34" charset="0"/>
            </a:endParaRPr>
          </a:p>
        </p:txBody>
      </p:sp>
    </p:spTree>
    <p:extLst>
      <p:ext uri="{BB962C8B-B14F-4D97-AF65-F5344CB8AC3E}">
        <p14:creationId xmlns:p14="http://schemas.microsoft.com/office/powerpoint/2010/main" val="4026292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19200" y="2220913"/>
            <a:ext cx="7010400" cy="1371600"/>
          </a:xfrm>
        </p:spPr>
        <p:txBody>
          <a:bodyPr/>
          <a:lstStyle>
            <a:lvl1pPr>
              <a:defRPr sz="4000"/>
            </a:lvl1pPr>
          </a:lstStyle>
          <a:p>
            <a:r>
              <a:rPr lang="en-GB"/>
              <a:t>Click to edit Master title style</a:t>
            </a:r>
          </a:p>
        </p:txBody>
      </p:sp>
      <p:sp>
        <p:nvSpPr>
          <p:cNvPr id="5123" name="Rectangle 3"/>
          <p:cNvSpPr>
            <a:spLocks noGrp="1" noChangeArrowheads="1"/>
          </p:cNvSpPr>
          <p:nvPr>
            <p:ph type="subTitle" idx="1"/>
          </p:nvPr>
        </p:nvSpPr>
        <p:spPr>
          <a:xfrm>
            <a:off x="1219200" y="3962400"/>
            <a:ext cx="6477000" cy="1600200"/>
          </a:xfrm>
        </p:spPr>
        <p:txBody>
          <a:bodyPr/>
          <a:lstStyle>
            <a:lvl1pPr marL="0" indent="0">
              <a:buFont typeface="Wingdings" pitchFamily="2" charset="2"/>
              <a:buNone/>
              <a:defRPr sz="2200"/>
            </a:lvl1pPr>
          </a:lstStyle>
          <a:p>
            <a:r>
              <a:rPr lang="en-GB"/>
              <a:t>Click to edit Master subtitle style</a:t>
            </a:r>
          </a:p>
        </p:txBody>
      </p:sp>
      <p:sp>
        <p:nvSpPr>
          <p:cNvPr id="5127" name="AutoShape 7"/>
          <p:cNvSpPr>
            <a:spLocks noChangeArrowheads="1"/>
          </p:cNvSpPr>
          <p:nvPr/>
        </p:nvSpPr>
        <p:spPr bwMode="auto">
          <a:xfrm>
            <a:off x="1219200" y="3657600"/>
            <a:ext cx="7010400" cy="76200"/>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pic>
        <p:nvPicPr>
          <p:cNvPr id="9" name="Picture 8"/>
          <p:cNvPicPr>
            <a:picLocks noChangeAspect="1" noChangeArrowheads="1"/>
          </p:cNvPicPr>
          <p:nvPr userDrawn="1"/>
        </p:nvPicPr>
        <p:blipFill>
          <a:blip r:embed="rId2" cstate="print"/>
          <a:srcRect/>
          <a:stretch>
            <a:fillRect/>
          </a:stretch>
        </p:blipFill>
        <p:spPr bwMode="auto">
          <a:xfrm>
            <a:off x="0" y="0"/>
            <a:ext cx="9144000" cy="11684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p:txBody>
          <a:bodyPr/>
          <a:lstStyle>
            <a:lvl1pPr>
              <a:defRPr/>
            </a:lvl1pPr>
          </a:lstStyle>
          <a:p>
            <a:fld id="{1C29A4E7-6E55-428F-B178-46E1AAA2BB9C}" type="slidenum">
              <a:rPr lang="en-GB"/>
              <a:pPr/>
              <a:t>‹#›</a:t>
            </a:fld>
            <a:r>
              <a:rPr lang="en-GB"/>
              <a:t>/15</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1524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p:txBody>
          <a:bodyPr/>
          <a:lstStyle>
            <a:lvl1pPr>
              <a:defRPr/>
            </a:lvl1pPr>
          </a:lstStyle>
          <a:p>
            <a:fld id="{CA0CB9C0-06FD-48C9-A94A-796893054F32}" type="slidenum">
              <a:rPr lang="en-GB"/>
              <a:pPr/>
              <a:t>‹#›</a:t>
            </a:fld>
            <a:r>
              <a:rPr lang="en-GB"/>
              <a:t>/15</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143000"/>
            <a:ext cx="8229600" cy="5105400"/>
          </a:xfrm>
        </p:spPr>
        <p:txBody>
          <a:bodyPr/>
          <a:lstStyle/>
          <a:p>
            <a:endParaRPr lang="en-US"/>
          </a:p>
        </p:txBody>
      </p:sp>
      <p:sp>
        <p:nvSpPr>
          <p:cNvPr id="4" name="Date Placeholder 3"/>
          <p:cNvSpPr>
            <a:spLocks noGrp="1"/>
          </p:cNvSpPr>
          <p:nvPr>
            <p:ph type="dt" sz="half" idx="10"/>
          </p:nvPr>
        </p:nvSpPr>
        <p:spPr>
          <a:xfrm>
            <a:off x="609600" y="6400800"/>
            <a:ext cx="1981200" cy="320675"/>
          </a:xfrm>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a:xfrm>
            <a:off x="6781800" y="6400800"/>
            <a:ext cx="1981200" cy="320675"/>
          </a:xfrm>
        </p:spPr>
        <p:txBody>
          <a:bodyPr/>
          <a:lstStyle>
            <a:lvl1pPr>
              <a:defRPr/>
            </a:lvl1pPr>
          </a:lstStyle>
          <a:p>
            <a:fld id="{97A58F02-1924-4FCF-AC4B-4C6F331629D0}" type="slidenum">
              <a:rPr lang="en-GB"/>
              <a:pPr/>
              <a:t>‹#›</a:t>
            </a:fld>
            <a:r>
              <a:rPr lang="en-GB"/>
              <a:t>/15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p:txBody>
          <a:bodyPr/>
          <a:lstStyle>
            <a:lvl1pPr>
              <a:defRPr/>
            </a:lvl1pPr>
          </a:lstStyle>
          <a:p>
            <a:fld id="{FB17DCC5-C829-4CF3-97A0-F2EF2AFE102C}" type="slidenum">
              <a:rPr lang="en-GB" smtClean="0"/>
              <a:pPr/>
              <a:t>‹#›</a:t>
            </a:fld>
            <a:r>
              <a:rPr lang="en-GB" smtClean="0"/>
              <a:t>/30</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p:txBody>
          <a:bodyPr/>
          <a:lstStyle>
            <a:lvl1pPr>
              <a:defRPr/>
            </a:lvl1pPr>
          </a:lstStyle>
          <a:p>
            <a:fld id="{E001422E-7532-43E1-9280-12CDB7840331}" type="slidenum">
              <a:rPr lang="en-GB"/>
              <a:pPr/>
              <a:t>‹#›</a:t>
            </a:fld>
            <a:r>
              <a:rPr lang="en-GB"/>
              <a:t>/15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dvduc-2006/18</a:t>
            </a:r>
            <a:endParaRPr lang="en-GB"/>
          </a:p>
        </p:txBody>
      </p:sp>
      <p:sp>
        <p:nvSpPr>
          <p:cNvPr id="6" name="Footer Placeholder 5"/>
          <p:cNvSpPr>
            <a:spLocks noGrp="1"/>
          </p:cNvSpPr>
          <p:nvPr>
            <p:ph type="ftr" sz="quarter" idx="11"/>
          </p:nvPr>
        </p:nvSpPr>
        <p:spPr/>
        <p:txBody>
          <a:bodyPr/>
          <a:lstStyle>
            <a:lvl1pPr>
              <a:defRPr/>
            </a:lvl1pPr>
          </a:lstStyle>
          <a:p>
            <a:r>
              <a:rPr lang="en-GB" smtClean="0"/>
              <a:t>Bài 3 - Thuộc tính hình vẽ</a:t>
            </a:r>
            <a:endParaRPr lang="en-GB"/>
          </a:p>
        </p:txBody>
      </p:sp>
      <p:sp>
        <p:nvSpPr>
          <p:cNvPr id="7" name="Slide Number Placeholder 6"/>
          <p:cNvSpPr>
            <a:spLocks noGrp="1"/>
          </p:cNvSpPr>
          <p:nvPr>
            <p:ph type="sldNum" sz="quarter" idx="12"/>
          </p:nvPr>
        </p:nvSpPr>
        <p:spPr/>
        <p:txBody>
          <a:bodyPr/>
          <a:lstStyle>
            <a:lvl1pPr>
              <a:defRPr/>
            </a:lvl1pPr>
          </a:lstStyle>
          <a:p>
            <a:fld id="{7C1391D8-2B89-4991-84F5-2AD569961F02}" type="slidenum">
              <a:rPr lang="en-GB"/>
              <a:pPr/>
              <a:t>‹#›</a:t>
            </a:fld>
            <a:r>
              <a:rPr lang="en-GB"/>
              <a:t>/15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dvduc-2006/18</a:t>
            </a:r>
            <a:endParaRPr lang="en-GB"/>
          </a:p>
        </p:txBody>
      </p:sp>
      <p:sp>
        <p:nvSpPr>
          <p:cNvPr id="8" name="Footer Placeholder 7"/>
          <p:cNvSpPr>
            <a:spLocks noGrp="1"/>
          </p:cNvSpPr>
          <p:nvPr>
            <p:ph type="ftr" sz="quarter" idx="11"/>
          </p:nvPr>
        </p:nvSpPr>
        <p:spPr/>
        <p:txBody>
          <a:bodyPr/>
          <a:lstStyle>
            <a:lvl1pPr>
              <a:defRPr/>
            </a:lvl1pPr>
          </a:lstStyle>
          <a:p>
            <a:r>
              <a:rPr lang="en-GB" smtClean="0"/>
              <a:t>Bài 3 - Thuộc tính hình vẽ</a:t>
            </a:r>
            <a:endParaRPr lang="en-GB"/>
          </a:p>
        </p:txBody>
      </p:sp>
      <p:sp>
        <p:nvSpPr>
          <p:cNvPr id="9" name="Slide Number Placeholder 8"/>
          <p:cNvSpPr>
            <a:spLocks noGrp="1"/>
          </p:cNvSpPr>
          <p:nvPr>
            <p:ph type="sldNum" sz="quarter" idx="12"/>
          </p:nvPr>
        </p:nvSpPr>
        <p:spPr/>
        <p:txBody>
          <a:bodyPr/>
          <a:lstStyle>
            <a:lvl1pPr>
              <a:defRPr/>
            </a:lvl1pPr>
          </a:lstStyle>
          <a:p>
            <a:fld id="{293CFF08-8149-4314-A578-87FD843A0124}" type="slidenum">
              <a:rPr lang="en-GB"/>
              <a:pPr/>
              <a:t>‹#›</a:t>
            </a:fld>
            <a:r>
              <a:rPr lang="en-GB"/>
              <a:t>/15</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dvduc-2006/18</a:t>
            </a:r>
            <a:endParaRPr lang="en-GB"/>
          </a:p>
        </p:txBody>
      </p:sp>
      <p:sp>
        <p:nvSpPr>
          <p:cNvPr id="4" name="Footer Placeholder 3"/>
          <p:cNvSpPr>
            <a:spLocks noGrp="1"/>
          </p:cNvSpPr>
          <p:nvPr>
            <p:ph type="ftr" sz="quarter" idx="11"/>
          </p:nvPr>
        </p:nvSpPr>
        <p:spPr/>
        <p:txBody>
          <a:bodyPr/>
          <a:lstStyle>
            <a:lvl1pPr>
              <a:defRPr/>
            </a:lvl1pPr>
          </a:lstStyle>
          <a:p>
            <a:r>
              <a:rPr lang="en-GB" smtClean="0"/>
              <a:t>Bài 3 - Thuộc tính hình vẽ</a:t>
            </a:r>
            <a:endParaRPr lang="en-GB"/>
          </a:p>
        </p:txBody>
      </p:sp>
      <p:sp>
        <p:nvSpPr>
          <p:cNvPr id="5" name="Slide Number Placeholder 4"/>
          <p:cNvSpPr>
            <a:spLocks noGrp="1"/>
          </p:cNvSpPr>
          <p:nvPr>
            <p:ph type="sldNum" sz="quarter" idx="12"/>
          </p:nvPr>
        </p:nvSpPr>
        <p:spPr/>
        <p:txBody>
          <a:bodyPr/>
          <a:lstStyle>
            <a:lvl1pPr>
              <a:defRPr/>
            </a:lvl1pPr>
          </a:lstStyle>
          <a:p>
            <a:fld id="{46222D0F-8EC5-42D3-88EF-C828A21EA97E}" type="slidenum">
              <a:rPr lang="en-GB"/>
              <a:pPr/>
              <a:t>‹#›</a:t>
            </a:fld>
            <a:r>
              <a:rPr lang="en-GB"/>
              <a:t>/15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dvduc-2006/18</a:t>
            </a:r>
            <a:endParaRPr lang="en-GB"/>
          </a:p>
        </p:txBody>
      </p:sp>
      <p:sp>
        <p:nvSpPr>
          <p:cNvPr id="3" name="Footer Placeholder 2"/>
          <p:cNvSpPr>
            <a:spLocks noGrp="1"/>
          </p:cNvSpPr>
          <p:nvPr>
            <p:ph type="ftr" sz="quarter" idx="11"/>
          </p:nvPr>
        </p:nvSpPr>
        <p:spPr/>
        <p:txBody>
          <a:bodyPr/>
          <a:lstStyle>
            <a:lvl1pPr>
              <a:defRPr/>
            </a:lvl1pPr>
          </a:lstStyle>
          <a:p>
            <a:r>
              <a:rPr lang="en-GB" smtClean="0"/>
              <a:t>Bài 3 - Thuộc tính hình vẽ</a:t>
            </a:r>
            <a:endParaRPr lang="en-GB"/>
          </a:p>
        </p:txBody>
      </p:sp>
      <p:sp>
        <p:nvSpPr>
          <p:cNvPr id="4" name="Slide Number Placeholder 3"/>
          <p:cNvSpPr>
            <a:spLocks noGrp="1"/>
          </p:cNvSpPr>
          <p:nvPr>
            <p:ph type="sldNum" sz="quarter" idx="12"/>
          </p:nvPr>
        </p:nvSpPr>
        <p:spPr/>
        <p:txBody>
          <a:bodyPr/>
          <a:lstStyle>
            <a:lvl1pPr>
              <a:defRPr/>
            </a:lvl1pPr>
          </a:lstStyle>
          <a:p>
            <a:fld id="{07BE6DE8-DB0A-4903-936E-95E5BB30C617}" type="slidenum">
              <a:rPr lang="en-GB"/>
              <a:pPr/>
              <a:t>‹#›</a:t>
            </a:fld>
            <a:r>
              <a:rPr lang="en-GB"/>
              <a:t>/15</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dvduc-2006/18</a:t>
            </a:r>
            <a:endParaRPr lang="en-GB"/>
          </a:p>
        </p:txBody>
      </p:sp>
      <p:sp>
        <p:nvSpPr>
          <p:cNvPr id="6" name="Footer Placeholder 5"/>
          <p:cNvSpPr>
            <a:spLocks noGrp="1"/>
          </p:cNvSpPr>
          <p:nvPr>
            <p:ph type="ftr" sz="quarter" idx="11"/>
          </p:nvPr>
        </p:nvSpPr>
        <p:spPr/>
        <p:txBody>
          <a:bodyPr/>
          <a:lstStyle>
            <a:lvl1pPr>
              <a:defRPr/>
            </a:lvl1pPr>
          </a:lstStyle>
          <a:p>
            <a:r>
              <a:rPr lang="en-GB" smtClean="0"/>
              <a:t>Bài 3 - Thuộc tính hình vẽ</a:t>
            </a:r>
            <a:endParaRPr lang="en-GB"/>
          </a:p>
        </p:txBody>
      </p:sp>
      <p:sp>
        <p:nvSpPr>
          <p:cNvPr id="7" name="Slide Number Placeholder 6"/>
          <p:cNvSpPr>
            <a:spLocks noGrp="1"/>
          </p:cNvSpPr>
          <p:nvPr>
            <p:ph type="sldNum" sz="quarter" idx="12"/>
          </p:nvPr>
        </p:nvSpPr>
        <p:spPr/>
        <p:txBody>
          <a:bodyPr/>
          <a:lstStyle>
            <a:lvl1pPr>
              <a:defRPr/>
            </a:lvl1pPr>
          </a:lstStyle>
          <a:p>
            <a:fld id="{C4B385E6-07EE-4E97-AB66-69CC62A44320}" type="slidenum">
              <a:rPr lang="en-GB"/>
              <a:pPr/>
              <a:t>‹#›</a:t>
            </a:fld>
            <a:r>
              <a:rPr lang="en-GB"/>
              <a:t>/15</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dvduc-2006/18</a:t>
            </a:r>
            <a:endParaRPr lang="en-GB"/>
          </a:p>
        </p:txBody>
      </p:sp>
      <p:sp>
        <p:nvSpPr>
          <p:cNvPr id="6" name="Footer Placeholder 5"/>
          <p:cNvSpPr>
            <a:spLocks noGrp="1"/>
          </p:cNvSpPr>
          <p:nvPr>
            <p:ph type="ftr" sz="quarter" idx="11"/>
          </p:nvPr>
        </p:nvSpPr>
        <p:spPr/>
        <p:txBody>
          <a:bodyPr/>
          <a:lstStyle>
            <a:lvl1pPr>
              <a:defRPr/>
            </a:lvl1pPr>
          </a:lstStyle>
          <a:p>
            <a:r>
              <a:rPr lang="en-GB" smtClean="0"/>
              <a:t>Bài 3 - Thuộc tính hình vẽ</a:t>
            </a:r>
            <a:endParaRPr lang="en-GB"/>
          </a:p>
        </p:txBody>
      </p:sp>
      <p:sp>
        <p:nvSpPr>
          <p:cNvPr id="7" name="Slide Number Placeholder 6"/>
          <p:cNvSpPr>
            <a:spLocks noGrp="1"/>
          </p:cNvSpPr>
          <p:nvPr>
            <p:ph type="sldNum" sz="quarter" idx="12"/>
          </p:nvPr>
        </p:nvSpPr>
        <p:spPr/>
        <p:txBody>
          <a:bodyPr/>
          <a:lstStyle>
            <a:lvl1pPr>
              <a:defRPr/>
            </a:lvl1pPr>
          </a:lstStyle>
          <a:p>
            <a:fld id="{7DD5A848-530D-49FA-9246-2ED6A2572A84}" type="slidenum">
              <a:rPr lang="en-GB"/>
              <a:pPr/>
              <a:t>‹#›</a:t>
            </a:fld>
            <a:r>
              <a:rPr lang="en-GB"/>
              <a:t>/15</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AEAEA"/>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62000" y="152400"/>
            <a:ext cx="8229600"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4099" name="Rectangle 3"/>
          <p:cNvSpPr>
            <a:spLocks noGrp="1" noChangeArrowheads="1"/>
          </p:cNvSpPr>
          <p:nvPr>
            <p:ph type="body" idx="1"/>
          </p:nvPr>
        </p:nvSpPr>
        <p:spPr bwMode="auto">
          <a:xfrm>
            <a:off x="762000" y="1143000"/>
            <a:ext cx="82296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0" name="AutoShape 4"/>
          <p:cNvSpPr>
            <a:spLocks noChangeArrowheads="1"/>
          </p:cNvSpPr>
          <p:nvPr/>
        </p:nvSpPr>
        <p:spPr bwMode="auto">
          <a:xfrm>
            <a:off x="762000" y="8382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sp>
        <p:nvSpPr>
          <p:cNvPr id="4101" name="Line 5"/>
          <p:cNvSpPr>
            <a:spLocks noChangeShapeType="1"/>
          </p:cNvSpPr>
          <p:nvPr/>
        </p:nvSpPr>
        <p:spPr bwMode="auto">
          <a:xfrm flipV="1">
            <a:off x="609600" y="6396038"/>
            <a:ext cx="8153400" cy="0"/>
          </a:xfrm>
          <a:prstGeom prst="line">
            <a:avLst/>
          </a:prstGeom>
          <a:noFill/>
          <a:ln w="3175">
            <a:solidFill>
              <a:schemeClr val="accent2"/>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smtClean="0"/>
              <a:t>dvduc-2006/18</a:t>
            </a:r>
            <a:endParaRPr lang="en-GB"/>
          </a:p>
        </p:txBody>
      </p:sp>
      <p:sp>
        <p:nvSpPr>
          <p:cNvPr id="4103" name="Rectangle 7"/>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r>
              <a:rPr lang="en-GB" smtClean="0"/>
              <a:t>Bài 3 - Thuộc tính hình vẽ</a:t>
            </a:r>
            <a:endParaRPr lang="en-GB"/>
          </a:p>
        </p:txBody>
      </p:sp>
      <p:sp>
        <p:nvSpPr>
          <p:cNvPr id="4104" name="Rectangle 8"/>
          <p:cNvSpPr>
            <a:spLocks noGrp="1" noChangeArrowheads="1"/>
          </p:cNvSpPr>
          <p:nvPr>
            <p:ph type="sldNum" sz="quarter" idx="4"/>
          </p:nvPr>
        </p:nvSpPr>
        <p:spPr bwMode="auto">
          <a:xfrm>
            <a:off x="67818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3DC63C14-7297-4229-AA65-A842D2DA8B34}" type="slidenum">
              <a:rPr lang="en-GB"/>
              <a:pPr/>
              <a:t>‹#›</a:t>
            </a:fld>
            <a:r>
              <a:rPr lang="en-GB"/>
              <a:t>/15</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hf hdr="0"/>
  <p:txStyles>
    <p:titleStyle>
      <a:lvl1pPr algn="l" rtl="0" fontAlgn="base">
        <a:spcBef>
          <a:spcPct val="0"/>
        </a:spcBef>
        <a:spcAft>
          <a:spcPct val="0"/>
        </a:spcAft>
        <a:defRPr sz="3000" b="1">
          <a:solidFill>
            <a:schemeClr val="folHlink"/>
          </a:solidFill>
          <a:latin typeface="+mj-lt"/>
          <a:ea typeface="+mj-ea"/>
          <a:cs typeface="+mj-cs"/>
        </a:defRPr>
      </a:lvl1pPr>
      <a:lvl2pPr algn="l" rtl="0" fontAlgn="base">
        <a:spcBef>
          <a:spcPct val="0"/>
        </a:spcBef>
        <a:spcAft>
          <a:spcPct val="0"/>
        </a:spcAft>
        <a:defRPr sz="3000" b="1">
          <a:solidFill>
            <a:schemeClr val="folHlink"/>
          </a:solidFill>
          <a:latin typeface="Arial" charset="0"/>
          <a:cs typeface="Arial" charset="0"/>
        </a:defRPr>
      </a:lvl2pPr>
      <a:lvl3pPr algn="l" rtl="0" fontAlgn="base">
        <a:spcBef>
          <a:spcPct val="0"/>
        </a:spcBef>
        <a:spcAft>
          <a:spcPct val="0"/>
        </a:spcAft>
        <a:defRPr sz="3000" b="1">
          <a:solidFill>
            <a:schemeClr val="folHlink"/>
          </a:solidFill>
          <a:latin typeface="Arial" charset="0"/>
          <a:cs typeface="Arial" charset="0"/>
        </a:defRPr>
      </a:lvl3pPr>
      <a:lvl4pPr algn="l" rtl="0" fontAlgn="base">
        <a:spcBef>
          <a:spcPct val="0"/>
        </a:spcBef>
        <a:spcAft>
          <a:spcPct val="0"/>
        </a:spcAft>
        <a:defRPr sz="3000" b="1">
          <a:solidFill>
            <a:schemeClr val="folHlink"/>
          </a:solidFill>
          <a:latin typeface="Arial" charset="0"/>
          <a:cs typeface="Arial" charset="0"/>
        </a:defRPr>
      </a:lvl4pPr>
      <a:lvl5pPr algn="l" rtl="0" fontAlgn="base">
        <a:spcBef>
          <a:spcPct val="0"/>
        </a:spcBef>
        <a:spcAft>
          <a:spcPct val="0"/>
        </a:spcAft>
        <a:defRPr sz="3000" b="1">
          <a:solidFill>
            <a:schemeClr val="folHlink"/>
          </a:solidFill>
          <a:latin typeface="Arial" charset="0"/>
          <a:cs typeface="Arial" charset="0"/>
        </a:defRPr>
      </a:lvl5pPr>
      <a:lvl6pPr marL="457200" algn="l" rtl="0" fontAlgn="base">
        <a:spcBef>
          <a:spcPct val="0"/>
        </a:spcBef>
        <a:spcAft>
          <a:spcPct val="0"/>
        </a:spcAft>
        <a:defRPr sz="3000" b="1">
          <a:solidFill>
            <a:schemeClr val="folHlink"/>
          </a:solidFill>
          <a:latin typeface="Arial" charset="0"/>
          <a:cs typeface="Arial" charset="0"/>
        </a:defRPr>
      </a:lvl6pPr>
      <a:lvl7pPr marL="914400" algn="l" rtl="0" fontAlgn="base">
        <a:spcBef>
          <a:spcPct val="0"/>
        </a:spcBef>
        <a:spcAft>
          <a:spcPct val="0"/>
        </a:spcAft>
        <a:defRPr sz="3000" b="1">
          <a:solidFill>
            <a:schemeClr val="folHlink"/>
          </a:solidFill>
          <a:latin typeface="Arial" charset="0"/>
          <a:cs typeface="Arial" charset="0"/>
        </a:defRPr>
      </a:lvl7pPr>
      <a:lvl8pPr marL="1371600" algn="l" rtl="0" fontAlgn="base">
        <a:spcBef>
          <a:spcPct val="0"/>
        </a:spcBef>
        <a:spcAft>
          <a:spcPct val="0"/>
        </a:spcAft>
        <a:defRPr sz="3000" b="1">
          <a:solidFill>
            <a:schemeClr val="folHlink"/>
          </a:solidFill>
          <a:latin typeface="Arial" charset="0"/>
          <a:cs typeface="Arial" charset="0"/>
        </a:defRPr>
      </a:lvl8pPr>
      <a:lvl9pPr marL="1828800" algn="l" rtl="0" fontAlgn="base">
        <a:spcBef>
          <a:spcPct val="0"/>
        </a:spcBef>
        <a:spcAft>
          <a:spcPct val="0"/>
        </a:spcAft>
        <a:defRPr sz="3000" b="1">
          <a:solidFill>
            <a:schemeClr val="folHlink"/>
          </a:solidFill>
          <a:latin typeface="Arial" charset="0"/>
          <a:cs typeface="Arial" charset="0"/>
        </a:defRPr>
      </a:lvl9pPr>
    </p:titleStyle>
    <p:bodyStyle>
      <a:lvl1pPr marL="469900" indent="-469900" algn="l" rtl="0" fontAlgn="base">
        <a:spcBef>
          <a:spcPct val="15000"/>
        </a:spcBef>
        <a:spcAft>
          <a:spcPct val="15000"/>
        </a:spcAft>
        <a:buClr>
          <a:schemeClr val="accent2"/>
        </a:buClr>
        <a:buFont typeface="Wingdings" pitchFamily="2" charset="2"/>
        <a:buChar char="o"/>
        <a:defRPr sz="2400">
          <a:solidFill>
            <a:schemeClr val="tx1"/>
          </a:solidFill>
          <a:latin typeface="+mn-lt"/>
          <a:ea typeface="+mn-ea"/>
          <a:cs typeface="+mn-cs"/>
        </a:defRPr>
      </a:lvl1pPr>
      <a:lvl2pPr marL="908050" indent="-436563" algn="l" rtl="0" fontAlgn="base">
        <a:spcBef>
          <a:spcPct val="15000"/>
        </a:spcBef>
        <a:spcAft>
          <a:spcPct val="0"/>
        </a:spcAft>
        <a:buClr>
          <a:schemeClr val="accent2"/>
        </a:buClr>
        <a:buSzPct val="80000"/>
        <a:buFont typeface="Wingdings" pitchFamily="2" charset="2"/>
        <a:buChar char="n"/>
        <a:defRPr sz="2000">
          <a:solidFill>
            <a:srgbClr val="003399"/>
          </a:solidFill>
          <a:latin typeface="+mn-lt"/>
          <a:cs typeface="+mn-cs"/>
        </a:defRPr>
      </a:lvl2pPr>
      <a:lvl3pPr marL="1304925" indent="-395288" algn="l" rtl="0" fontAlgn="base">
        <a:spcBef>
          <a:spcPct val="15000"/>
        </a:spcBef>
        <a:spcAft>
          <a:spcPct val="0"/>
        </a:spcAft>
        <a:buClr>
          <a:schemeClr val="accent2"/>
        </a:buClr>
        <a:buSzPct val="80000"/>
        <a:buFont typeface="Wingdings" pitchFamily="2" charset="2"/>
        <a:buChar char="o"/>
        <a:defRPr>
          <a:solidFill>
            <a:schemeClr val="tx1"/>
          </a:solidFill>
          <a:latin typeface="+mn-lt"/>
          <a:cs typeface="+mn-cs"/>
        </a:defRPr>
      </a:lvl3pPr>
      <a:lvl4pPr marL="1693863" indent="-387350" algn="l" rtl="0" fontAlgn="base">
        <a:spcBef>
          <a:spcPct val="15000"/>
        </a:spcBef>
        <a:spcAft>
          <a:spcPct val="0"/>
        </a:spcAft>
        <a:buClr>
          <a:schemeClr val="accent2"/>
        </a:buClr>
        <a:buSzPct val="80000"/>
        <a:buFont typeface="Wingdings" pitchFamily="2" charset="2"/>
        <a:buChar char="n"/>
        <a:defRPr sz="1600">
          <a:solidFill>
            <a:srgbClr val="003399"/>
          </a:solidFill>
          <a:latin typeface="+mn-lt"/>
          <a:cs typeface="+mn-cs"/>
        </a:defRPr>
      </a:lvl4pPr>
      <a:lvl5pPr marL="20939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5pPr>
      <a:lvl6pPr marL="25511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6pPr>
      <a:lvl7pPr marL="30083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7pPr>
      <a:lvl8pPr marL="34655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8pPr>
      <a:lvl9pPr marL="39227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http://www.cs.uwa.edu.au/~robyn/Visioncourse/colour/lecture/img8.gi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olorcube.com/order.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609600" y="2819400"/>
            <a:ext cx="8382000" cy="838200"/>
          </a:xfrm>
        </p:spPr>
        <p:txBody>
          <a:bodyPr/>
          <a:lstStyle/>
          <a:p>
            <a:r>
              <a:rPr lang="en-GB" sz="4800">
                <a:solidFill>
                  <a:srgbClr val="A50021"/>
                </a:solidFill>
                <a:effectLst>
                  <a:outerShdw blurRad="38100" dist="38100" dir="2700000" algn="tl">
                    <a:srgbClr val="C0C0C0"/>
                  </a:outerShdw>
                </a:effectLst>
                <a:latin typeface="Algerian" pitchFamily="82" charset="0"/>
              </a:rPr>
              <a:t>T</a:t>
            </a:r>
            <a:r>
              <a:rPr lang="en-GB" sz="3600">
                <a:solidFill>
                  <a:schemeClr val="tx1"/>
                </a:solidFill>
                <a:effectLst>
                  <a:outerShdw blurRad="38100" dist="38100" dir="2700000" algn="tl">
                    <a:srgbClr val="C0C0C0"/>
                  </a:outerShdw>
                </a:effectLst>
                <a:latin typeface="+mn-lt"/>
              </a:rPr>
              <a:t>HUỘC</a:t>
            </a:r>
            <a:r>
              <a:rPr lang="en-GB" sz="3600">
                <a:solidFill>
                  <a:schemeClr val="tx1"/>
                </a:solidFill>
                <a:effectLst>
                  <a:outerShdw blurRad="38100" dist="38100" dir="2700000" algn="tl">
                    <a:srgbClr val="C0C0C0"/>
                  </a:outerShdw>
                </a:effectLst>
                <a:latin typeface="Arial Rounded MT Bold" pitchFamily="34" charset="0"/>
              </a:rPr>
              <a:t> </a:t>
            </a:r>
            <a:r>
              <a:rPr lang="en-GB" sz="3600">
                <a:solidFill>
                  <a:schemeClr val="tx1"/>
                </a:solidFill>
                <a:effectLst>
                  <a:outerShdw blurRad="38100" dist="38100" dir="2700000" algn="tl">
                    <a:srgbClr val="C0C0C0"/>
                  </a:outerShdw>
                </a:effectLst>
                <a:latin typeface="+mn-lt"/>
              </a:rPr>
              <a:t>TÍNH HÌNH VẼ VÀ CẮT XÉN</a:t>
            </a:r>
          </a:p>
        </p:txBody>
      </p:sp>
      <p:sp>
        <p:nvSpPr>
          <p:cNvPr id="117764" name="Text Box 4"/>
          <p:cNvSpPr txBox="1">
            <a:spLocks noChangeArrowheads="1"/>
          </p:cNvSpPr>
          <p:nvPr/>
        </p:nvSpPr>
        <p:spPr bwMode="auto">
          <a:xfrm>
            <a:off x="3962400" y="2133600"/>
            <a:ext cx="912813" cy="457200"/>
          </a:xfrm>
          <a:prstGeom prst="rect">
            <a:avLst/>
          </a:prstGeom>
          <a:noFill/>
          <a:ln w="9525">
            <a:noFill/>
            <a:miter lim="800000"/>
            <a:headEnd/>
            <a:tailEnd/>
          </a:ln>
          <a:effectLst/>
        </p:spPr>
        <p:txBody>
          <a:bodyPr wrap="none">
            <a:spAutoFit/>
          </a:bodyPr>
          <a:lstStyle/>
          <a:p>
            <a:r>
              <a:rPr lang="en-US" sz="2400" b="1" i="1">
                <a:solidFill>
                  <a:schemeClr val="folHlink"/>
                </a:solidFill>
                <a:latin typeface="Arial" charset="0"/>
              </a:rPr>
              <a:t>Bài 3</a:t>
            </a:r>
          </a:p>
        </p:txBody>
      </p:sp>
      <p:sp>
        <p:nvSpPr>
          <p:cNvPr id="117771" name="Text Box 11"/>
          <p:cNvSpPr txBox="1">
            <a:spLocks noChangeArrowheads="1"/>
          </p:cNvSpPr>
          <p:nvPr/>
        </p:nvSpPr>
        <p:spPr bwMode="auto">
          <a:xfrm>
            <a:off x="3383253" y="4067175"/>
            <a:ext cx="2572756" cy="584775"/>
          </a:xfrm>
          <a:prstGeom prst="rect">
            <a:avLst/>
          </a:prstGeom>
          <a:noFill/>
          <a:ln w="9525">
            <a:noFill/>
            <a:miter lim="800000"/>
            <a:headEnd/>
            <a:tailEnd/>
          </a:ln>
          <a:effectLst/>
        </p:spPr>
        <p:txBody>
          <a:bodyPr wrap="none">
            <a:spAutoFit/>
          </a:bodyPr>
          <a:lstStyle/>
          <a:p>
            <a:pPr algn="ctr"/>
            <a:r>
              <a:rPr lang="en-US" sz="1600" smtClean="0"/>
              <a:t>PGS.TS </a:t>
            </a:r>
            <a:r>
              <a:rPr lang="en-US" sz="1600"/>
              <a:t>Đặng Văn </a:t>
            </a:r>
            <a:r>
              <a:rPr lang="en-US" sz="1600" smtClean="0"/>
              <a:t>Đức</a:t>
            </a:r>
            <a:endParaRPr lang="en-US" sz="1600"/>
          </a:p>
          <a:p>
            <a:pPr algn="ctr"/>
            <a:r>
              <a:rPr lang="en-US" sz="1600" smtClean="0"/>
              <a:t>dvanduc@gmail.com</a:t>
            </a:r>
            <a:endParaRPr lang="en-US" sz="1600"/>
          </a:p>
        </p:txBody>
      </p:sp>
      <p:sp>
        <p:nvSpPr>
          <p:cNvPr id="7" name="Text Box 11"/>
          <p:cNvSpPr txBox="1">
            <a:spLocks noChangeArrowheads="1"/>
          </p:cNvSpPr>
          <p:nvPr/>
        </p:nvSpPr>
        <p:spPr bwMode="auto">
          <a:xfrm>
            <a:off x="3611880" y="6172200"/>
            <a:ext cx="2383986" cy="338554"/>
          </a:xfrm>
          <a:prstGeom prst="rect">
            <a:avLst/>
          </a:prstGeom>
          <a:noFill/>
          <a:ln w="9525">
            <a:noFill/>
            <a:miter lim="800000"/>
            <a:headEnd/>
            <a:tailEnd/>
          </a:ln>
        </p:spPr>
        <p:txBody>
          <a:bodyPr wrap="none">
            <a:spAutoFit/>
          </a:bodyPr>
          <a:lstStyle/>
          <a:p>
            <a:r>
              <a:rPr lang="en-US" sz="1600" b="1">
                <a:solidFill>
                  <a:schemeClr val="folHlink"/>
                </a:solidFill>
                <a:latin typeface="Tahoma" pitchFamily="34" charset="0"/>
              </a:rPr>
              <a:t>HÀ NỘI – </a:t>
            </a:r>
            <a:r>
              <a:rPr lang="en-US" sz="1600" b="1" smtClean="0">
                <a:solidFill>
                  <a:schemeClr val="folHlink"/>
                </a:solidFill>
                <a:latin typeface="Tahoma" pitchFamily="34" charset="0"/>
              </a:rPr>
              <a:t>2006/2018</a:t>
            </a:r>
            <a:endParaRPr lang="en-US" sz="1600" b="1">
              <a:solidFill>
                <a:schemeClr val="folHlink"/>
              </a:solidFill>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1"/>
          <p:cNvSpPr>
            <a:spLocks noGrp="1"/>
          </p:cNvSpPr>
          <p:nvPr>
            <p:ph type="title"/>
          </p:nvPr>
        </p:nvSpPr>
        <p:spPr/>
        <p:txBody>
          <a:bodyPr/>
          <a:lstStyle/>
          <a:p>
            <a:r>
              <a:rPr lang="en-US" smtClean="0"/>
              <a:t>Mô hình màu YUV</a:t>
            </a:r>
          </a:p>
        </p:txBody>
      </p:sp>
      <p:sp>
        <p:nvSpPr>
          <p:cNvPr id="212994" name="Content Placeholder 2"/>
          <p:cNvSpPr>
            <a:spLocks noGrp="1"/>
          </p:cNvSpPr>
          <p:nvPr>
            <p:ph idx="1"/>
          </p:nvPr>
        </p:nvSpPr>
        <p:spPr>
          <a:xfrm>
            <a:off x="457200" y="1143000"/>
            <a:ext cx="8458200" cy="5181600"/>
          </a:xfrm>
        </p:spPr>
        <p:txBody>
          <a:bodyPr/>
          <a:lstStyle/>
          <a:p>
            <a:pPr>
              <a:spcBef>
                <a:spcPts val="600"/>
              </a:spcBef>
            </a:pPr>
            <a:r>
              <a:rPr lang="en-US" smtClean="0"/>
              <a:t>Là mô hình màu dành cho TV tương tự (</a:t>
            </a:r>
            <a:r>
              <a:rPr lang="en-GB" smtClean="0"/>
              <a:t>NTSC, PAL và SECAM</a:t>
            </a:r>
            <a:r>
              <a:rPr lang="en-US" smtClean="0"/>
              <a:t>)</a:t>
            </a:r>
          </a:p>
          <a:p>
            <a:pPr lvl="1">
              <a:lnSpc>
                <a:spcPct val="90000"/>
              </a:lnSpc>
            </a:pPr>
            <a:r>
              <a:rPr lang="en-GB" smtClean="0"/>
              <a:t>Y là độ chói (luminance)</a:t>
            </a:r>
          </a:p>
          <a:p>
            <a:pPr lvl="1">
              <a:lnSpc>
                <a:spcPct val="90000"/>
              </a:lnSpc>
            </a:pPr>
            <a:r>
              <a:rPr lang="en-GB" smtClean="0"/>
              <a:t>U và V là các kênh màu (chrominance channels).</a:t>
            </a:r>
          </a:p>
          <a:p>
            <a:pPr lvl="1">
              <a:lnSpc>
                <a:spcPct val="90000"/>
              </a:lnSpc>
            </a:pPr>
            <a:r>
              <a:rPr lang="en-GB" smtClean="0"/>
              <a:t>V biểu diễn R-Y và U biểu diễn B-Y</a:t>
            </a:r>
          </a:p>
          <a:p>
            <a:pPr>
              <a:lnSpc>
                <a:spcPct val="200000"/>
              </a:lnSpc>
            </a:pPr>
            <a:r>
              <a:rPr lang="en-GB" smtClean="0"/>
              <a:t>Chuyển đổi mô hình màu RGB sang mô hình màu YUV</a:t>
            </a:r>
            <a:endParaRPr lang="en-US" smtClean="0"/>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endParaRPr lang="en-US" smtClean="0"/>
          </a:p>
          <a:p>
            <a:pPr lvl="1">
              <a:spcBef>
                <a:spcPts val="600"/>
              </a:spcBef>
            </a:pPr>
            <a:endParaRPr lang="en-US" smtClean="0"/>
          </a:p>
          <a:p>
            <a:pPr lvl="1">
              <a:spcBef>
                <a:spcPts val="600"/>
              </a:spcBef>
            </a:pPr>
            <a:endParaRPr lang="en-US" smtClean="0"/>
          </a:p>
          <a:p>
            <a:pPr>
              <a:spcBef>
                <a:spcPts val="600"/>
              </a:spcBef>
            </a:pPr>
            <a:endParaRPr lang="en-US" smtClean="0"/>
          </a:p>
          <a:p>
            <a:pPr lvl="1">
              <a:spcBef>
                <a:spcPts val="600"/>
              </a:spcBef>
              <a:buFont typeface="Wingdings" pitchFamily="2" charset="2"/>
              <a:buNone/>
            </a:pPr>
            <a:endParaRPr lang="en-US" smtClean="0"/>
          </a:p>
        </p:txBody>
      </p:sp>
      <p:sp>
        <p:nvSpPr>
          <p:cNvPr id="212996"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8" name="Text Box 4"/>
          <p:cNvSpPr txBox="1">
            <a:spLocks noChangeArrowheads="1"/>
          </p:cNvSpPr>
          <p:nvPr/>
        </p:nvSpPr>
        <p:spPr bwMode="auto">
          <a:xfrm>
            <a:off x="1524000" y="3915876"/>
            <a:ext cx="5715000" cy="1631216"/>
          </a:xfrm>
          <a:prstGeom prst="rect">
            <a:avLst/>
          </a:prstGeom>
          <a:solidFill>
            <a:schemeClr val="accent1">
              <a:lumMod val="60000"/>
              <a:lumOff val="40000"/>
            </a:schemeClr>
          </a:solidFill>
          <a:ln w="9525">
            <a:noFill/>
            <a:miter lim="800000"/>
            <a:headEnd/>
            <a:tailEnd/>
          </a:ln>
          <a:effectLst/>
        </p:spPr>
        <p:txBody>
          <a:bodyPr wrap="square">
            <a:spAutoFit/>
          </a:bodyPr>
          <a:lstStyle/>
          <a:p>
            <a:pPr>
              <a:defRPr/>
            </a:pPr>
            <a:r>
              <a:rPr lang="en-GB">
                <a:cs typeface="Arial" charset="0"/>
              </a:rPr>
              <a:t>Y = 0.299 R + 0.587 G + 0.114 B</a:t>
            </a:r>
          </a:p>
          <a:p>
            <a:pPr>
              <a:buFont typeface="Wingdings" pitchFamily="2" charset="2"/>
              <a:buNone/>
              <a:defRPr/>
            </a:pPr>
            <a:r>
              <a:rPr lang="en-GB">
                <a:cs typeface="Arial" charset="0"/>
              </a:rPr>
              <a:t>U = 0.564 (B - Y) + 128 </a:t>
            </a:r>
          </a:p>
          <a:p>
            <a:pPr>
              <a:buFont typeface="Wingdings" pitchFamily="2" charset="2"/>
              <a:buNone/>
              <a:defRPr/>
            </a:pPr>
            <a:r>
              <a:rPr lang="en-GB">
                <a:cs typeface="Arial" charset="0"/>
              </a:rPr>
              <a:t>   = -0.169 R - 0.332 G + 0.500 B + 128 </a:t>
            </a:r>
          </a:p>
          <a:p>
            <a:pPr>
              <a:buFont typeface="Wingdings" pitchFamily="2" charset="2"/>
              <a:buNone/>
              <a:defRPr/>
            </a:pPr>
            <a:r>
              <a:rPr lang="en-GB">
                <a:cs typeface="Arial" charset="0"/>
              </a:rPr>
              <a:t>V = 0.713 (R - Y) + 128 </a:t>
            </a:r>
          </a:p>
          <a:p>
            <a:pPr>
              <a:buFont typeface="Wingdings" pitchFamily="2" charset="2"/>
              <a:buNone/>
              <a:defRPr/>
            </a:pPr>
            <a:r>
              <a:rPr lang="en-GB">
                <a:cs typeface="Arial" charset="0"/>
              </a:rPr>
              <a:t>   = 0.500 R - 0.419 G - 0.0813 B + 128</a:t>
            </a:r>
            <a:endParaRPr lang="en-US">
              <a:cs typeface="Arial" charset="0"/>
            </a:endParaRPr>
          </a:p>
        </p:txBody>
      </p:sp>
      <p:sp>
        <p:nvSpPr>
          <p:cNvPr id="11" name="Date Placeholder 10"/>
          <p:cNvSpPr>
            <a:spLocks noGrp="1"/>
          </p:cNvSpPr>
          <p:nvPr>
            <p:ph type="dt" sz="half" idx="10"/>
          </p:nvPr>
        </p:nvSpPr>
        <p:spPr/>
        <p:txBody>
          <a:bodyPr/>
          <a:lstStyle/>
          <a:p>
            <a:pPr>
              <a:defRPr/>
            </a:pPr>
            <a:r>
              <a:rPr lang="en-US" smtClean="0"/>
              <a:t>dvduc-2006/18</a:t>
            </a:r>
            <a:endParaRPr lang="en-GB"/>
          </a:p>
        </p:txBody>
      </p:sp>
      <p:sp>
        <p:nvSpPr>
          <p:cNvPr id="3" name="Slide Number Placeholder 2"/>
          <p:cNvSpPr>
            <a:spLocks noGrp="1"/>
          </p:cNvSpPr>
          <p:nvPr>
            <p:ph type="sldNum" sz="quarter" idx="12"/>
          </p:nvPr>
        </p:nvSpPr>
        <p:spPr/>
        <p:txBody>
          <a:bodyPr/>
          <a:lstStyle/>
          <a:p>
            <a:fld id="{FB17DCC5-C829-4CF3-97A0-F2EF2AFE102C}" type="slidenum">
              <a:rPr lang="en-GB" smtClean="0"/>
              <a:pPr/>
              <a:t>10</a:t>
            </a:fld>
            <a:r>
              <a:rPr lang="en-GB" smtClean="0"/>
              <a:t>/30</a:t>
            </a: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p:cNvSpPr>
            <a:spLocks noGrp="1"/>
          </p:cNvSpPr>
          <p:nvPr>
            <p:ph type="title"/>
          </p:nvPr>
        </p:nvSpPr>
        <p:spPr/>
        <p:txBody>
          <a:bodyPr/>
          <a:lstStyle/>
          <a:p>
            <a:r>
              <a:rPr lang="en-US" smtClean="0"/>
              <a:t>Mô hình màu YCbCr</a:t>
            </a:r>
          </a:p>
        </p:txBody>
      </p:sp>
      <p:sp>
        <p:nvSpPr>
          <p:cNvPr id="215042" name="Content Placeholder 2"/>
          <p:cNvSpPr>
            <a:spLocks noGrp="1"/>
          </p:cNvSpPr>
          <p:nvPr>
            <p:ph idx="1"/>
          </p:nvPr>
        </p:nvSpPr>
        <p:spPr>
          <a:xfrm>
            <a:off x="457200" y="1143000"/>
            <a:ext cx="8458200" cy="4800600"/>
          </a:xfrm>
        </p:spPr>
        <p:txBody>
          <a:bodyPr/>
          <a:lstStyle/>
          <a:p>
            <a:pPr>
              <a:spcBef>
                <a:spcPts val="600"/>
              </a:spcBef>
            </a:pPr>
            <a:r>
              <a:rPr lang="en-US" smtClean="0"/>
              <a:t>YCbCr là chuẩn (dạng số) của JPEG, MPEG…</a:t>
            </a:r>
          </a:p>
          <a:p>
            <a:pPr lvl="1">
              <a:spcBef>
                <a:spcPts val="600"/>
              </a:spcBef>
            </a:pPr>
            <a:r>
              <a:rPr lang="en-US" smtClean="0"/>
              <a:t>Y- Luma (Brighness hay Luminance) Y= 0 .. 1</a:t>
            </a:r>
          </a:p>
          <a:p>
            <a:pPr lvl="1">
              <a:spcBef>
                <a:spcPts val="600"/>
              </a:spcBef>
            </a:pPr>
            <a:r>
              <a:rPr lang="en-US" smtClean="0"/>
              <a:t>CbCr – Chroma Blue và Chroma Red: Cb,Cr=-0.5 .. +0.5</a:t>
            </a:r>
          </a:p>
          <a:p>
            <a:pPr lvl="1">
              <a:spcBef>
                <a:spcPts val="600"/>
              </a:spcBef>
            </a:pPr>
            <a:r>
              <a:rPr lang="en-US" smtClean="0"/>
              <a:t>Mắt người nhạy cảm hơn với độ chói (Y) </a:t>
            </a:r>
          </a:p>
          <a:p>
            <a:pPr>
              <a:spcBef>
                <a:spcPts val="600"/>
              </a:spcBef>
            </a:pPr>
            <a:r>
              <a:rPr lang="en-US" smtClean="0"/>
              <a:t>Chuyển đổi mô hình màu RGB sang YCbCr và ngược lại</a:t>
            </a:r>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r>
              <a:rPr lang="en-US" smtClean="0"/>
              <a:t>Ví dụ: Demo kỹ thuật fading.</a:t>
            </a:r>
          </a:p>
        </p:txBody>
      </p:sp>
      <p:sp>
        <p:nvSpPr>
          <p:cNvPr id="215044"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8" name="Text Box 4"/>
          <p:cNvSpPr txBox="1">
            <a:spLocks noChangeArrowheads="1"/>
          </p:cNvSpPr>
          <p:nvPr/>
        </p:nvSpPr>
        <p:spPr bwMode="auto">
          <a:xfrm>
            <a:off x="1600200" y="3366135"/>
            <a:ext cx="4495800" cy="1089025"/>
          </a:xfrm>
          <a:prstGeom prst="rect">
            <a:avLst/>
          </a:prstGeom>
          <a:solidFill>
            <a:schemeClr val="accent1">
              <a:lumMod val="60000"/>
              <a:lumOff val="40000"/>
            </a:schemeClr>
          </a:solidFill>
          <a:ln w="9525">
            <a:noFill/>
            <a:miter lim="800000"/>
            <a:headEnd/>
            <a:tailEnd/>
          </a:ln>
          <a:effectLst/>
        </p:spPr>
        <p:txBody>
          <a:bodyPr>
            <a:spAutoFit/>
          </a:bodyPr>
          <a:lstStyle/>
          <a:p>
            <a:pPr>
              <a:lnSpc>
                <a:spcPct val="120000"/>
              </a:lnSpc>
              <a:defRPr/>
            </a:pPr>
            <a:r>
              <a:rPr lang="en-US">
                <a:cs typeface="Arial" charset="0"/>
              </a:rPr>
              <a:t>Y =  0.299R + 0.587G + 0.114B</a:t>
            </a:r>
            <a:br>
              <a:rPr lang="en-US">
                <a:cs typeface="Arial" charset="0"/>
              </a:rPr>
            </a:br>
            <a:r>
              <a:rPr lang="en-US">
                <a:cs typeface="Arial" charset="0"/>
              </a:rPr>
              <a:t>Cb = -0.147R - 0.289G + 0.436B</a:t>
            </a:r>
            <a:br>
              <a:rPr lang="en-US">
                <a:cs typeface="Arial" charset="0"/>
              </a:rPr>
            </a:br>
            <a:r>
              <a:rPr lang="en-US">
                <a:cs typeface="Arial" charset="0"/>
              </a:rPr>
              <a:t>Cr =  0.615R - 0.515G - 0.1B</a:t>
            </a:r>
          </a:p>
        </p:txBody>
      </p:sp>
      <p:sp>
        <p:nvSpPr>
          <p:cNvPr id="9" name="Text Box 5"/>
          <p:cNvSpPr txBox="1">
            <a:spLocks noChangeArrowheads="1"/>
          </p:cNvSpPr>
          <p:nvPr/>
        </p:nvSpPr>
        <p:spPr bwMode="auto">
          <a:xfrm>
            <a:off x="1600200" y="4607560"/>
            <a:ext cx="4495800" cy="1082675"/>
          </a:xfrm>
          <a:prstGeom prst="rect">
            <a:avLst/>
          </a:prstGeom>
          <a:solidFill>
            <a:schemeClr val="accent1">
              <a:lumMod val="60000"/>
              <a:lumOff val="40000"/>
            </a:schemeClr>
          </a:solidFill>
          <a:ln w="9525">
            <a:noFill/>
            <a:miter lim="800000"/>
            <a:headEnd/>
            <a:tailEnd/>
          </a:ln>
          <a:effectLst/>
        </p:spPr>
        <p:txBody>
          <a:bodyPr>
            <a:spAutoFit/>
          </a:bodyPr>
          <a:lstStyle/>
          <a:p>
            <a:pPr>
              <a:lnSpc>
                <a:spcPct val="120000"/>
              </a:lnSpc>
              <a:defRPr/>
            </a:pPr>
            <a:r>
              <a:rPr lang="en-US">
                <a:cs typeface="Arial" charset="0"/>
              </a:rPr>
              <a:t>R = 1.000Y+1.402Cr</a:t>
            </a:r>
            <a:br>
              <a:rPr lang="en-US">
                <a:cs typeface="Arial" charset="0"/>
              </a:rPr>
            </a:br>
            <a:r>
              <a:rPr lang="en-US">
                <a:cs typeface="Arial" charset="0"/>
              </a:rPr>
              <a:t>G = 1.000Y - 0.344Cb – 0.714Cr</a:t>
            </a:r>
          </a:p>
          <a:p>
            <a:pPr>
              <a:lnSpc>
                <a:spcPct val="120000"/>
              </a:lnSpc>
              <a:defRPr/>
            </a:pPr>
            <a:r>
              <a:rPr lang="en-US">
                <a:cs typeface="Arial" charset="0"/>
              </a:rPr>
              <a:t>B = 1.000Y+ 1.772Cb</a:t>
            </a:r>
          </a:p>
        </p:txBody>
      </p:sp>
      <p:sp>
        <p:nvSpPr>
          <p:cNvPr id="12" name="Date Placeholder 11"/>
          <p:cNvSpPr>
            <a:spLocks noGrp="1"/>
          </p:cNvSpPr>
          <p:nvPr>
            <p:ph type="dt" sz="half" idx="10"/>
          </p:nvPr>
        </p:nvSpPr>
        <p:spPr/>
        <p:txBody>
          <a:bodyPr/>
          <a:lstStyle/>
          <a:p>
            <a:pPr>
              <a:defRPr/>
            </a:pPr>
            <a:r>
              <a:rPr lang="en-US" smtClean="0"/>
              <a:t>dvduc-2006/18</a:t>
            </a:r>
            <a:endParaRPr lang="en-GB"/>
          </a:p>
        </p:txBody>
      </p:sp>
      <p:sp>
        <p:nvSpPr>
          <p:cNvPr id="3" name="Slide Number Placeholder 2"/>
          <p:cNvSpPr>
            <a:spLocks noGrp="1"/>
          </p:cNvSpPr>
          <p:nvPr>
            <p:ph type="sldNum" sz="quarter" idx="12"/>
          </p:nvPr>
        </p:nvSpPr>
        <p:spPr/>
        <p:txBody>
          <a:bodyPr/>
          <a:lstStyle/>
          <a:p>
            <a:fld id="{FB17DCC5-C829-4CF3-97A0-F2EF2AFE102C}" type="slidenum">
              <a:rPr lang="en-GB" smtClean="0"/>
              <a:pPr/>
              <a:t>11</a:t>
            </a:fld>
            <a:r>
              <a:rPr lang="en-GB" smtClean="0"/>
              <a:t>/30</a:t>
            </a: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p:txBody>
          <a:bodyPr/>
          <a:lstStyle/>
          <a:p>
            <a:r>
              <a:rPr lang="en-US" smtClean="0"/>
              <a:t>Mô hình màu CMYK</a:t>
            </a:r>
          </a:p>
        </p:txBody>
      </p:sp>
      <p:sp>
        <p:nvSpPr>
          <p:cNvPr id="217090" name="Content Placeholder 2"/>
          <p:cNvSpPr>
            <a:spLocks noGrp="1"/>
          </p:cNvSpPr>
          <p:nvPr>
            <p:ph idx="1"/>
          </p:nvPr>
        </p:nvSpPr>
        <p:spPr/>
        <p:txBody>
          <a:bodyPr/>
          <a:lstStyle/>
          <a:p>
            <a:r>
              <a:rPr lang="en-US" smtClean="0"/>
              <a:t>Mô hình màu xác định bởi các màu cơ sở Cyan, Magenta và Yellow dành cho máy in màu. </a:t>
            </a:r>
          </a:p>
          <a:p>
            <a:r>
              <a:rPr lang="en-US" smtClean="0"/>
              <a:t>Mô hình CMY là bù của mô hình RGB</a:t>
            </a:r>
          </a:p>
          <a:p>
            <a:r>
              <a:rPr lang="en-US" smtClean="0"/>
              <a:t>CMY - CMYK</a:t>
            </a:r>
          </a:p>
        </p:txBody>
      </p:sp>
      <p:sp>
        <p:nvSpPr>
          <p:cNvPr id="217092"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pic>
        <p:nvPicPr>
          <p:cNvPr id="15" name="Picture 6" descr="\begin{figure}&#10; \centering&#10; &#10;\includegraphics [scale = 0.5]{mix.eps}\end{figure}"/>
          <p:cNvPicPr>
            <a:picLocks noChangeAspect="1" noChangeArrowheads="1"/>
          </p:cNvPicPr>
          <p:nvPr/>
        </p:nvPicPr>
        <p:blipFill>
          <a:blip r:embed="rId2" r:link="rId3" cstate="print"/>
          <a:srcRect/>
          <a:stretch>
            <a:fillRect/>
          </a:stretch>
        </p:blipFill>
        <p:spPr bwMode="auto">
          <a:xfrm>
            <a:off x="1676400" y="3148013"/>
            <a:ext cx="6248400" cy="2871787"/>
          </a:xfrm>
          <a:prstGeom prst="rect">
            <a:avLst/>
          </a:prstGeom>
          <a:noFill/>
          <a:ln>
            <a:solidFill>
              <a:schemeClr val="tx1">
                <a:lumMod val="95000"/>
                <a:lumOff val="5000"/>
              </a:schemeClr>
            </a:solidFill>
          </a:ln>
        </p:spPr>
      </p:pic>
      <p:sp>
        <p:nvSpPr>
          <p:cNvPr id="10" name="Date Placeholder 9"/>
          <p:cNvSpPr>
            <a:spLocks noGrp="1"/>
          </p:cNvSpPr>
          <p:nvPr>
            <p:ph type="dt" sz="half" idx="10"/>
          </p:nvPr>
        </p:nvSpPr>
        <p:spPr/>
        <p:txBody>
          <a:bodyPr/>
          <a:lstStyle/>
          <a:p>
            <a:pPr>
              <a:defRPr/>
            </a:pPr>
            <a:r>
              <a:rPr lang="en-US" smtClean="0"/>
              <a:t>dvduc-2006/18</a:t>
            </a:r>
            <a:endParaRPr lang="en-GB"/>
          </a:p>
        </p:txBody>
      </p:sp>
      <p:sp>
        <p:nvSpPr>
          <p:cNvPr id="3" name="Slide Number Placeholder 2"/>
          <p:cNvSpPr>
            <a:spLocks noGrp="1"/>
          </p:cNvSpPr>
          <p:nvPr>
            <p:ph type="sldNum" sz="quarter" idx="12"/>
          </p:nvPr>
        </p:nvSpPr>
        <p:spPr/>
        <p:txBody>
          <a:bodyPr/>
          <a:lstStyle/>
          <a:p>
            <a:fld id="{FB17DCC5-C829-4CF3-97A0-F2EF2AFE102C}" type="slidenum">
              <a:rPr lang="en-GB" smtClean="0"/>
              <a:pPr/>
              <a:t>12</a:t>
            </a:fld>
            <a:r>
              <a:rPr lang="en-GB" smtClean="0"/>
              <a:t>/30</a:t>
            </a: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màu RGB</a:t>
            </a:r>
            <a:endParaRPr lang="en-US"/>
          </a:p>
        </p:txBody>
      </p:sp>
      <p:sp>
        <p:nvSpPr>
          <p:cNvPr id="3" name="Content Placeholder 2"/>
          <p:cNvSpPr>
            <a:spLocks noGrp="1"/>
          </p:cNvSpPr>
          <p:nvPr>
            <p:ph idx="1"/>
          </p:nvPr>
        </p:nvSpPr>
        <p:spPr>
          <a:xfrm>
            <a:off x="685800" y="1066800"/>
            <a:ext cx="8229600" cy="5029200"/>
          </a:xfrm>
        </p:spPr>
        <p:txBody>
          <a:bodyPr/>
          <a:lstStyle/>
          <a:p>
            <a:r>
              <a:rPr lang="en-US" smtClean="0"/>
              <a:t>Chuyển đổi mầu RGB (Craig Markwart) sang đa mức xám Y</a:t>
            </a:r>
          </a:p>
          <a:p>
            <a:pPr lvl="1"/>
            <a:r>
              <a:rPr lang="en-US" smtClean="0"/>
              <a:t>Y = 0.3*R + 0.59*G + 0.11*B </a:t>
            </a:r>
          </a:p>
          <a:p>
            <a:r>
              <a:rPr lang="en-US" smtClean="0"/>
              <a:t>Mô hình màu CMYK</a:t>
            </a:r>
          </a:p>
          <a:p>
            <a:endParaRPr lang="en-US" smtClean="0"/>
          </a:p>
          <a:p>
            <a:endParaRPr lang="en-US"/>
          </a:p>
        </p:txBody>
      </p:sp>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graphicFrame>
        <p:nvGraphicFramePr>
          <p:cNvPr id="1026" name="Object 2"/>
          <p:cNvGraphicFramePr>
            <a:graphicFrameLocks noChangeAspect="1"/>
          </p:cNvGraphicFramePr>
          <p:nvPr/>
        </p:nvGraphicFramePr>
        <p:xfrm>
          <a:off x="2590800" y="2819400"/>
          <a:ext cx="1524000" cy="1040535"/>
        </p:xfrm>
        <a:graphic>
          <a:graphicData uri="http://schemas.openxmlformats.org/presentationml/2006/ole">
            <mc:AlternateContent xmlns:mc="http://schemas.openxmlformats.org/markup-compatibility/2006">
              <mc:Choice xmlns:v="urn:schemas-microsoft-com:vml" Requires="v">
                <p:oleObj spid="_x0000_s1044" name="Equation" r:id="rId3" imgW="1041120" imgH="711000" progId="Equation.3">
                  <p:embed/>
                </p:oleObj>
              </mc:Choice>
              <mc:Fallback>
                <p:oleObj name="Equation" r:id="rId3" imgW="1041120" imgH="711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819400"/>
                        <a:ext cx="1524000" cy="1040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5"/>
          <p:cNvSpPr>
            <a:spLocks noChangeArrowheads="1"/>
          </p:cNvSpPr>
          <p:nvPr/>
        </p:nvSpPr>
        <p:spPr bwMode="auto">
          <a:xfrm>
            <a:off x="838200" y="4089042"/>
            <a:ext cx="7086600" cy="2297112"/>
          </a:xfrm>
          <a:prstGeom prst="rect">
            <a:avLst/>
          </a:prstGeom>
          <a:noFill/>
          <a:ln w="9525">
            <a:noFill/>
            <a:miter lim="800000"/>
            <a:headEnd/>
            <a:tailEnd/>
          </a:ln>
          <a:effectLst/>
        </p:spPr>
        <p:txBody>
          <a:bodyPr>
            <a:spAutoFit/>
          </a:bodyPr>
          <a:lstStyle/>
          <a:p>
            <a:pPr lvl="1">
              <a:lnSpc>
                <a:spcPct val="86000"/>
              </a:lnSpc>
              <a:spcBef>
                <a:spcPct val="50000"/>
              </a:spcBef>
            </a:pPr>
            <a:r>
              <a:rPr lang="en-US" sz="1400" noProof="1">
                <a:latin typeface="Tahoma" charset="0"/>
              </a:rPr>
              <a:t>void </a:t>
            </a:r>
            <a:r>
              <a:rPr lang="en-US" sz="1400" b="1" noProof="1">
                <a:latin typeface="Tahoma" charset="0"/>
              </a:rPr>
              <a:t>RGB2CMYK</a:t>
            </a:r>
            <a:r>
              <a:rPr lang="en-US" sz="1400" noProof="1">
                <a:latin typeface="Tahoma" charset="0"/>
              </a:rPr>
              <a:t>(float R,float G,float B,float &amp;C,float &amp;M,float &amp;Y,float &amp;K)</a:t>
            </a:r>
          </a:p>
          <a:p>
            <a:pPr lvl="1">
              <a:lnSpc>
                <a:spcPct val="86000"/>
              </a:lnSpc>
              <a:spcBef>
                <a:spcPct val="50000"/>
              </a:spcBef>
            </a:pPr>
            <a:r>
              <a:rPr lang="en-US" sz="1400" noProof="1">
                <a:latin typeface="Tahoma" charset="0"/>
              </a:rPr>
              <a:t>{</a:t>
            </a:r>
          </a:p>
          <a:p>
            <a:pPr lvl="1">
              <a:lnSpc>
                <a:spcPct val="86000"/>
              </a:lnSpc>
              <a:spcBef>
                <a:spcPct val="50000"/>
              </a:spcBef>
            </a:pPr>
            <a:r>
              <a:rPr lang="en-US" sz="1400" noProof="1">
                <a:latin typeface="Tahoma" charset="0"/>
              </a:rPr>
              <a:t>   RGB2CMY(R,</a:t>
            </a:r>
            <a:r>
              <a:rPr lang="en-US" sz="1400">
                <a:latin typeface="Tahoma" charset="0"/>
              </a:rPr>
              <a:t> </a:t>
            </a:r>
            <a:r>
              <a:rPr lang="en-US" sz="1400" noProof="1">
                <a:latin typeface="Tahoma" charset="0"/>
              </a:rPr>
              <a:t>G,</a:t>
            </a:r>
            <a:r>
              <a:rPr lang="en-US" sz="1400">
                <a:latin typeface="Tahoma" charset="0"/>
              </a:rPr>
              <a:t> </a:t>
            </a:r>
            <a:r>
              <a:rPr lang="en-US" sz="1400" noProof="1">
                <a:latin typeface="Tahoma" charset="0"/>
              </a:rPr>
              <a:t>B,</a:t>
            </a:r>
            <a:r>
              <a:rPr lang="en-US" sz="1400">
                <a:latin typeface="Tahoma" charset="0"/>
              </a:rPr>
              <a:t> </a:t>
            </a:r>
            <a:r>
              <a:rPr lang="en-US" sz="1400" noProof="1">
                <a:latin typeface="Tahoma" charset="0"/>
              </a:rPr>
              <a:t>C,</a:t>
            </a:r>
            <a:r>
              <a:rPr lang="en-US" sz="1400">
                <a:latin typeface="Tahoma" charset="0"/>
              </a:rPr>
              <a:t> </a:t>
            </a:r>
            <a:r>
              <a:rPr lang="en-US" sz="1400" noProof="1">
                <a:latin typeface="Tahoma" charset="0"/>
              </a:rPr>
              <a:t>M,</a:t>
            </a:r>
            <a:r>
              <a:rPr lang="en-US" sz="1400">
                <a:latin typeface="Tahoma" charset="0"/>
              </a:rPr>
              <a:t> </a:t>
            </a:r>
            <a:r>
              <a:rPr lang="en-US" sz="1400" noProof="1">
                <a:latin typeface="Tahoma" charset="0"/>
              </a:rPr>
              <a:t>Y);</a:t>
            </a:r>
          </a:p>
          <a:p>
            <a:pPr lvl="1">
              <a:lnSpc>
                <a:spcPct val="86000"/>
              </a:lnSpc>
              <a:spcBef>
                <a:spcPct val="50000"/>
              </a:spcBef>
            </a:pPr>
            <a:r>
              <a:rPr lang="en-US" sz="1400" noProof="1">
                <a:latin typeface="Tahoma" charset="0"/>
              </a:rPr>
              <a:t>   K = min3(C,</a:t>
            </a:r>
            <a:r>
              <a:rPr lang="en-US" sz="1400">
                <a:latin typeface="Tahoma" charset="0"/>
              </a:rPr>
              <a:t> </a:t>
            </a:r>
            <a:r>
              <a:rPr lang="en-US" sz="1400" noProof="1">
                <a:latin typeface="Tahoma" charset="0"/>
              </a:rPr>
              <a:t>M,</a:t>
            </a:r>
            <a:r>
              <a:rPr lang="en-US" sz="1400">
                <a:latin typeface="Tahoma" charset="0"/>
              </a:rPr>
              <a:t> </a:t>
            </a:r>
            <a:r>
              <a:rPr lang="en-US" sz="1400" noProof="1">
                <a:latin typeface="Tahoma" charset="0"/>
              </a:rPr>
              <a:t>Y); // Cho lại giá trị </a:t>
            </a:r>
            <a:r>
              <a:rPr lang="en-US" sz="1400" i="1" noProof="1">
                <a:latin typeface="Tahoma" charset="0"/>
              </a:rPr>
              <a:t>min</a:t>
            </a:r>
            <a:r>
              <a:rPr lang="en-US" sz="1400" noProof="1">
                <a:latin typeface="Tahoma" charset="0"/>
              </a:rPr>
              <a:t> từ ba </a:t>
            </a:r>
            <a:r>
              <a:rPr lang="vi-VN" sz="1400" noProof="1">
                <a:latin typeface="Tahoma" charset="0"/>
              </a:rPr>
              <a:t>đối số</a:t>
            </a:r>
          </a:p>
          <a:p>
            <a:pPr lvl="1">
              <a:lnSpc>
                <a:spcPct val="86000"/>
              </a:lnSpc>
              <a:spcBef>
                <a:spcPct val="50000"/>
              </a:spcBef>
            </a:pPr>
            <a:r>
              <a:rPr lang="vi-VN" sz="1400" noProof="1">
                <a:latin typeface="Tahoma" charset="0"/>
              </a:rPr>
              <a:t>   C = C - K;   </a:t>
            </a:r>
          </a:p>
          <a:p>
            <a:pPr lvl="1">
              <a:lnSpc>
                <a:spcPct val="86000"/>
              </a:lnSpc>
              <a:spcBef>
                <a:spcPct val="50000"/>
              </a:spcBef>
            </a:pPr>
            <a:r>
              <a:rPr lang="vi-VN" sz="1400" noProof="1">
                <a:latin typeface="Tahoma" charset="0"/>
              </a:rPr>
              <a:t>   M = M - K;</a:t>
            </a:r>
          </a:p>
          <a:p>
            <a:pPr lvl="1">
              <a:lnSpc>
                <a:spcPct val="86000"/>
              </a:lnSpc>
              <a:spcBef>
                <a:spcPct val="50000"/>
              </a:spcBef>
            </a:pPr>
            <a:r>
              <a:rPr lang="vi-VN" sz="1400" noProof="1">
                <a:latin typeface="Tahoma" charset="0"/>
              </a:rPr>
              <a:t>   Y = Y - K;</a:t>
            </a:r>
          </a:p>
          <a:p>
            <a:pPr lvl="1">
              <a:lnSpc>
                <a:spcPct val="86000"/>
              </a:lnSpc>
              <a:spcBef>
                <a:spcPct val="50000"/>
              </a:spcBef>
            </a:pPr>
            <a:r>
              <a:rPr lang="vi-VN" sz="1400" noProof="1">
                <a:latin typeface="Tahoma" charset="0"/>
              </a:rPr>
              <a:t>}</a:t>
            </a:r>
          </a:p>
        </p:txBody>
      </p:sp>
      <p:sp>
        <p:nvSpPr>
          <p:cNvPr id="7" name="Slide Number Placeholder 6"/>
          <p:cNvSpPr>
            <a:spLocks noGrp="1"/>
          </p:cNvSpPr>
          <p:nvPr>
            <p:ph type="sldNum" sz="quarter" idx="12"/>
          </p:nvPr>
        </p:nvSpPr>
        <p:spPr/>
        <p:txBody>
          <a:bodyPr/>
          <a:lstStyle/>
          <a:p>
            <a:fld id="{FB17DCC5-C829-4CF3-97A0-F2EF2AFE102C}" type="slidenum">
              <a:rPr lang="en-GB" smtClean="0"/>
              <a:pPr/>
              <a:t>13</a:t>
            </a:fld>
            <a:r>
              <a:rPr lang="en-GB" smtClean="0"/>
              <a:t>/30</a:t>
            </a: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218115" name="Rectangle 2"/>
          <p:cNvSpPr>
            <a:spLocks noGrp="1" noChangeArrowheads="1"/>
          </p:cNvSpPr>
          <p:nvPr>
            <p:ph type="title"/>
          </p:nvPr>
        </p:nvSpPr>
        <p:spPr/>
        <p:txBody>
          <a:bodyPr/>
          <a:lstStyle/>
          <a:p>
            <a:pPr eaLnBrk="1" hangingPunct="1"/>
            <a:r>
              <a:rPr lang="en-US" smtClean="0"/>
              <a:t>Màu và mô hình màu: Thí dụ</a:t>
            </a:r>
          </a:p>
        </p:txBody>
      </p:sp>
      <p:grpSp>
        <p:nvGrpSpPr>
          <p:cNvPr id="2" name="Group 26"/>
          <p:cNvGrpSpPr>
            <a:grpSpLocks/>
          </p:cNvGrpSpPr>
          <p:nvPr/>
        </p:nvGrpSpPr>
        <p:grpSpPr bwMode="auto">
          <a:xfrm>
            <a:off x="1038225" y="1219200"/>
            <a:ext cx="7419975" cy="5183188"/>
            <a:chOff x="654" y="768"/>
            <a:chExt cx="4674" cy="3265"/>
          </a:xfrm>
        </p:grpSpPr>
        <p:pic>
          <p:nvPicPr>
            <p:cNvPr id="218118" name="Picture 6" descr="Image1"/>
            <p:cNvPicPr>
              <a:picLocks noChangeAspect="1" noChangeArrowheads="1"/>
            </p:cNvPicPr>
            <p:nvPr/>
          </p:nvPicPr>
          <p:blipFill>
            <a:blip r:embed="rId2" cstate="print"/>
            <a:srcRect/>
            <a:stretch>
              <a:fillRect/>
            </a:stretch>
          </p:blipFill>
          <p:spPr bwMode="auto">
            <a:xfrm>
              <a:off x="672" y="768"/>
              <a:ext cx="1022" cy="830"/>
            </a:xfrm>
            <a:prstGeom prst="rect">
              <a:avLst/>
            </a:prstGeom>
            <a:noFill/>
            <a:ln w="9525">
              <a:noFill/>
              <a:miter lim="800000"/>
              <a:headEnd/>
              <a:tailEnd/>
            </a:ln>
          </p:spPr>
        </p:pic>
        <p:pic>
          <p:nvPicPr>
            <p:cNvPr id="218119" name="Picture 7" descr="Image2"/>
            <p:cNvPicPr>
              <a:picLocks noChangeAspect="1" noChangeArrowheads="1"/>
            </p:cNvPicPr>
            <p:nvPr/>
          </p:nvPicPr>
          <p:blipFill>
            <a:blip r:embed="rId3" cstate="print"/>
            <a:srcRect/>
            <a:stretch>
              <a:fillRect/>
            </a:stretch>
          </p:blipFill>
          <p:spPr bwMode="auto">
            <a:xfrm>
              <a:off x="2093" y="768"/>
              <a:ext cx="1009" cy="839"/>
            </a:xfrm>
            <a:prstGeom prst="rect">
              <a:avLst/>
            </a:prstGeom>
            <a:noFill/>
            <a:ln w="9525">
              <a:noFill/>
              <a:miter lim="800000"/>
              <a:headEnd/>
              <a:tailEnd/>
            </a:ln>
          </p:spPr>
        </p:pic>
        <p:pic>
          <p:nvPicPr>
            <p:cNvPr id="218120" name="Picture 8" descr="Image3"/>
            <p:cNvPicPr>
              <a:picLocks noChangeAspect="1" noChangeArrowheads="1"/>
            </p:cNvPicPr>
            <p:nvPr/>
          </p:nvPicPr>
          <p:blipFill>
            <a:blip r:embed="rId4" cstate="print"/>
            <a:srcRect/>
            <a:stretch>
              <a:fillRect/>
            </a:stretch>
          </p:blipFill>
          <p:spPr bwMode="auto">
            <a:xfrm>
              <a:off x="3221" y="768"/>
              <a:ext cx="985" cy="821"/>
            </a:xfrm>
            <a:prstGeom prst="rect">
              <a:avLst/>
            </a:prstGeom>
            <a:noFill/>
            <a:ln w="9525">
              <a:noFill/>
              <a:miter lim="800000"/>
              <a:headEnd/>
              <a:tailEnd/>
            </a:ln>
          </p:spPr>
        </p:pic>
        <p:pic>
          <p:nvPicPr>
            <p:cNvPr id="218121" name="Picture 9" descr="Image4"/>
            <p:cNvPicPr>
              <a:picLocks noChangeAspect="1" noChangeArrowheads="1"/>
            </p:cNvPicPr>
            <p:nvPr/>
          </p:nvPicPr>
          <p:blipFill>
            <a:blip r:embed="rId5" cstate="print"/>
            <a:srcRect/>
            <a:stretch>
              <a:fillRect/>
            </a:stretch>
          </p:blipFill>
          <p:spPr bwMode="auto">
            <a:xfrm>
              <a:off x="4302" y="768"/>
              <a:ext cx="1008" cy="833"/>
            </a:xfrm>
            <a:prstGeom prst="rect">
              <a:avLst/>
            </a:prstGeom>
            <a:noFill/>
            <a:ln w="9525">
              <a:noFill/>
              <a:miter lim="800000"/>
              <a:headEnd/>
              <a:tailEnd/>
            </a:ln>
          </p:spPr>
        </p:pic>
        <p:sp>
          <p:nvSpPr>
            <p:cNvPr id="218122" name="Text Box 10"/>
            <p:cNvSpPr txBox="1">
              <a:spLocks noChangeArrowheads="1"/>
            </p:cNvSpPr>
            <p:nvPr/>
          </p:nvSpPr>
          <p:spPr bwMode="auto">
            <a:xfrm>
              <a:off x="954" y="1584"/>
              <a:ext cx="501"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Original</a:t>
              </a:r>
            </a:p>
          </p:txBody>
        </p:sp>
        <p:sp>
          <p:nvSpPr>
            <p:cNvPr id="218123" name="Text Box 11"/>
            <p:cNvSpPr txBox="1">
              <a:spLocks noChangeArrowheads="1"/>
            </p:cNvSpPr>
            <p:nvPr/>
          </p:nvSpPr>
          <p:spPr bwMode="auto">
            <a:xfrm>
              <a:off x="3124" y="1618"/>
              <a:ext cx="986"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R, G, B Channels</a:t>
              </a:r>
            </a:p>
          </p:txBody>
        </p:sp>
        <p:sp>
          <p:nvSpPr>
            <p:cNvPr id="218124" name="Text Box 13"/>
            <p:cNvSpPr txBox="1">
              <a:spLocks noChangeArrowheads="1"/>
            </p:cNvSpPr>
            <p:nvPr/>
          </p:nvSpPr>
          <p:spPr bwMode="auto">
            <a:xfrm>
              <a:off x="3139" y="2736"/>
              <a:ext cx="1401"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Y, I, Q Channels (Europe)</a:t>
              </a:r>
            </a:p>
          </p:txBody>
        </p:sp>
        <p:pic>
          <p:nvPicPr>
            <p:cNvPr id="218125" name="Picture 14"/>
            <p:cNvPicPr>
              <a:picLocks noChangeAspect="1" noChangeArrowheads="1"/>
            </p:cNvPicPr>
            <p:nvPr/>
          </p:nvPicPr>
          <p:blipFill>
            <a:blip r:embed="rId6" cstate="print"/>
            <a:srcRect/>
            <a:stretch>
              <a:fillRect/>
            </a:stretch>
          </p:blipFill>
          <p:spPr bwMode="auto">
            <a:xfrm>
              <a:off x="654" y="1944"/>
              <a:ext cx="1026" cy="768"/>
            </a:xfrm>
            <a:prstGeom prst="rect">
              <a:avLst/>
            </a:prstGeom>
            <a:noFill/>
            <a:ln w="12700">
              <a:noFill/>
              <a:miter lim="800000"/>
              <a:headEnd type="none" w="sm" len="sm"/>
              <a:tailEnd type="none" w="sm" len="sm"/>
            </a:ln>
          </p:spPr>
        </p:pic>
        <p:pic>
          <p:nvPicPr>
            <p:cNvPr id="218126" name="Picture 15"/>
            <p:cNvPicPr>
              <a:picLocks noChangeAspect="1" noChangeArrowheads="1"/>
            </p:cNvPicPr>
            <p:nvPr/>
          </p:nvPicPr>
          <p:blipFill>
            <a:blip r:embed="rId7" cstate="print"/>
            <a:srcRect/>
            <a:stretch>
              <a:fillRect/>
            </a:stretch>
          </p:blipFill>
          <p:spPr bwMode="auto">
            <a:xfrm>
              <a:off x="2112" y="1944"/>
              <a:ext cx="1014" cy="762"/>
            </a:xfrm>
            <a:prstGeom prst="rect">
              <a:avLst/>
            </a:prstGeom>
            <a:noFill/>
            <a:ln w="12700">
              <a:noFill/>
              <a:miter lim="800000"/>
              <a:headEnd type="none" w="sm" len="sm"/>
              <a:tailEnd type="none" w="sm" len="sm"/>
            </a:ln>
          </p:spPr>
        </p:pic>
        <p:pic>
          <p:nvPicPr>
            <p:cNvPr id="218127" name="Picture 16"/>
            <p:cNvPicPr>
              <a:picLocks noChangeAspect="1" noChangeArrowheads="1"/>
            </p:cNvPicPr>
            <p:nvPr/>
          </p:nvPicPr>
          <p:blipFill>
            <a:blip r:embed="rId8" cstate="print"/>
            <a:srcRect/>
            <a:stretch>
              <a:fillRect/>
            </a:stretch>
          </p:blipFill>
          <p:spPr bwMode="auto">
            <a:xfrm>
              <a:off x="3216" y="1944"/>
              <a:ext cx="1008" cy="750"/>
            </a:xfrm>
            <a:prstGeom prst="rect">
              <a:avLst/>
            </a:prstGeom>
            <a:noFill/>
            <a:ln w="12700">
              <a:noFill/>
              <a:miter lim="800000"/>
              <a:headEnd type="none" w="sm" len="sm"/>
              <a:tailEnd type="none" w="sm" len="sm"/>
            </a:ln>
          </p:spPr>
        </p:pic>
        <p:pic>
          <p:nvPicPr>
            <p:cNvPr id="218128" name="Picture 17"/>
            <p:cNvPicPr>
              <a:picLocks noChangeAspect="1" noChangeArrowheads="1"/>
            </p:cNvPicPr>
            <p:nvPr/>
          </p:nvPicPr>
          <p:blipFill>
            <a:blip r:embed="rId9" cstate="print"/>
            <a:srcRect/>
            <a:stretch>
              <a:fillRect/>
            </a:stretch>
          </p:blipFill>
          <p:spPr bwMode="auto">
            <a:xfrm>
              <a:off x="4284" y="1944"/>
              <a:ext cx="996" cy="750"/>
            </a:xfrm>
            <a:prstGeom prst="rect">
              <a:avLst/>
            </a:prstGeom>
            <a:noFill/>
            <a:ln w="12700">
              <a:noFill/>
              <a:miter lim="800000"/>
              <a:headEnd type="none" w="sm" len="sm"/>
              <a:tailEnd type="none" w="sm" len="sm"/>
            </a:ln>
          </p:spPr>
        </p:pic>
        <p:pic>
          <p:nvPicPr>
            <p:cNvPr id="218129" name="Picture 18"/>
            <p:cNvPicPr>
              <a:picLocks noChangeAspect="1" noChangeArrowheads="1"/>
            </p:cNvPicPr>
            <p:nvPr/>
          </p:nvPicPr>
          <p:blipFill>
            <a:blip r:embed="rId10" cstate="print"/>
            <a:srcRect/>
            <a:stretch>
              <a:fillRect/>
            </a:stretch>
          </p:blipFill>
          <p:spPr bwMode="auto">
            <a:xfrm>
              <a:off x="2160" y="3045"/>
              <a:ext cx="1020" cy="768"/>
            </a:xfrm>
            <a:prstGeom prst="rect">
              <a:avLst/>
            </a:prstGeom>
            <a:noFill/>
            <a:ln w="12700">
              <a:noFill/>
              <a:miter lim="800000"/>
              <a:headEnd type="none" w="sm" len="sm"/>
              <a:tailEnd type="none" w="sm" len="sm"/>
            </a:ln>
          </p:spPr>
        </p:pic>
        <p:pic>
          <p:nvPicPr>
            <p:cNvPr id="218130" name="Picture 19"/>
            <p:cNvPicPr>
              <a:picLocks noChangeAspect="1" noChangeArrowheads="1"/>
            </p:cNvPicPr>
            <p:nvPr/>
          </p:nvPicPr>
          <p:blipFill>
            <a:blip r:embed="rId11" cstate="print"/>
            <a:srcRect/>
            <a:stretch>
              <a:fillRect/>
            </a:stretch>
          </p:blipFill>
          <p:spPr bwMode="auto">
            <a:xfrm>
              <a:off x="3264" y="3045"/>
              <a:ext cx="1002" cy="750"/>
            </a:xfrm>
            <a:prstGeom prst="rect">
              <a:avLst/>
            </a:prstGeom>
            <a:noFill/>
            <a:ln w="12700">
              <a:noFill/>
              <a:miter lim="800000"/>
              <a:headEnd type="none" w="sm" len="sm"/>
              <a:tailEnd type="none" w="sm" len="sm"/>
            </a:ln>
          </p:spPr>
        </p:pic>
        <p:pic>
          <p:nvPicPr>
            <p:cNvPr id="218131" name="Picture 20"/>
            <p:cNvPicPr>
              <a:picLocks noChangeAspect="1" noChangeArrowheads="1"/>
            </p:cNvPicPr>
            <p:nvPr/>
          </p:nvPicPr>
          <p:blipFill>
            <a:blip r:embed="rId12" cstate="print"/>
            <a:srcRect/>
            <a:stretch>
              <a:fillRect/>
            </a:stretch>
          </p:blipFill>
          <p:spPr bwMode="auto">
            <a:xfrm>
              <a:off x="4356" y="3040"/>
              <a:ext cx="972" cy="748"/>
            </a:xfrm>
            <a:prstGeom prst="rect">
              <a:avLst/>
            </a:prstGeom>
            <a:noFill/>
            <a:ln w="12700">
              <a:noFill/>
              <a:miter lim="800000"/>
              <a:headEnd type="none" w="sm" len="sm"/>
              <a:tailEnd type="none" w="sm" len="sm"/>
            </a:ln>
          </p:spPr>
        </p:pic>
        <p:pic>
          <p:nvPicPr>
            <p:cNvPr id="218132" name="Picture 21"/>
            <p:cNvPicPr>
              <a:picLocks noChangeAspect="1" noChangeArrowheads="1"/>
            </p:cNvPicPr>
            <p:nvPr/>
          </p:nvPicPr>
          <p:blipFill>
            <a:blip r:embed="rId6" cstate="print"/>
            <a:srcRect/>
            <a:stretch>
              <a:fillRect/>
            </a:stretch>
          </p:blipFill>
          <p:spPr bwMode="auto">
            <a:xfrm>
              <a:off x="672" y="3045"/>
              <a:ext cx="1026" cy="768"/>
            </a:xfrm>
            <a:prstGeom prst="rect">
              <a:avLst/>
            </a:prstGeom>
            <a:noFill/>
            <a:ln w="12700">
              <a:noFill/>
              <a:miter lim="800000"/>
              <a:headEnd type="none" w="sm" len="sm"/>
              <a:tailEnd type="none" w="sm" len="sm"/>
            </a:ln>
          </p:spPr>
        </p:pic>
        <p:sp>
          <p:nvSpPr>
            <p:cNvPr id="218133" name="Text Box 22"/>
            <p:cNvSpPr txBox="1">
              <a:spLocks noChangeArrowheads="1"/>
            </p:cNvSpPr>
            <p:nvPr/>
          </p:nvSpPr>
          <p:spPr bwMode="auto">
            <a:xfrm>
              <a:off x="3176" y="3841"/>
              <a:ext cx="1310"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Y, U, V Channels (USA)</a:t>
              </a:r>
            </a:p>
          </p:txBody>
        </p:sp>
        <p:sp>
          <p:nvSpPr>
            <p:cNvPr id="218134" name="Text Box 23"/>
            <p:cNvSpPr txBox="1">
              <a:spLocks noChangeArrowheads="1"/>
            </p:cNvSpPr>
            <p:nvPr/>
          </p:nvSpPr>
          <p:spPr bwMode="auto">
            <a:xfrm>
              <a:off x="899" y="3829"/>
              <a:ext cx="501"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Original</a:t>
              </a:r>
            </a:p>
          </p:txBody>
        </p:sp>
        <p:sp>
          <p:nvSpPr>
            <p:cNvPr id="218135" name="Text Box 24"/>
            <p:cNvSpPr txBox="1">
              <a:spLocks noChangeArrowheads="1"/>
            </p:cNvSpPr>
            <p:nvPr/>
          </p:nvSpPr>
          <p:spPr bwMode="auto">
            <a:xfrm>
              <a:off x="947" y="2704"/>
              <a:ext cx="501"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Original</a:t>
              </a:r>
            </a:p>
          </p:txBody>
        </p:sp>
      </p:grpSp>
      <p:sp>
        <p:nvSpPr>
          <p:cNvPr id="27" name="Date Placeholder 26"/>
          <p:cNvSpPr>
            <a:spLocks noGrp="1"/>
          </p:cNvSpPr>
          <p:nvPr>
            <p:ph type="dt" sz="half" idx="10"/>
          </p:nvPr>
        </p:nvSpPr>
        <p:spPr/>
        <p:txBody>
          <a:bodyPr/>
          <a:lstStyle/>
          <a:p>
            <a:pPr>
              <a:defRPr/>
            </a:pPr>
            <a:r>
              <a:rPr lang="en-US" smtClean="0"/>
              <a:t>dvduc-2006/18</a:t>
            </a:r>
            <a:endParaRPr lang="en-GB"/>
          </a:p>
        </p:txBody>
      </p:sp>
      <p:sp>
        <p:nvSpPr>
          <p:cNvPr id="4" name="Slide Number Placeholder 3"/>
          <p:cNvSpPr>
            <a:spLocks noGrp="1"/>
          </p:cNvSpPr>
          <p:nvPr>
            <p:ph type="sldNum" sz="quarter" idx="12"/>
          </p:nvPr>
        </p:nvSpPr>
        <p:spPr/>
        <p:txBody>
          <a:bodyPr/>
          <a:lstStyle/>
          <a:p>
            <a:fld id="{FB17DCC5-C829-4CF3-97A0-F2EF2AFE102C}" type="slidenum">
              <a:rPr lang="en-GB" smtClean="0"/>
              <a:pPr/>
              <a:t>14</a:t>
            </a:fld>
            <a:r>
              <a:rPr lang="en-GB" smtClean="0"/>
              <a:t>/30</a:t>
            </a: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16066" name="Rectangle 2"/>
          <p:cNvSpPr>
            <a:spLocks noGrp="1" noChangeArrowheads="1"/>
          </p:cNvSpPr>
          <p:nvPr>
            <p:ph type="title"/>
          </p:nvPr>
        </p:nvSpPr>
        <p:spPr/>
        <p:txBody>
          <a:bodyPr/>
          <a:lstStyle/>
          <a:p>
            <a:r>
              <a:rPr lang="en-US" smtClean="0"/>
              <a:t>2. </a:t>
            </a:r>
            <a:r>
              <a:rPr lang="en-US"/>
              <a:t>Thuật toán tô màu đa giác</a:t>
            </a:r>
          </a:p>
        </p:txBody>
      </p:sp>
      <p:sp>
        <p:nvSpPr>
          <p:cNvPr id="216067" name="Rectangle 3"/>
          <p:cNvSpPr>
            <a:spLocks noGrp="1" noChangeArrowheads="1"/>
          </p:cNvSpPr>
          <p:nvPr>
            <p:ph type="body" idx="1"/>
          </p:nvPr>
        </p:nvSpPr>
        <p:spPr>
          <a:xfrm>
            <a:off x="762000" y="1447800"/>
            <a:ext cx="8229600" cy="4689475"/>
          </a:xfrm>
        </p:spPr>
        <p:txBody>
          <a:bodyPr/>
          <a:lstStyle/>
          <a:p>
            <a:r>
              <a:rPr lang="en-US"/>
              <a:t>Đặt vấn đề</a:t>
            </a:r>
          </a:p>
          <a:p>
            <a:pPr lvl="1"/>
            <a:r>
              <a:rPr lang="en-US"/>
              <a:t>Cho trước đa giác trong không gian 2D, hãy tô đa giác theo màu xác định trên màn hình đồ họa</a:t>
            </a:r>
          </a:p>
          <a:p>
            <a:r>
              <a:rPr lang="en-US"/>
              <a:t>Giả thiết</a:t>
            </a:r>
          </a:p>
          <a:p>
            <a:pPr lvl="1"/>
            <a:r>
              <a:rPr lang="en-US"/>
              <a:t>Đa giác đơn, không tự cắt</a:t>
            </a:r>
          </a:p>
          <a:p>
            <a:r>
              <a:rPr lang="en-US" smtClean="0"/>
              <a:t>Hai giải pháp chính</a:t>
            </a:r>
            <a:endParaRPr lang="en-US"/>
          </a:p>
          <a:p>
            <a:pPr lvl="1"/>
            <a:r>
              <a:rPr lang="en-US"/>
              <a:t>Tô màu tràn</a:t>
            </a:r>
          </a:p>
          <a:p>
            <a:pPr lvl="1"/>
            <a:r>
              <a:rPr lang="en-US"/>
              <a:t>Tô màu theo đường quét</a:t>
            </a:r>
          </a:p>
          <a:p>
            <a:pPr lvl="1"/>
            <a:endParaRPr lang="en-US"/>
          </a:p>
        </p:txBody>
      </p:sp>
      <p:sp>
        <p:nvSpPr>
          <p:cNvPr id="3" name="Slide Number Placeholder 2"/>
          <p:cNvSpPr>
            <a:spLocks noGrp="1"/>
          </p:cNvSpPr>
          <p:nvPr>
            <p:ph type="sldNum" sz="quarter" idx="12"/>
          </p:nvPr>
        </p:nvSpPr>
        <p:spPr/>
        <p:txBody>
          <a:bodyPr/>
          <a:lstStyle/>
          <a:p>
            <a:fld id="{FB17DCC5-C829-4CF3-97A0-F2EF2AFE102C}" type="slidenum">
              <a:rPr lang="en-GB" smtClean="0"/>
              <a:pPr/>
              <a:t>15</a:t>
            </a:fld>
            <a:r>
              <a:rPr lang="en-GB" smtClean="0"/>
              <a:t>/30</a:t>
            </a: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dvduc-2006/18</a:t>
            </a:r>
            <a:endParaRPr lang="en-GB"/>
          </a:p>
        </p:txBody>
      </p:sp>
      <p:sp>
        <p:nvSpPr>
          <p:cNvPr id="7" name="Footer Placeholder 4"/>
          <p:cNvSpPr>
            <a:spLocks noGrp="1"/>
          </p:cNvSpPr>
          <p:nvPr>
            <p:ph type="ftr" sz="quarter" idx="11"/>
          </p:nvPr>
        </p:nvSpPr>
        <p:spPr/>
        <p:txBody>
          <a:bodyPr/>
          <a:lstStyle/>
          <a:p>
            <a:r>
              <a:rPr lang="en-GB" smtClean="0"/>
              <a:t>Bài 3 - Thuộc tính hình vẽ</a:t>
            </a:r>
            <a:endParaRPr lang="en-GB"/>
          </a:p>
        </p:txBody>
      </p:sp>
      <p:sp>
        <p:nvSpPr>
          <p:cNvPr id="228354" name="Rectangle 2"/>
          <p:cNvSpPr>
            <a:spLocks noGrp="1" noChangeArrowheads="1"/>
          </p:cNvSpPr>
          <p:nvPr>
            <p:ph type="title"/>
          </p:nvPr>
        </p:nvSpPr>
        <p:spPr/>
        <p:txBody>
          <a:bodyPr/>
          <a:lstStyle/>
          <a:p>
            <a:r>
              <a:rPr lang="en-US"/>
              <a:t>Thuật toán tô màu tràn</a:t>
            </a:r>
          </a:p>
        </p:txBody>
      </p:sp>
      <p:sp>
        <p:nvSpPr>
          <p:cNvPr id="228355" name="Rectangle 3"/>
          <p:cNvSpPr>
            <a:spLocks noGrp="1" noChangeArrowheads="1"/>
          </p:cNvSpPr>
          <p:nvPr>
            <p:ph type="body" idx="1"/>
          </p:nvPr>
        </p:nvSpPr>
        <p:spPr>
          <a:xfrm>
            <a:off x="838200" y="1066800"/>
            <a:ext cx="8116888" cy="5257800"/>
          </a:xfrm>
        </p:spPr>
        <p:txBody>
          <a:bodyPr/>
          <a:lstStyle/>
          <a:p>
            <a:r>
              <a:rPr lang="en-US"/>
              <a:t>Input: </a:t>
            </a:r>
          </a:p>
          <a:p>
            <a:pPr lvl="1"/>
            <a:r>
              <a:rPr lang="en-US"/>
              <a:t>Cho trước đa giác P có n đỉnh v</a:t>
            </a:r>
            <a:r>
              <a:rPr lang="en-US" baseline="-25000"/>
              <a:t>0</a:t>
            </a:r>
            <a:r>
              <a:rPr lang="en-US"/>
              <a:t> đến </a:t>
            </a:r>
            <a:r>
              <a:rPr lang="en-US" smtClean="0"/>
              <a:t>v</a:t>
            </a:r>
            <a:r>
              <a:rPr lang="en-US" baseline="-25000" smtClean="0"/>
              <a:t>n</a:t>
            </a:r>
            <a:r>
              <a:rPr lang="en-US" smtClean="0"/>
              <a:t> </a:t>
            </a:r>
            <a:r>
              <a:rPr lang="en-US"/>
              <a:t>(</a:t>
            </a:r>
            <a:r>
              <a:rPr lang="en-US" smtClean="0"/>
              <a:t>v</a:t>
            </a:r>
            <a:r>
              <a:rPr lang="en-US" baseline="-25000" smtClean="0"/>
              <a:t>n</a:t>
            </a:r>
            <a:r>
              <a:rPr lang="en-US" smtClean="0"/>
              <a:t> </a:t>
            </a:r>
            <a:r>
              <a:rPr lang="en-US"/>
              <a:t>trùng với v</a:t>
            </a:r>
            <a:r>
              <a:rPr lang="en-US" baseline="-25000"/>
              <a:t>0</a:t>
            </a:r>
            <a:r>
              <a:rPr lang="en-US"/>
              <a:t>)</a:t>
            </a:r>
          </a:p>
          <a:p>
            <a:pPr lvl="1"/>
            <a:r>
              <a:rPr lang="en-US"/>
              <a:t>Màu tô đa giác: C</a:t>
            </a:r>
          </a:p>
          <a:p>
            <a:pPr lvl="1"/>
            <a:r>
              <a:rPr lang="en-US"/>
              <a:t>Tọa độ điểm xuất phát tô: p = (x, y) </a:t>
            </a:r>
            <a:r>
              <a:rPr lang="en-US">
                <a:sym typeface="Symbol" pitchFamily="18" charset="2"/>
              </a:rPr>
              <a:t></a:t>
            </a:r>
            <a:r>
              <a:rPr lang="en-US"/>
              <a:t> P (là điểm bên trong đa giác P)</a:t>
            </a:r>
          </a:p>
          <a:p>
            <a:r>
              <a:rPr lang="en-US"/>
              <a:t>Thuật toán</a:t>
            </a:r>
          </a:p>
        </p:txBody>
      </p:sp>
      <p:pic>
        <p:nvPicPr>
          <p:cNvPr id="228357" name="Picture 5" descr="Image3"/>
          <p:cNvPicPr>
            <a:picLocks noChangeAspect="1" noChangeArrowheads="1"/>
          </p:cNvPicPr>
          <p:nvPr/>
        </p:nvPicPr>
        <p:blipFill>
          <a:blip r:embed="rId2" cstate="print"/>
          <a:srcRect/>
          <a:stretch>
            <a:fillRect/>
          </a:stretch>
        </p:blipFill>
        <p:spPr bwMode="auto">
          <a:xfrm>
            <a:off x="533400" y="3657600"/>
            <a:ext cx="2286000" cy="2235200"/>
          </a:xfrm>
          <a:prstGeom prst="rect">
            <a:avLst/>
          </a:prstGeom>
          <a:noFill/>
        </p:spPr>
      </p:pic>
      <p:sp>
        <p:nvSpPr>
          <p:cNvPr id="9" name="Rectangle 4"/>
          <p:cNvSpPr>
            <a:spLocks noChangeArrowheads="1"/>
          </p:cNvSpPr>
          <p:nvPr/>
        </p:nvSpPr>
        <p:spPr bwMode="auto">
          <a:xfrm>
            <a:off x="3276600" y="2819400"/>
            <a:ext cx="5410200" cy="3402855"/>
          </a:xfrm>
          <a:prstGeom prst="rect">
            <a:avLst/>
          </a:prstGeom>
          <a:solidFill>
            <a:schemeClr val="accent5"/>
          </a:solidFill>
          <a:ln w="9525">
            <a:noFill/>
            <a:miter lim="800000"/>
            <a:headEnd/>
            <a:tailEnd/>
          </a:ln>
          <a:effectLst>
            <a:glow rad="101600">
              <a:schemeClr val="accent4">
                <a:satMod val="175000"/>
                <a:alpha val="40000"/>
              </a:schemeClr>
            </a:glow>
          </a:effectLst>
        </p:spPr>
        <p:txBody>
          <a:bodyPr>
            <a:spAutoFit/>
          </a:bodyPr>
          <a:lstStyle/>
          <a:p>
            <a:pPr lvl="1">
              <a:lnSpc>
                <a:spcPct val="106000"/>
              </a:lnSpc>
              <a:spcBef>
                <a:spcPct val="50000"/>
              </a:spcBef>
            </a:pPr>
            <a:r>
              <a:rPr lang="en-US" sz="1600" b="1" noProof="1">
                <a:latin typeface="Tahoma" pitchFamily="34" charset="0"/>
              </a:rPr>
              <a:t>FloodFill</a:t>
            </a:r>
            <a:r>
              <a:rPr lang="en-US" sz="1600" noProof="1">
                <a:latin typeface="Tahoma" pitchFamily="34" charset="0"/>
              </a:rPr>
              <a:t> (Polygon P, int x, int y, Color C)</a:t>
            </a:r>
          </a:p>
          <a:p>
            <a:pPr lvl="1">
              <a:lnSpc>
                <a:spcPct val="106000"/>
              </a:lnSpc>
              <a:spcBef>
                <a:spcPct val="50000"/>
              </a:spcBef>
            </a:pPr>
            <a:r>
              <a:rPr lang="en-US" sz="1600" b="1" noProof="1">
                <a:latin typeface="Tahoma" pitchFamily="34" charset="0"/>
              </a:rPr>
              <a:t>if</a:t>
            </a:r>
            <a:r>
              <a:rPr lang="en-US" sz="1600" noProof="1">
                <a:latin typeface="Tahoma" pitchFamily="34" charset="0"/>
              </a:rPr>
              <a:t> </a:t>
            </a:r>
            <a:r>
              <a:rPr lang="en-US" sz="1600" b="1" noProof="1">
                <a:latin typeface="Tahoma" pitchFamily="34" charset="0"/>
              </a:rPr>
              <a:t>not</a:t>
            </a:r>
            <a:r>
              <a:rPr lang="en-US" sz="1600" noProof="1">
                <a:latin typeface="Tahoma" pitchFamily="34" charset="0"/>
              </a:rPr>
              <a:t> (OnBoundary (x, y, P) </a:t>
            </a:r>
            <a:r>
              <a:rPr lang="en-US" sz="1600" b="1" noProof="1">
                <a:latin typeface="Tahoma" pitchFamily="34" charset="0"/>
              </a:rPr>
              <a:t>and</a:t>
            </a:r>
            <a:r>
              <a:rPr lang="en-US" sz="1600" noProof="1">
                <a:latin typeface="Tahoma" pitchFamily="34" charset="0"/>
              </a:rPr>
              <a:t> Colored (x, y, C))</a:t>
            </a:r>
          </a:p>
          <a:p>
            <a:pPr lvl="1">
              <a:lnSpc>
                <a:spcPct val="106000"/>
              </a:lnSpc>
              <a:spcBef>
                <a:spcPct val="50000"/>
              </a:spcBef>
            </a:pPr>
            <a:r>
              <a:rPr lang="en-US" sz="1600" b="1" noProof="1">
                <a:latin typeface="Tahoma" pitchFamily="34" charset="0"/>
              </a:rPr>
              <a:t>Begin</a:t>
            </a:r>
          </a:p>
          <a:p>
            <a:pPr lvl="1">
              <a:lnSpc>
                <a:spcPct val="106000"/>
              </a:lnSpc>
              <a:spcBef>
                <a:spcPct val="50000"/>
              </a:spcBef>
            </a:pPr>
            <a:r>
              <a:rPr lang="en-US" sz="1600" noProof="1">
                <a:latin typeface="Tahoma" pitchFamily="34" charset="0"/>
              </a:rPr>
              <a:t>	</a:t>
            </a:r>
            <a:r>
              <a:rPr lang="en-US" sz="1600" noProof="1" smtClean="0">
                <a:latin typeface="Tahoma" pitchFamily="34" charset="0"/>
              </a:rPr>
              <a:t>WritePixel </a:t>
            </a:r>
            <a:r>
              <a:rPr lang="en-US" sz="1600" noProof="1">
                <a:latin typeface="Tahoma" pitchFamily="34" charset="0"/>
              </a:rPr>
              <a:t>(x, y, C);</a:t>
            </a:r>
          </a:p>
          <a:p>
            <a:pPr lvl="1">
              <a:lnSpc>
                <a:spcPct val="106000"/>
              </a:lnSpc>
              <a:spcBef>
                <a:spcPct val="50000"/>
              </a:spcBef>
            </a:pPr>
            <a:r>
              <a:rPr lang="en-US" sz="1600" noProof="1">
                <a:latin typeface="Tahoma" pitchFamily="34" charset="0"/>
              </a:rPr>
              <a:t>	FloodFill (P, x+1, y, C);</a:t>
            </a:r>
          </a:p>
          <a:p>
            <a:pPr lvl="1">
              <a:lnSpc>
                <a:spcPct val="106000"/>
              </a:lnSpc>
              <a:spcBef>
                <a:spcPct val="50000"/>
              </a:spcBef>
            </a:pPr>
            <a:r>
              <a:rPr lang="en-US" sz="1600" noProof="1">
                <a:latin typeface="Tahoma" pitchFamily="34" charset="0"/>
              </a:rPr>
              <a:t>	FloodFill (P, x, y+1, C);</a:t>
            </a:r>
          </a:p>
          <a:p>
            <a:pPr lvl="1">
              <a:lnSpc>
                <a:spcPct val="106000"/>
              </a:lnSpc>
              <a:spcBef>
                <a:spcPct val="50000"/>
              </a:spcBef>
            </a:pPr>
            <a:r>
              <a:rPr lang="en-US" sz="1600" noProof="1">
                <a:latin typeface="Tahoma" pitchFamily="34" charset="0"/>
              </a:rPr>
              <a:t>	FloodFill (P, x-1, y, C);</a:t>
            </a:r>
          </a:p>
          <a:p>
            <a:pPr lvl="1">
              <a:lnSpc>
                <a:spcPct val="106000"/>
              </a:lnSpc>
              <a:spcBef>
                <a:spcPct val="50000"/>
              </a:spcBef>
            </a:pPr>
            <a:r>
              <a:rPr lang="en-US" sz="1600" noProof="1">
                <a:latin typeface="Tahoma" pitchFamily="34" charset="0"/>
              </a:rPr>
              <a:t>	FloodFill (P, x, y-1, C);</a:t>
            </a:r>
          </a:p>
          <a:p>
            <a:pPr lvl="1">
              <a:lnSpc>
                <a:spcPct val="106000"/>
              </a:lnSpc>
              <a:spcBef>
                <a:spcPct val="50000"/>
              </a:spcBef>
            </a:pPr>
            <a:r>
              <a:rPr lang="en-US" sz="1600" b="1" noProof="1">
                <a:latin typeface="Tahoma" pitchFamily="34" charset="0"/>
              </a:rPr>
              <a:t>End</a:t>
            </a:r>
            <a:r>
              <a:rPr lang="en-US" sz="1600" noProof="1">
                <a:latin typeface="Tahoma" pitchFamily="34" charset="0"/>
              </a:rPr>
              <a:t>;</a:t>
            </a:r>
          </a:p>
        </p:txBody>
      </p:sp>
      <p:sp>
        <p:nvSpPr>
          <p:cNvPr id="3" name="Slide Number Placeholder 2"/>
          <p:cNvSpPr>
            <a:spLocks noGrp="1"/>
          </p:cNvSpPr>
          <p:nvPr>
            <p:ph type="sldNum" sz="quarter" idx="12"/>
          </p:nvPr>
        </p:nvSpPr>
        <p:spPr/>
        <p:txBody>
          <a:bodyPr/>
          <a:lstStyle/>
          <a:p>
            <a:fld id="{FB17DCC5-C829-4CF3-97A0-F2EF2AFE102C}" type="slidenum">
              <a:rPr lang="en-GB" smtClean="0"/>
              <a:pPr/>
              <a:t>16</a:t>
            </a:fld>
            <a:r>
              <a:rPr lang="en-GB" smtClean="0"/>
              <a:t>/30</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Date Placeholder 3"/>
          <p:cNvSpPr>
            <a:spLocks noGrp="1"/>
          </p:cNvSpPr>
          <p:nvPr>
            <p:ph type="dt" sz="half" idx="10"/>
          </p:nvPr>
        </p:nvSpPr>
        <p:spPr/>
        <p:txBody>
          <a:bodyPr/>
          <a:lstStyle/>
          <a:p>
            <a:r>
              <a:rPr lang="en-US" smtClean="0"/>
              <a:t>dvduc-2006/18</a:t>
            </a:r>
            <a:endParaRPr lang="en-GB"/>
          </a:p>
        </p:txBody>
      </p:sp>
      <p:sp>
        <p:nvSpPr>
          <p:cNvPr id="58" name="Footer Placeholder 4"/>
          <p:cNvSpPr>
            <a:spLocks noGrp="1"/>
          </p:cNvSpPr>
          <p:nvPr>
            <p:ph type="ftr" sz="quarter" idx="11"/>
          </p:nvPr>
        </p:nvSpPr>
        <p:spPr/>
        <p:txBody>
          <a:bodyPr/>
          <a:lstStyle/>
          <a:p>
            <a:r>
              <a:rPr lang="en-GB" smtClean="0"/>
              <a:t>Bài 3 - Thuộc tính hình vẽ</a:t>
            </a:r>
            <a:endParaRPr lang="en-GB"/>
          </a:p>
        </p:txBody>
      </p:sp>
      <p:sp>
        <p:nvSpPr>
          <p:cNvPr id="218114" name="Rectangle 2"/>
          <p:cNvSpPr>
            <a:spLocks noGrp="1" noChangeArrowheads="1"/>
          </p:cNvSpPr>
          <p:nvPr>
            <p:ph type="title"/>
          </p:nvPr>
        </p:nvSpPr>
        <p:spPr>
          <a:xfrm>
            <a:off x="665163" y="76200"/>
            <a:ext cx="7640637" cy="762000"/>
          </a:xfrm>
        </p:spPr>
        <p:txBody>
          <a:bodyPr/>
          <a:lstStyle/>
          <a:p>
            <a:r>
              <a:rPr lang="en-US"/>
              <a:t>Thuật toán tô màu theo đường quét</a:t>
            </a:r>
          </a:p>
        </p:txBody>
      </p:sp>
      <p:sp>
        <p:nvSpPr>
          <p:cNvPr id="218115" name="Rectangle 3"/>
          <p:cNvSpPr>
            <a:spLocks noGrp="1" noChangeArrowheads="1"/>
          </p:cNvSpPr>
          <p:nvPr>
            <p:ph type="body" idx="1"/>
          </p:nvPr>
        </p:nvSpPr>
        <p:spPr>
          <a:xfrm>
            <a:off x="609600" y="1143000"/>
            <a:ext cx="8345488" cy="5105400"/>
          </a:xfrm>
        </p:spPr>
        <p:txBody>
          <a:bodyPr/>
          <a:lstStyle/>
          <a:p>
            <a:r>
              <a:rPr lang="en-US" u="sng"/>
              <a:t>Ý tưởng</a:t>
            </a:r>
            <a:r>
              <a:rPr lang="en-US"/>
              <a:t>: Sử dụng giao điểm </a:t>
            </a:r>
            <a:r>
              <a:rPr lang="en-US" smtClean="0"/>
              <a:t>của </a:t>
            </a:r>
            <a:r>
              <a:rPr lang="en-US"/>
              <a:t>các </a:t>
            </a:r>
            <a:r>
              <a:rPr lang="en-US" smtClean="0"/>
              <a:t>cạnh đa </a:t>
            </a:r>
            <a:r>
              <a:rPr lang="en-US"/>
              <a:t>giác </a:t>
            </a:r>
            <a:r>
              <a:rPr lang="en-US" smtClean="0"/>
              <a:t>với đường </a:t>
            </a:r>
            <a:r>
              <a:rPr lang="en-US"/>
              <a:t>quét để nhận ra pixel có trong đa giác hay không.</a:t>
            </a:r>
          </a:p>
          <a:p>
            <a:endParaRPr lang="en-US"/>
          </a:p>
          <a:p>
            <a:endParaRPr lang="en-US"/>
          </a:p>
          <a:p>
            <a:endParaRPr lang="en-US"/>
          </a:p>
          <a:p>
            <a:endParaRPr lang="en-US"/>
          </a:p>
          <a:p>
            <a:r>
              <a:rPr lang="en-US"/>
              <a:t>Thuật toán:</a:t>
            </a:r>
          </a:p>
          <a:p>
            <a:pPr lvl="1"/>
            <a:r>
              <a:rPr lang="en-US" sz="1800"/>
              <a:t>Cho trước đa giác P với n đỉnh v</a:t>
            </a:r>
            <a:r>
              <a:rPr lang="en-US" sz="1800" baseline="-25000"/>
              <a:t>0</a:t>
            </a:r>
            <a:r>
              <a:rPr lang="en-US" sz="1800"/>
              <a:t> đến </a:t>
            </a:r>
            <a:r>
              <a:rPr lang="en-US" sz="1800" smtClean="0"/>
              <a:t>v</a:t>
            </a:r>
            <a:r>
              <a:rPr lang="en-US" sz="1800" baseline="-25000" smtClean="0"/>
              <a:t>n</a:t>
            </a:r>
            <a:r>
              <a:rPr lang="en-US" sz="1800" smtClean="0"/>
              <a:t> (v</a:t>
            </a:r>
            <a:r>
              <a:rPr lang="en-US" sz="1800" baseline="-25000" smtClean="0"/>
              <a:t>n </a:t>
            </a:r>
            <a:r>
              <a:rPr lang="en-US" sz="1800"/>
              <a:t>trùng với v</a:t>
            </a:r>
            <a:r>
              <a:rPr lang="en-US" sz="1800" baseline="-25000"/>
              <a:t>0</a:t>
            </a:r>
            <a:r>
              <a:rPr lang="en-US" sz="1800"/>
              <a:t>)</a:t>
            </a:r>
          </a:p>
          <a:p>
            <a:pPr lvl="1"/>
            <a:r>
              <a:rPr lang="en-US" sz="1800"/>
              <a:t>Cho trước C là màu tô đa giác</a:t>
            </a:r>
          </a:p>
          <a:p>
            <a:pPr lvl="1"/>
            <a:r>
              <a:rPr lang="en-US" sz="1800" smtClean="0"/>
              <a:t>Lập danh sách giao </a:t>
            </a:r>
            <a:r>
              <a:rPr lang="en-US" sz="1800"/>
              <a:t>của mỗi đường quét với các cạnh đa giác là điểm vào hay điểm ra đa giác</a:t>
            </a:r>
          </a:p>
          <a:p>
            <a:pPr lvl="1"/>
            <a:r>
              <a:rPr lang="en-US" sz="1800"/>
              <a:t>Tìm ra các đoạn thẳng nằm trong đa giác để vẽ theo màu C.</a:t>
            </a:r>
          </a:p>
        </p:txBody>
      </p:sp>
      <p:grpSp>
        <p:nvGrpSpPr>
          <p:cNvPr id="218169" name="Group 57"/>
          <p:cNvGrpSpPr>
            <a:grpSpLocks/>
          </p:cNvGrpSpPr>
          <p:nvPr/>
        </p:nvGrpSpPr>
        <p:grpSpPr bwMode="auto">
          <a:xfrm>
            <a:off x="1295400" y="2381250"/>
            <a:ext cx="2286000" cy="865188"/>
            <a:chOff x="816" y="1500"/>
            <a:chExt cx="1440" cy="545"/>
          </a:xfrm>
        </p:grpSpPr>
        <p:sp>
          <p:nvSpPr>
            <p:cNvPr id="218117" name="Line 5"/>
            <p:cNvSpPr>
              <a:spLocks noChangeShapeType="1"/>
            </p:cNvSpPr>
            <p:nvPr/>
          </p:nvSpPr>
          <p:spPr bwMode="auto">
            <a:xfrm flipV="1">
              <a:off x="1128" y="1500"/>
              <a:ext cx="459" cy="389"/>
            </a:xfrm>
            <a:prstGeom prst="line">
              <a:avLst/>
            </a:prstGeom>
            <a:noFill/>
            <a:ln w="19050">
              <a:solidFill>
                <a:schemeClr val="tx2"/>
              </a:solidFill>
              <a:round/>
              <a:headEnd/>
              <a:tailEnd/>
            </a:ln>
          </p:spPr>
          <p:txBody>
            <a:bodyPr/>
            <a:lstStyle/>
            <a:p>
              <a:endParaRPr lang="en-US"/>
            </a:p>
          </p:txBody>
        </p:sp>
        <p:sp>
          <p:nvSpPr>
            <p:cNvPr id="218118" name="Line 6"/>
            <p:cNvSpPr>
              <a:spLocks noChangeShapeType="1"/>
            </p:cNvSpPr>
            <p:nvPr/>
          </p:nvSpPr>
          <p:spPr bwMode="auto">
            <a:xfrm>
              <a:off x="1587" y="1500"/>
              <a:ext cx="394" cy="389"/>
            </a:xfrm>
            <a:prstGeom prst="line">
              <a:avLst/>
            </a:prstGeom>
            <a:noFill/>
            <a:ln w="19050">
              <a:solidFill>
                <a:schemeClr val="tx2"/>
              </a:solidFill>
              <a:round/>
              <a:headEnd/>
              <a:tailEnd/>
            </a:ln>
          </p:spPr>
          <p:txBody>
            <a:bodyPr/>
            <a:lstStyle/>
            <a:p>
              <a:endParaRPr lang="en-US"/>
            </a:p>
          </p:txBody>
        </p:sp>
        <p:sp>
          <p:nvSpPr>
            <p:cNvPr id="218119" name="Line 7"/>
            <p:cNvSpPr>
              <a:spLocks noChangeShapeType="1"/>
            </p:cNvSpPr>
            <p:nvPr/>
          </p:nvSpPr>
          <p:spPr bwMode="auto">
            <a:xfrm flipH="1">
              <a:off x="1784" y="1889"/>
              <a:ext cx="197" cy="156"/>
            </a:xfrm>
            <a:prstGeom prst="line">
              <a:avLst/>
            </a:prstGeom>
            <a:noFill/>
            <a:ln w="19050">
              <a:solidFill>
                <a:schemeClr val="tx2"/>
              </a:solidFill>
              <a:round/>
              <a:headEnd/>
              <a:tailEnd/>
            </a:ln>
          </p:spPr>
          <p:txBody>
            <a:bodyPr/>
            <a:lstStyle/>
            <a:p>
              <a:endParaRPr lang="en-US"/>
            </a:p>
          </p:txBody>
        </p:sp>
        <p:sp>
          <p:nvSpPr>
            <p:cNvPr id="218120" name="Line 8"/>
            <p:cNvSpPr>
              <a:spLocks noChangeShapeType="1"/>
            </p:cNvSpPr>
            <p:nvPr/>
          </p:nvSpPr>
          <p:spPr bwMode="auto">
            <a:xfrm flipH="1" flipV="1">
              <a:off x="1521" y="1889"/>
              <a:ext cx="263" cy="156"/>
            </a:xfrm>
            <a:prstGeom prst="line">
              <a:avLst/>
            </a:prstGeom>
            <a:noFill/>
            <a:ln w="19050">
              <a:solidFill>
                <a:schemeClr val="tx2"/>
              </a:solidFill>
              <a:round/>
              <a:headEnd/>
              <a:tailEnd/>
            </a:ln>
          </p:spPr>
          <p:txBody>
            <a:bodyPr/>
            <a:lstStyle/>
            <a:p>
              <a:endParaRPr lang="en-US"/>
            </a:p>
          </p:txBody>
        </p:sp>
        <p:sp>
          <p:nvSpPr>
            <p:cNvPr id="218121" name="Line 9"/>
            <p:cNvSpPr>
              <a:spLocks noChangeShapeType="1"/>
            </p:cNvSpPr>
            <p:nvPr/>
          </p:nvSpPr>
          <p:spPr bwMode="auto">
            <a:xfrm flipH="1">
              <a:off x="1325" y="1889"/>
              <a:ext cx="196" cy="156"/>
            </a:xfrm>
            <a:prstGeom prst="line">
              <a:avLst/>
            </a:prstGeom>
            <a:noFill/>
            <a:ln w="19050">
              <a:solidFill>
                <a:schemeClr val="tx2"/>
              </a:solidFill>
              <a:round/>
              <a:headEnd/>
              <a:tailEnd/>
            </a:ln>
          </p:spPr>
          <p:txBody>
            <a:bodyPr/>
            <a:lstStyle/>
            <a:p>
              <a:endParaRPr lang="en-US"/>
            </a:p>
          </p:txBody>
        </p:sp>
        <p:sp>
          <p:nvSpPr>
            <p:cNvPr id="218122" name="Line 10"/>
            <p:cNvSpPr>
              <a:spLocks noChangeShapeType="1"/>
            </p:cNvSpPr>
            <p:nvPr/>
          </p:nvSpPr>
          <p:spPr bwMode="auto">
            <a:xfrm flipH="1" flipV="1">
              <a:off x="1128" y="1889"/>
              <a:ext cx="197" cy="156"/>
            </a:xfrm>
            <a:prstGeom prst="line">
              <a:avLst/>
            </a:prstGeom>
            <a:noFill/>
            <a:ln w="19050">
              <a:solidFill>
                <a:schemeClr val="tx2"/>
              </a:solidFill>
              <a:round/>
              <a:headEnd/>
              <a:tailEnd/>
            </a:ln>
          </p:spPr>
          <p:txBody>
            <a:bodyPr/>
            <a:lstStyle/>
            <a:p>
              <a:endParaRPr lang="en-US"/>
            </a:p>
          </p:txBody>
        </p:sp>
        <p:sp>
          <p:nvSpPr>
            <p:cNvPr id="218123" name="Line 11"/>
            <p:cNvSpPr>
              <a:spLocks noChangeShapeType="1"/>
            </p:cNvSpPr>
            <p:nvPr/>
          </p:nvSpPr>
          <p:spPr bwMode="auto">
            <a:xfrm flipV="1">
              <a:off x="816" y="1968"/>
              <a:ext cx="1440" cy="0"/>
            </a:xfrm>
            <a:prstGeom prst="line">
              <a:avLst/>
            </a:prstGeom>
            <a:noFill/>
            <a:ln w="19050">
              <a:solidFill>
                <a:schemeClr val="accent2"/>
              </a:solidFill>
              <a:prstDash val="dash"/>
              <a:round/>
              <a:headEnd/>
              <a:tailEnd/>
            </a:ln>
            <a:effectLst/>
          </p:spPr>
          <p:txBody>
            <a:bodyPr/>
            <a:lstStyle/>
            <a:p>
              <a:endParaRPr lang="en-US"/>
            </a:p>
          </p:txBody>
        </p:sp>
        <p:sp>
          <p:nvSpPr>
            <p:cNvPr id="218124" name="Oval 12"/>
            <p:cNvSpPr>
              <a:spLocks noChangeArrowheads="1"/>
            </p:cNvSpPr>
            <p:nvPr/>
          </p:nvSpPr>
          <p:spPr bwMode="auto">
            <a:xfrm>
              <a:off x="1204"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25" name="Oval 13"/>
            <p:cNvSpPr>
              <a:spLocks noChangeArrowheads="1"/>
            </p:cNvSpPr>
            <p:nvPr/>
          </p:nvSpPr>
          <p:spPr bwMode="auto">
            <a:xfrm>
              <a:off x="1252"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26" name="Oval 14"/>
            <p:cNvSpPr>
              <a:spLocks noChangeArrowheads="1"/>
            </p:cNvSpPr>
            <p:nvPr/>
          </p:nvSpPr>
          <p:spPr bwMode="auto">
            <a:xfrm>
              <a:off x="1300"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27" name="Oval 15"/>
            <p:cNvSpPr>
              <a:spLocks noChangeArrowheads="1"/>
            </p:cNvSpPr>
            <p:nvPr/>
          </p:nvSpPr>
          <p:spPr bwMode="auto">
            <a:xfrm>
              <a:off x="1618" y="1938"/>
              <a:ext cx="39" cy="46"/>
            </a:xfrm>
            <a:prstGeom prst="ellipse">
              <a:avLst/>
            </a:prstGeom>
            <a:solidFill>
              <a:srgbClr val="000000"/>
            </a:solidFill>
            <a:ln w="9525">
              <a:solidFill>
                <a:srgbClr val="000000"/>
              </a:solidFill>
              <a:round/>
              <a:headEnd/>
              <a:tailEnd/>
            </a:ln>
          </p:spPr>
          <p:txBody>
            <a:bodyPr/>
            <a:lstStyle/>
            <a:p>
              <a:endParaRPr lang="en-US"/>
            </a:p>
          </p:txBody>
        </p:sp>
        <p:sp>
          <p:nvSpPr>
            <p:cNvPr id="218128" name="Oval 16"/>
            <p:cNvSpPr>
              <a:spLocks noChangeArrowheads="1"/>
            </p:cNvSpPr>
            <p:nvPr/>
          </p:nvSpPr>
          <p:spPr bwMode="auto">
            <a:xfrm>
              <a:off x="1666" y="1938"/>
              <a:ext cx="39" cy="46"/>
            </a:xfrm>
            <a:prstGeom prst="ellipse">
              <a:avLst/>
            </a:prstGeom>
            <a:solidFill>
              <a:srgbClr val="000000"/>
            </a:solidFill>
            <a:ln w="9525">
              <a:solidFill>
                <a:srgbClr val="000000"/>
              </a:solidFill>
              <a:round/>
              <a:headEnd/>
              <a:tailEnd/>
            </a:ln>
          </p:spPr>
          <p:txBody>
            <a:bodyPr/>
            <a:lstStyle/>
            <a:p>
              <a:endParaRPr lang="en-US"/>
            </a:p>
          </p:txBody>
        </p:sp>
        <p:sp>
          <p:nvSpPr>
            <p:cNvPr id="218129" name="Oval 17"/>
            <p:cNvSpPr>
              <a:spLocks noChangeArrowheads="1"/>
            </p:cNvSpPr>
            <p:nvPr/>
          </p:nvSpPr>
          <p:spPr bwMode="auto">
            <a:xfrm>
              <a:off x="1714" y="1938"/>
              <a:ext cx="39" cy="46"/>
            </a:xfrm>
            <a:prstGeom prst="ellipse">
              <a:avLst/>
            </a:prstGeom>
            <a:solidFill>
              <a:srgbClr val="000000"/>
            </a:solidFill>
            <a:ln w="9525">
              <a:solidFill>
                <a:srgbClr val="000000"/>
              </a:solidFill>
              <a:round/>
              <a:headEnd/>
              <a:tailEnd/>
            </a:ln>
          </p:spPr>
          <p:txBody>
            <a:bodyPr/>
            <a:lstStyle/>
            <a:p>
              <a:endParaRPr lang="en-US"/>
            </a:p>
          </p:txBody>
        </p:sp>
        <p:sp>
          <p:nvSpPr>
            <p:cNvPr id="218130" name="Oval 18"/>
            <p:cNvSpPr>
              <a:spLocks noChangeArrowheads="1"/>
            </p:cNvSpPr>
            <p:nvPr/>
          </p:nvSpPr>
          <p:spPr bwMode="auto">
            <a:xfrm>
              <a:off x="1763"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31" name="Oval 19"/>
            <p:cNvSpPr>
              <a:spLocks noChangeArrowheads="1"/>
            </p:cNvSpPr>
            <p:nvPr/>
          </p:nvSpPr>
          <p:spPr bwMode="auto">
            <a:xfrm>
              <a:off x="1811"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32" name="Oval 20"/>
            <p:cNvSpPr>
              <a:spLocks noChangeArrowheads="1"/>
            </p:cNvSpPr>
            <p:nvPr/>
          </p:nvSpPr>
          <p:spPr bwMode="auto">
            <a:xfrm>
              <a:off x="1859"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33" name="Oval 21"/>
            <p:cNvSpPr>
              <a:spLocks noChangeArrowheads="1"/>
            </p:cNvSpPr>
            <p:nvPr/>
          </p:nvSpPr>
          <p:spPr bwMode="auto">
            <a:xfrm>
              <a:off x="1349" y="1943"/>
              <a:ext cx="38" cy="46"/>
            </a:xfrm>
            <a:prstGeom prst="ellipse">
              <a:avLst/>
            </a:prstGeom>
            <a:solidFill>
              <a:srgbClr val="000000"/>
            </a:solidFill>
            <a:ln w="9525">
              <a:solidFill>
                <a:srgbClr val="000000"/>
              </a:solidFill>
              <a:round/>
              <a:headEnd/>
              <a:tailEnd/>
            </a:ln>
          </p:spPr>
          <p:txBody>
            <a:bodyPr/>
            <a:lstStyle/>
            <a:p>
              <a:endParaRPr lang="en-US"/>
            </a:p>
          </p:txBody>
        </p:sp>
        <p:sp>
          <p:nvSpPr>
            <p:cNvPr id="218134" name="Oval 22"/>
            <p:cNvSpPr>
              <a:spLocks noChangeArrowheads="1"/>
            </p:cNvSpPr>
            <p:nvPr/>
          </p:nvSpPr>
          <p:spPr bwMode="auto">
            <a:xfrm>
              <a:off x="1397" y="1943"/>
              <a:ext cx="38" cy="46"/>
            </a:xfrm>
            <a:prstGeom prst="ellipse">
              <a:avLst/>
            </a:prstGeom>
            <a:solidFill>
              <a:srgbClr val="000000"/>
            </a:solidFill>
            <a:ln w="9525">
              <a:solidFill>
                <a:srgbClr val="000000"/>
              </a:solidFill>
              <a:round/>
              <a:headEnd/>
              <a:tailEnd/>
            </a:ln>
          </p:spPr>
          <p:txBody>
            <a:bodyPr/>
            <a:lstStyle/>
            <a:p>
              <a:endParaRPr lang="en-US"/>
            </a:p>
          </p:txBody>
        </p:sp>
      </p:grpSp>
      <p:grpSp>
        <p:nvGrpSpPr>
          <p:cNvPr id="218170" name="Group 58"/>
          <p:cNvGrpSpPr>
            <a:grpSpLocks/>
          </p:cNvGrpSpPr>
          <p:nvPr/>
        </p:nvGrpSpPr>
        <p:grpSpPr bwMode="auto">
          <a:xfrm>
            <a:off x="4462463" y="2133600"/>
            <a:ext cx="3309937" cy="1914525"/>
            <a:chOff x="2811" y="1344"/>
            <a:chExt cx="2085" cy="1206"/>
          </a:xfrm>
        </p:grpSpPr>
        <p:sp>
          <p:nvSpPr>
            <p:cNvPr id="218136" name="Line 24"/>
            <p:cNvSpPr>
              <a:spLocks noChangeShapeType="1"/>
            </p:cNvSpPr>
            <p:nvPr/>
          </p:nvSpPr>
          <p:spPr bwMode="auto">
            <a:xfrm flipV="1">
              <a:off x="3008" y="1586"/>
              <a:ext cx="263" cy="233"/>
            </a:xfrm>
            <a:prstGeom prst="line">
              <a:avLst/>
            </a:prstGeom>
            <a:noFill/>
            <a:ln w="19050">
              <a:solidFill>
                <a:schemeClr val="tx2"/>
              </a:solidFill>
              <a:round/>
              <a:headEnd/>
              <a:tailEnd/>
            </a:ln>
          </p:spPr>
          <p:txBody>
            <a:bodyPr/>
            <a:lstStyle/>
            <a:p>
              <a:endParaRPr lang="en-US"/>
            </a:p>
          </p:txBody>
        </p:sp>
        <p:sp>
          <p:nvSpPr>
            <p:cNvPr id="218137" name="Line 25"/>
            <p:cNvSpPr>
              <a:spLocks noChangeShapeType="1"/>
            </p:cNvSpPr>
            <p:nvPr/>
          </p:nvSpPr>
          <p:spPr bwMode="auto">
            <a:xfrm>
              <a:off x="3271" y="1586"/>
              <a:ext cx="65" cy="155"/>
            </a:xfrm>
            <a:prstGeom prst="line">
              <a:avLst/>
            </a:prstGeom>
            <a:noFill/>
            <a:ln w="19050">
              <a:solidFill>
                <a:schemeClr val="tx2"/>
              </a:solidFill>
              <a:round/>
              <a:headEnd/>
              <a:tailEnd/>
            </a:ln>
          </p:spPr>
          <p:txBody>
            <a:bodyPr/>
            <a:lstStyle/>
            <a:p>
              <a:endParaRPr lang="en-US"/>
            </a:p>
          </p:txBody>
        </p:sp>
        <p:sp>
          <p:nvSpPr>
            <p:cNvPr id="218138" name="Line 26"/>
            <p:cNvSpPr>
              <a:spLocks noChangeShapeType="1"/>
            </p:cNvSpPr>
            <p:nvPr/>
          </p:nvSpPr>
          <p:spPr bwMode="auto">
            <a:xfrm flipV="1">
              <a:off x="3336" y="1352"/>
              <a:ext cx="263" cy="389"/>
            </a:xfrm>
            <a:prstGeom prst="line">
              <a:avLst/>
            </a:prstGeom>
            <a:noFill/>
            <a:ln w="19050">
              <a:solidFill>
                <a:schemeClr val="tx2"/>
              </a:solidFill>
              <a:round/>
              <a:headEnd/>
              <a:tailEnd/>
            </a:ln>
          </p:spPr>
          <p:txBody>
            <a:bodyPr/>
            <a:lstStyle/>
            <a:p>
              <a:endParaRPr lang="en-US"/>
            </a:p>
          </p:txBody>
        </p:sp>
        <p:sp>
          <p:nvSpPr>
            <p:cNvPr id="218139" name="Line 27"/>
            <p:cNvSpPr>
              <a:spLocks noChangeShapeType="1"/>
            </p:cNvSpPr>
            <p:nvPr/>
          </p:nvSpPr>
          <p:spPr bwMode="auto">
            <a:xfrm>
              <a:off x="3599" y="1352"/>
              <a:ext cx="131" cy="623"/>
            </a:xfrm>
            <a:prstGeom prst="line">
              <a:avLst/>
            </a:prstGeom>
            <a:noFill/>
            <a:ln w="19050">
              <a:solidFill>
                <a:schemeClr val="tx2"/>
              </a:solidFill>
              <a:round/>
              <a:headEnd/>
              <a:tailEnd/>
            </a:ln>
          </p:spPr>
          <p:txBody>
            <a:bodyPr/>
            <a:lstStyle/>
            <a:p>
              <a:endParaRPr lang="en-US"/>
            </a:p>
          </p:txBody>
        </p:sp>
        <p:sp>
          <p:nvSpPr>
            <p:cNvPr id="218140" name="Line 28"/>
            <p:cNvSpPr>
              <a:spLocks noChangeShapeType="1"/>
            </p:cNvSpPr>
            <p:nvPr/>
          </p:nvSpPr>
          <p:spPr bwMode="auto">
            <a:xfrm>
              <a:off x="3730" y="1975"/>
              <a:ext cx="0" cy="234"/>
            </a:xfrm>
            <a:prstGeom prst="line">
              <a:avLst/>
            </a:prstGeom>
            <a:noFill/>
            <a:ln w="19050">
              <a:solidFill>
                <a:schemeClr val="tx2"/>
              </a:solidFill>
              <a:round/>
              <a:headEnd/>
              <a:tailEnd/>
            </a:ln>
          </p:spPr>
          <p:txBody>
            <a:bodyPr/>
            <a:lstStyle/>
            <a:p>
              <a:endParaRPr lang="en-US"/>
            </a:p>
          </p:txBody>
        </p:sp>
        <p:sp>
          <p:nvSpPr>
            <p:cNvPr id="218141" name="Line 29"/>
            <p:cNvSpPr>
              <a:spLocks noChangeShapeType="1"/>
            </p:cNvSpPr>
            <p:nvPr/>
          </p:nvSpPr>
          <p:spPr bwMode="auto">
            <a:xfrm flipV="1">
              <a:off x="3730" y="1819"/>
              <a:ext cx="394" cy="390"/>
            </a:xfrm>
            <a:prstGeom prst="line">
              <a:avLst/>
            </a:prstGeom>
            <a:noFill/>
            <a:ln w="19050">
              <a:solidFill>
                <a:schemeClr val="tx2"/>
              </a:solidFill>
              <a:round/>
              <a:headEnd/>
              <a:tailEnd/>
            </a:ln>
          </p:spPr>
          <p:txBody>
            <a:bodyPr/>
            <a:lstStyle/>
            <a:p>
              <a:endParaRPr lang="en-US"/>
            </a:p>
          </p:txBody>
        </p:sp>
        <p:sp>
          <p:nvSpPr>
            <p:cNvPr id="218142" name="Line 30"/>
            <p:cNvSpPr>
              <a:spLocks noChangeShapeType="1"/>
            </p:cNvSpPr>
            <p:nvPr/>
          </p:nvSpPr>
          <p:spPr bwMode="auto">
            <a:xfrm>
              <a:off x="4124" y="1819"/>
              <a:ext cx="0" cy="701"/>
            </a:xfrm>
            <a:prstGeom prst="line">
              <a:avLst/>
            </a:prstGeom>
            <a:noFill/>
            <a:ln w="19050">
              <a:solidFill>
                <a:schemeClr val="tx2"/>
              </a:solidFill>
              <a:round/>
              <a:headEnd/>
              <a:tailEnd/>
            </a:ln>
          </p:spPr>
          <p:txBody>
            <a:bodyPr/>
            <a:lstStyle/>
            <a:p>
              <a:endParaRPr lang="en-US"/>
            </a:p>
          </p:txBody>
        </p:sp>
        <p:sp>
          <p:nvSpPr>
            <p:cNvPr id="218143" name="Line 31"/>
            <p:cNvSpPr>
              <a:spLocks noChangeShapeType="1"/>
            </p:cNvSpPr>
            <p:nvPr/>
          </p:nvSpPr>
          <p:spPr bwMode="auto">
            <a:xfrm flipH="1">
              <a:off x="3271" y="2520"/>
              <a:ext cx="853" cy="0"/>
            </a:xfrm>
            <a:prstGeom prst="line">
              <a:avLst/>
            </a:prstGeom>
            <a:noFill/>
            <a:ln w="19050">
              <a:solidFill>
                <a:schemeClr val="tx2"/>
              </a:solidFill>
              <a:round/>
              <a:headEnd/>
              <a:tailEnd/>
            </a:ln>
          </p:spPr>
          <p:txBody>
            <a:bodyPr/>
            <a:lstStyle/>
            <a:p>
              <a:endParaRPr lang="en-US"/>
            </a:p>
          </p:txBody>
        </p:sp>
        <p:sp>
          <p:nvSpPr>
            <p:cNvPr id="218144" name="Line 32"/>
            <p:cNvSpPr>
              <a:spLocks noChangeShapeType="1"/>
            </p:cNvSpPr>
            <p:nvPr/>
          </p:nvSpPr>
          <p:spPr bwMode="auto">
            <a:xfrm flipH="1" flipV="1">
              <a:off x="3008" y="1819"/>
              <a:ext cx="263" cy="701"/>
            </a:xfrm>
            <a:prstGeom prst="line">
              <a:avLst/>
            </a:prstGeom>
            <a:noFill/>
            <a:ln w="19050">
              <a:solidFill>
                <a:schemeClr val="tx2"/>
              </a:solidFill>
              <a:round/>
              <a:headEnd/>
              <a:tailEnd/>
            </a:ln>
          </p:spPr>
          <p:txBody>
            <a:bodyPr/>
            <a:lstStyle/>
            <a:p>
              <a:endParaRPr lang="en-US"/>
            </a:p>
          </p:txBody>
        </p:sp>
        <p:sp>
          <p:nvSpPr>
            <p:cNvPr id="218145" name="Line 33"/>
            <p:cNvSpPr>
              <a:spLocks noChangeShapeType="1"/>
            </p:cNvSpPr>
            <p:nvPr/>
          </p:nvSpPr>
          <p:spPr bwMode="auto">
            <a:xfrm>
              <a:off x="2811" y="1741"/>
              <a:ext cx="1773" cy="0"/>
            </a:xfrm>
            <a:prstGeom prst="line">
              <a:avLst/>
            </a:prstGeom>
            <a:noFill/>
            <a:ln w="19050">
              <a:solidFill>
                <a:schemeClr val="accent2"/>
              </a:solidFill>
              <a:prstDash val="dash"/>
              <a:round/>
              <a:headEnd/>
              <a:tailEnd/>
            </a:ln>
          </p:spPr>
          <p:txBody>
            <a:bodyPr/>
            <a:lstStyle/>
            <a:p>
              <a:endParaRPr lang="en-US"/>
            </a:p>
          </p:txBody>
        </p:sp>
        <p:sp>
          <p:nvSpPr>
            <p:cNvPr id="218146" name="Line 34"/>
            <p:cNvSpPr>
              <a:spLocks noChangeShapeType="1"/>
            </p:cNvSpPr>
            <p:nvPr/>
          </p:nvSpPr>
          <p:spPr bwMode="auto">
            <a:xfrm>
              <a:off x="2811" y="1959"/>
              <a:ext cx="1773" cy="0"/>
            </a:xfrm>
            <a:prstGeom prst="line">
              <a:avLst/>
            </a:prstGeom>
            <a:noFill/>
            <a:ln w="19050">
              <a:solidFill>
                <a:schemeClr val="accent2"/>
              </a:solidFill>
              <a:prstDash val="dash"/>
              <a:round/>
              <a:headEnd/>
              <a:tailEnd/>
            </a:ln>
          </p:spPr>
          <p:txBody>
            <a:bodyPr/>
            <a:lstStyle/>
            <a:p>
              <a:endParaRPr lang="en-US"/>
            </a:p>
          </p:txBody>
        </p:sp>
        <p:sp>
          <p:nvSpPr>
            <p:cNvPr id="218147" name="Oval 35"/>
            <p:cNvSpPr>
              <a:spLocks noChangeArrowheads="1"/>
            </p:cNvSpPr>
            <p:nvPr/>
          </p:nvSpPr>
          <p:spPr bwMode="auto">
            <a:xfrm>
              <a:off x="2994" y="1803"/>
              <a:ext cx="39" cy="46"/>
            </a:xfrm>
            <a:prstGeom prst="ellipse">
              <a:avLst/>
            </a:prstGeom>
            <a:solidFill>
              <a:srgbClr val="000000"/>
            </a:solidFill>
            <a:ln w="9525">
              <a:solidFill>
                <a:srgbClr val="000000"/>
              </a:solidFill>
              <a:round/>
              <a:headEnd/>
              <a:tailEnd/>
            </a:ln>
          </p:spPr>
          <p:txBody>
            <a:bodyPr/>
            <a:lstStyle/>
            <a:p>
              <a:endParaRPr lang="en-US"/>
            </a:p>
          </p:txBody>
        </p:sp>
        <p:sp>
          <p:nvSpPr>
            <p:cNvPr id="218148" name="Oval 36"/>
            <p:cNvSpPr>
              <a:spLocks noChangeArrowheads="1"/>
            </p:cNvSpPr>
            <p:nvPr/>
          </p:nvSpPr>
          <p:spPr bwMode="auto">
            <a:xfrm>
              <a:off x="3246" y="1570"/>
              <a:ext cx="38" cy="45"/>
            </a:xfrm>
            <a:prstGeom prst="ellipse">
              <a:avLst/>
            </a:prstGeom>
            <a:solidFill>
              <a:srgbClr val="000000"/>
            </a:solidFill>
            <a:ln w="9525">
              <a:solidFill>
                <a:srgbClr val="000000"/>
              </a:solidFill>
              <a:round/>
              <a:headEnd/>
              <a:tailEnd/>
            </a:ln>
          </p:spPr>
          <p:txBody>
            <a:bodyPr/>
            <a:lstStyle/>
            <a:p>
              <a:endParaRPr lang="en-US"/>
            </a:p>
          </p:txBody>
        </p:sp>
        <p:sp>
          <p:nvSpPr>
            <p:cNvPr id="218149" name="Oval 37"/>
            <p:cNvSpPr>
              <a:spLocks noChangeArrowheads="1"/>
            </p:cNvSpPr>
            <p:nvPr/>
          </p:nvSpPr>
          <p:spPr bwMode="auto">
            <a:xfrm>
              <a:off x="3318" y="1717"/>
              <a:ext cx="39" cy="46"/>
            </a:xfrm>
            <a:prstGeom prst="ellipse">
              <a:avLst/>
            </a:prstGeom>
            <a:solidFill>
              <a:srgbClr val="000000"/>
            </a:solidFill>
            <a:ln w="9525">
              <a:solidFill>
                <a:srgbClr val="000000"/>
              </a:solidFill>
              <a:round/>
              <a:headEnd/>
              <a:tailEnd/>
            </a:ln>
          </p:spPr>
          <p:txBody>
            <a:bodyPr/>
            <a:lstStyle/>
            <a:p>
              <a:endParaRPr lang="en-US"/>
            </a:p>
          </p:txBody>
        </p:sp>
        <p:sp>
          <p:nvSpPr>
            <p:cNvPr id="218150" name="Oval 38"/>
            <p:cNvSpPr>
              <a:spLocks noChangeArrowheads="1"/>
            </p:cNvSpPr>
            <p:nvPr/>
          </p:nvSpPr>
          <p:spPr bwMode="auto">
            <a:xfrm>
              <a:off x="3578" y="1344"/>
              <a:ext cx="39" cy="46"/>
            </a:xfrm>
            <a:prstGeom prst="ellipse">
              <a:avLst/>
            </a:prstGeom>
            <a:solidFill>
              <a:srgbClr val="000000"/>
            </a:solidFill>
            <a:ln w="9525">
              <a:solidFill>
                <a:srgbClr val="000000"/>
              </a:solidFill>
              <a:round/>
              <a:headEnd/>
              <a:tailEnd/>
            </a:ln>
          </p:spPr>
          <p:txBody>
            <a:bodyPr/>
            <a:lstStyle/>
            <a:p>
              <a:endParaRPr lang="en-US"/>
            </a:p>
          </p:txBody>
        </p:sp>
        <p:sp>
          <p:nvSpPr>
            <p:cNvPr id="218151" name="Oval 39"/>
            <p:cNvSpPr>
              <a:spLocks noChangeArrowheads="1"/>
            </p:cNvSpPr>
            <p:nvPr/>
          </p:nvSpPr>
          <p:spPr bwMode="auto">
            <a:xfrm>
              <a:off x="3710" y="1929"/>
              <a:ext cx="39" cy="46"/>
            </a:xfrm>
            <a:prstGeom prst="ellipse">
              <a:avLst/>
            </a:prstGeom>
            <a:solidFill>
              <a:srgbClr val="000000"/>
            </a:solidFill>
            <a:ln w="9525">
              <a:solidFill>
                <a:srgbClr val="000000"/>
              </a:solidFill>
              <a:round/>
              <a:headEnd/>
              <a:tailEnd/>
            </a:ln>
          </p:spPr>
          <p:txBody>
            <a:bodyPr/>
            <a:lstStyle/>
            <a:p>
              <a:endParaRPr lang="en-US"/>
            </a:p>
          </p:txBody>
        </p:sp>
        <p:sp>
          <p:nvSpPr>
            <p:cNvPr id="218152" name="Oval 40"/>
            <p:cNvSpPr>
              <a:spLocks noChangeArrowheads="1"/>
            </p:cNvSpPr>
            <p:nvPr/>
          </p:nvSpPr>
          <p:spPr bwMode="auto">
            <a:xfrm>
              <a:off x="4104" y="1795"/>
              <a:ext cx="39" cy="46"/>
            </a:xfrm>
            <a:prstGeom prst="ellipse">
              <a:avLst/>
            </a:prstGeom>
            <a:solidFill>
              <a:srgbClr val="000000"/>
            </a:solidFill>
            <a:ln w="9525">
              <a:solidFill>
                <a:srgbClr val="000000"/>
              </a:solidFill>
              <a:round/>
              <a:headEnd/>
              <a:tailEnd/>
            </a:ln>
          </p:spPr>
          <p:txBody>
            <a:bodyPr/>
            <a:lstStyle/>
            <a:p>
              <a:endParaRPr lang="en-US"/>
            </a:p>
          </p:txBody>
        </p:sp>
        <p:sp>
          <p:nvSpPr>
            <p:cNvPr id="218153" name="Oval 41"/>
            <p:cNvSpPr>
              <a:spLocks noChangeArrowheads="1"/>
            </p:cNvSpPr>
            <p:nvPr/>
          </p:nvSpPr>
          <p:spPr bwMode="auto">
            <a:xfrm>
              <a:off x="3717" y="2184"/>
              <a:ext cx="38" cy="46"/>
            </a:xfrm>
            <a:prstGeom prst="ellipse">
              <a:avLst/>
            </a:prstGeom>
            <a:solidFill>
              <a:srgbClr val="000000"/>
            </a:solidFill>
            <a:ln w="9525">
              <a:solidFill>
                <a:srgbClr val="000000"/>
              </a:solidFill>
              <a:round/>
              <a:headEnd/>
              <a:tailEnd/>
            </a:ln>
          </p:spPr>
          <p:txBody>
            <a:bodyPr/>
            <a:lstStyle/>
            <a:p>
              <a:endParaRPr lang="en-US"/>
            </a:p>
          </p:txBody>
        </p:sp>
        <p:sp>
          <p:nvSpPr>
            <p:cNvPr id="218154" name="Oval 42"/>
            <p:cNvSpPr>
              <a:spLocks noChangeArrowheads="1"/>
            </p:cNvSpPr>
            <p:nvPr/>
          </p:nvSpPr>
          <p:spPr bwMode="auto">
            <a:xfrm>
              <a:off x="4111" y="2504"/>
              <a:ext cx="38" cy="46"/>
            </a:xfrm>
            <a:prstGeom prst="ellipse">
              <a:avLst/>
            </a:prstGeom>
            <a:solidFill>
              <a:srgbClr val="000000"/>
            </a:solidFill>
            <a:ln w="9525">
              <a:solidFill>
                <a:srgbClr val="000000"/>
              </a:solidFill>
              <a:round/>
              <a:headEnd/>
              <a:tailEnd/>
            </a:ln>
          </p:spPr>
          <p:txBody>
            <a:bodyPr/>
            <a:lstStyle/>
            <a:p>
              <a:endParaRPr lang="en-US"/>
            </a:p>
          </p:txBody>
        </p:sp>
        <p:sp>
          <p:nvSpPr>
            <p:cNvPr id="218155" name="Oval 43"/>
            <p:cNvSpPr>
              <a:spLocks noChangeArrowheads="1"/>
            </p:cNvSpPr>
            <p:nvPr/>
          </p:nvSpPr>
          <p:spPr bwMode="auto">
            <a:xfrm>
              <a:off x="3257" y="2499"/>
              <a:ext cx="39" cy="46"/>
            </a:xfrm>
            <a:prstGeom prst="ellipse">
              <a:avLst/>
            </a:prstGeom>
            <a:solidFill>
              <a:srgbClr val="000000"/>
            </a:solidFill>
            <a:ln w="9525">
              <a:solidFill>
                <a:srgbClr val="000000"/>
              </a:solidFill>
              <a:round/>
              <a:headEnd/>
              <a:tailEnd/>
            </a:ln>
          </p:spPr>
          <p:txBody>
            <a:bodyPr/>
            <a:lstStyle/>
            <a:p>
              <a:endParaRPr lang="en-US"/>
            </a:p>
          </p:txBody>
        </p:sp>
        <p:sp>
          <p:nvSpPr>
            <p:cNvPr id="218156" name="Text Box 44"/>
            <p:cNvSpPr txBox="1">
              <a:spLocks noChangeArrowheads="1"/>
            </p:cNvSpPr>
            <p:nvPr/>
          </p:nvSpPr>
          <p:spPr bwMode="auto">
            <a:xfrm>
              <a:off x="2963" y="1562"/>
              <a:ext cx="197" cy="233"/>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218157" name="Text Box 45"/>
            <p:cNvSpPr txBox="1">
              <a:spLocks noChangeArrowheads="1"/>
            </p:cNvSpPr>
            <p:nvPr/>
          </p:nvSpPr>
          <p:spPr bwMode="auto">
            <a:xfrm>
              <a:off x="3148" y="1741"/>
              <a:ext cx="388" cy="234"/>
            </a:xfrm>
            <a:prstGeom prst="rect">
              <a:avLst/>
            </a:prstGeom>
            <a:noFill/>
            <a:ln w="9525">
              <a:noFill/>
              <a:miter lim="800000"/>
              <a:headEnd/>
              <a:tailEnd/>
            </a:ln>
          </p:spPr>
          <p:txBody>
            <a:bodyPr/>
            <a:lstStyle/>
            <a:p>
              <a:pPr algn="ctr" eaLnBrk="0" hangingPunct="0"/>
              <a:r>
                <a:rPr lang="en-US" sz="1400">
                  <a:latin typeface="Tahoma" pitchFamily="34" charset="0"/>
                </a:rPr>
                <a:t>2,3</a:t>
              </a:r>
            </a:p>
          </p:txBody>
        </p:sp>
        <p:sp>
          <p:nvSpPr>
            <p:cNvPr id="218158" name="Text Box 46"/>
            <p:cNvSpPr txBox="1">
              <a:spLocks noChangeArrowheads="1"/>
            </p:cNvSpPr>
            <p:nvPr/>
          </p:nvSpPr>
          <p:spPr bwMode="auto">
            <a:xfrm>
              <a:off x="3643" y="1570"/>
              <a:ext cx="197" cy="233"/>
            </a:xfrm>
            <a:prstGeom prst="rect">
              <a:avLst/>
            </a:prstGeom>
            <a:noFill/>
            <a:ln w="9525">
              <a:noFill/>
              <a:miter lim="800000"/>
              <a:headEnd/>
              <a:tailEnd/>
            </a:ln>
          </p:spPr>
          <p:txBody>
            <a:bodyPr/>
            <a:lstStyle/>
            <a:p>
              <a:pPr algn="ctr" eaLnBrk="0" hangingPunct="0"/>
              <a:r>
                <a:rPr lang="en-US" sz="1400">
                  <a:latin typeface="Tahoma" pitchFamily="34" charset="0"/>
                </a:rPr>
                <a:t>4</a:t>
              </a:r>
            </a:p>
          </p:txBody>
        </p:sp>
        <p:sp>
          <p:nvSpPr>
            <p:cNvPr id="218159" name="Text Box 47"/>
            <p:cNvSpPr txBox="1">
              <a:spLocks noChangeArrowheads="1"/>
            </p:cNvSpPr>
            <p:nvPr/>
          </p:nvSpPr>
          <p:spPr bwMode="auto">
            <a:xfrm>
              <a:off x="2921" y="1946"/>
              <a:ext cx="197" cy="234"/>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218160" name="Text Box 48"/>
            <p:cNvSpPr txBox="1">
              <a:spLocks noChangeArrowheads="1"/>
            </p:cNvSpPr>
            <p:nvPr/>
          </p:nvSpPr>
          <p:spPr bwMode="auto">
            <a:xfrm>
              <a:off x="3424" y="1954"/>
              <a:ext cx="363" cy="234"/>
            </a:xfrm>
            <a:prstGeom prst="rect">
              <a:avLst/>
            </a:prstGeom>
            <a:noFill/>
            <a:ln w="9525">
              <a:noFill/>
              <a:miter lim="800000"/>
              <a:headEnd/>
              <a:tailEnd/>
            </a:ln>
          </p:spPr>
          <p:txBody>
            <a:bodyPr/>
            <a:lstStyle/>
            <a:p>
              <a:pPr algn="ctr" eaLnBrk="0" hangingPunct="0"/>
              <a:r>
                <a:rPr lang="en-US" sz="1400">
                  <a:latin typeface="Tahoma" pitchFamily="34" charset="0"/>
                </a:rPr>
                <a:t>2,3</a:t>
              </a:r>
            </a:p>
          </p:txBody>
        </p:sp>
        <p:sp>
          <p:nvSpPr>
            <p:cNvPr id="218161" name="Text Box 49"/>
            <p:cNvSpPr txBox="1">
              <a:spLocks noChangeArrowheads="1"/>
            </p:cNvSpPr>
            <p:nvPr/>
          </p:nvSpPr>
          <p:spPr bwMode="auto">
            <a:xfrm>
              <a:off x="3907" y="1946"/>
              <a:ext cx="197" cy="233"/>
            </a:xfrm>
            <a:prstGeom prst="rect">
              <a:avLst/>
            </a:prstGeom>
            <a:noFill/>
            <a:ln w="9525">
              <a:noFill/>
              <a:miter lim="800000"/>
              <a:headEnd/>
              <a:tailEnd/>
            </a:ln>
          </p:spPr>
          <p:txBody>
            <a:bodyPr/>
            <a:lstStyle/>
            <a:p>
              <a:pPr algn="ctr" eaLnBrk="0" hangingPunct="0"/>
              <a:r>
                <a:rPr lang="en-US" sz="1400">
                  <a:latin typeface="Tahoma" pitchFamily="34" charset="0"/>
                </a:rPr>
                <a:t>4</a:t>
              </a:r>
            </a:p>
          </p:txBody>
        </p:sp>
        <p:sp>
          <p:nvSpPr>
            <p:cNvPr id="218162" name="Text Box 50"/>
            <p:cNvSpPr txBox="1">
              <a:spLocks noChangeArrowheads="1"/>
            </p:cNvSpPr>
            <p:nvPr/>
          </p:nvSpPr>
          <p:spPr bwMode="auto">
            <a:xfrm>
              <a:off x="4107" y="1946"/>
              <a:ext cx="197" cy="233"/>
            </a:xfrm>
            <a:prstGeom prst="rect">
              <a:avLst/>
            </a:prstGeom>
            <a:noFill/>
            <a:ln w="9525">
              <a:noFill/>
              <a:miter lim="800000"/>
              <a:headEnd/>
              <a:tailEnd/>
            </a:ln>
          </p:spPr>
          <p:txBody>
            <a:bodyPr/>
            <a:lstStyle/>
            <a:p>
              <a:pPr algn="ctr" eaLnBrk="0" hangingPunct="0"/>
              <a:r>
                <a:rPr lang="en-US" sz="1400">
                  <a:latin typeface="Tahoma" pitchFamily="34" charset="0"/>
                </a:rPr>
                <a:t>5</a:t>
              </a:r>
            </a:p>
          </p:txBody>
        </p:sp>
        <p:sp>
          <p:nvSpPr>
            <p:cNvPr id="218163" name="Text Box 51"/>
            <p:cNvSpPr txBox="1">
              <a:spLocks noChangeArrowheads="1"/>
            </p:cNvSpPr>
            <p:nvPr/>
          </p:nvSpPr>
          <p:spPr bwMode="auto">
            <a:xfrm>
              <a:off x="4240" y="1542"/>
              <a:ext cx="656" cy="234"/>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i</a:t>
              </a:r>
              <a:endParaRPr lang="en-US" sz="1400">
                <a:latin typeface="Tahoma" pitchFamily="34" charset="0"/>
              </a:endParaRPr>
            </a:p>
          </p:txBody>
        </p:sp>
        <p:sp>
          <p:nvSpPr>
            <p:cNvPr id="218164" name="Text Box 52"/>
            <p:cNvSpPr txBox="1">
              <a:spLocks noChangeArrowheads="1"/>
            </p:cNvSpPr>
            <p:nvPr/>
          </p:nvSpPr>
          <p:spPr bwMode="auto">
            <a:xfrm>
              <a:off x="4239" y="1782"/>
              <a:ext cx="657" cy="234"/>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k</a:t>
              </a:r>
              <a:endParaRPr lang="en-US" sz="1400">
                <a:latin typeface="Tahoma" pitchFamily="34" charset="0"/>
              </a:endParaRPr>
            </a:p>
          </p:txBody>
        </p:sp>
        <p:sp>
          <p:nvSpPr>
            <p:cNvPr id="218165" name="Line 53"/>
            <p:cNvSpPr>
              <a:spLocks noChangeShapeType="1"/>
            </p:cNvSpPr>
            <p:nvPr/>
          </p:nvSpPr>
          <p:spPr bwMode="auto">
            <a:xfrm rot="808797">
              <a:off x="3280" y="1514"/>
              <a:ext cx="82" cy="97"/>
            </a:xfrm>
            <a:prstGeom prst="line">
              <a:avLst/>
            </a:prstGeom>
            <a:noFill/>
            <a:ln w="9525">
              <a:solidFill>
                <a:srgbClr val="000000"/>
              </a:solidFill>
              <a:round/>
              <a:headEnd/>
              <a:tailEnd type="triangle" w="sm" len="sm"/>
            </a:ln>
          </p:spPr>
          <p:txBody>
            <a:bodyPr/>
            <a:lstStyle/>
            <a:p>
              <a:endParaRPr lang="en-US"/>
            </a:p>
          </p:txBody>
        </p:sp>
        <p:sp>
          <p:nvSpPr>
            <p:cNvPr id="218166" name="Line 54"/>
            <p:cNvSpPr>
              <a:spLocks noChangeShapeType="1"/>
            </p:cNvSpPr>
            <p:nvPr/>
          </p:nvSpPr>
          <p:spPr bwMode="auto">
            <a:xfrm flipV="1">
              <a:off x="3435" y="1577"/>
              <a:ext cx="82" cy="97"/>
            </a:xfrm>
            <a:prstGeom prst="line">
              <a:avLst/>
            </a:prstGeom>
            <a:noFill/>
            <a:ln w="9525">
              <a:solidFill>
                <a:srgbClr val="000000"/>
              </a:solidFill>
              <a:round/>
              <a:headEnd/>
              <a:tailEnd type="triangle" w="sm" len="sm"/>
            </a:ln>
          </p:spPr>
          <p:txBody>
            <a:bodyPr/>
            <a:lstStyle/>
            <a:p>
              <a:endParaRPr lang="en-US"/>
            </a:p>
          </p:txBody>
        </p:sp>
        <p:sp>
          <p:nvSpPr>
            <p:cNvPr id="218167" name="Line 55"/>
            <p:cNvSpPr>
              <a:spLocks noChangeShapeType="1"/>
            </p:cNvSpPr>
            <p:nvPr/>
          </p:nvSpPr>
          <p:spPr bwMode="auto">
            <a:xfrm rot="2319588">
              <a:off x="3716" y="1817"/>
              <a:ext cx="118" cy="76"/>
            </a:xfrm>
            <a:prstGeom prst="line">
              <a:avLst/>
            </a:prstGeom>
            <a:noFill/>
            <a:ln w="9525">
              <a:solidFill>
                <a:srgbClr val="000000"/>
              </a:solidFill>
              <a:round/>
              <a:headEnd/>
              <a:tailEnd type="triangle" w="sm" len="sm"/>
            </a:ln>
          </p:spPr>
          <p:txBody>
            <a:bodyPr/>
            <a:lstStyle/>
            <a:p>
              <a:endParaRPr lang="en-US"/>
            </a:p>
          </p:txBody>
        </p:sp>
        <p:sp>
          <p:nvSpPr>
            <p:cNvPr id="218168" name="Line 56"/>
            <p:cNvSpPr>
              <a:spLocks noChangeShapeType="1"/>
            </p:cNvSpPr>
            <p:nvPr/>
          </p:nvSpPr>
          <p:spPr bwMode="auto">
            <a:xfrm>
              <a:off x="3777" y="2006"/>
              <a:ext cx="0" cy="97"/>
            </a:xfrm>
            <a:prstGeom prst="line">
              <a:avLst/>
            </a:prstGeom>
            <a:noFill/>
            <a:ln w="9525">
              <a:solidFill>
                <a:srgbClr val="000000"/>
              </a:solidFill>
              <a:round/>
              <a:headEnd/>
              <a:tailEnd type="triangle" w="sm" len="sm"/>
            </a:ln>
          </p:spPr>
          <p:txBody>
            <a:bodyPr/>
            <a:lstStyle/>
            <a:p>
              <a:endParaRPr lang="en-US"/>
            </a:p>
          </p:txBody>
        </p:sp>
      </p:grpSp>
      <p:sp>
        <p:nvSpPr>
          <p:cNvPr id="63" name="Line 11"/>
          <p:cNvSpPr>
            <a:spLocks noChangeShapeType="1"/>
          </p:cNvSpPr>
          <p:nvPr/>
        </p:nvSpPr>
        <p:spPr bwMode="auto">
          <a:xfrm flipV="1">
            <a:off x="1295400" y="2819400"/>
            <a:ext cx="2286000" cy="0"/>
          </a:xfrm>
          <a:prstGeom prst="line">
            <a:avLst/>
          </a:prstGeom>
          <a:noFill/>
          <a:ln w="19050">
            <a:solidFill>
              <a:schemeClr val="accent2"/>
            </a:solidFill>
            <a:prstDash val="dash"/>
            <a:round/>
            <a:headEnd/>
            <a:tailEnd/>
          </a:ln>
          <a:effectLst/>
        </p:spPr>
        <p:txBody>
          <a:bodyPr/>
          <a:lstStyle/>
          <a:p>
            <a:endParaRPr lang="en-US"/>
          </a:p>
        </p:txBody>
      </p:sp>
      <p:sp>
        <p:nvSpPr>
          <p:cNvPr id="64" name="Text Box 47"/>
          <p:cNvSpPr txBox="1">
            <a:spLocks noChangeArrowheads="1"/>
          </p:cNvSpPr>
          <p:nvPr/>
        </p:nvSpPr>
        <p:spPr bwMode="auto">
          <a:xfrm>
            <a:off x="1803042" y="2515674"/>
            <a:ext cx="312737" cy="371475"/>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65" name="Text Box 47"/>
          <p:cNvSpPr txBox="1">
            <a:spLocks noChangeArrowheads="1"/>
          </p:cNvSpPr>
          <p:nvPr/>
        </p:nvSpPr>
        <p:spPr bwMode="auto">
          <a:xfrm>
            <a:off x="2882721" y="2502795"/>
            <a:ext cx="312737" cy="371475"/>
          </a:xfrm>
          <a:prstGeom prst="rect">
            <a:avLst/>
          </a:prstGeom>
          <a:noFill/>
          <a:ln w="9525">
            <a:noFill/>
            <a:miter lim="800000"/>
            <a:headEnd/>
            <a:tailEnd/>
          </a:ln>
        </p:spPr>
        <p:txBody>
          <a:bodyPr/>
          <a:lstStyle/>
          <a:p>
            <a:pPr algn="ctr" eaLnBrk="0" hangingPunct="0"/>
            <a:r>
              <a:rPr lang="en-US" sz="1400" smtClean="0">
                <a:latin typeface="Tahoma" pitchFamily="34" charset="0"/>
              </a:rPr>
              <a:t>2</a:t>
            </a:r>
            <a:endParaRPr lang="en-US" sz="1400">
              <a:latin typeface="Tahoma" pitchFamily="34" charset="0"/>
            </a:endParaRPr>
          </a:p>
        </p:txBody>
      </p:sp>
      <p:sp>
        <p:nvSpPr>
          <p:cNvPr id="3" name="Slide Number Placeholder 2"/>
          <p:cNvSpPr>
            <a:spLocks noGrp="1"/>
          </p:cNvSpPr>
          <p:nvPr>
            <p:ph type="sldNum" sz="quarter" idx="12"/>
          </p:nvPr>
        </p:nvSpPr>
        <p:spPr/>
        <p:txBody>
          <a:bodyPr/>
          <a:lstStyle/>
          <a:p>
            <a:fld id="{FB17DCC5-C829-4CF3-97A0-F2EF2AFE102C}" type="slidenum">
              <a:rPr lang="en-GB" smtClean="0"/>
              <a:pPr/>
              <a:t>17</a:t>
            </a:fld>
            <a:r>
              <a:rPr lang="en-GB" smtClean="0"/>
              <a:t>/30</a:t>
            </a:r>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19138" name="Rectangle 2"/>
          <p:cNvSpPr>
            <a:spLocks noGrp="1" noChangeArrowheads="1"/>
          </p:cNvSpPr>
          <p:nvPr>
            <p:ph type="title"/>
          </p:nvPr>
        </p:nvSpPr>
        <p:spPr/>
        <p:txBody>
          <a:bodyPr/>
          <a:lstStyle/>
          <a:p>
            <a:r>
              <a:rPr lang="en-US"/>
              <a:t>Thuật toán tô màu theo đường quét</a:t>
            </a:r>
          </a:p>
        </p:txBody>
      </p:sp>
      <p:sp>
        <p:nvSpPr>
          <p:cNvPr id="219139" name="Rectangle 3"/>
          <p:cNvSpPr>
            <a:spLocks noGrp="1" noChangeArrowheads="1"/>
          </p:cNvSpPr>
          <p:nvPr>
            <p:ph type="body" idx="1"/>
          </p:nvPr>
        </p:nvSpPr>
        <p:spPr/>
        <p:txBody>
          <a:bodyPr/>
          <a:lstStyle/>
          <a:p>
            <a:r>
              <a:rPr lang="en-US"/>
              <a:t>Chú ý</a:t>
            </a:r>
          </a:p>
          <a:p>
            <a:pPr lvl="1"/>
            <a:r>
              <a:rPr lang="en-US"/>
              <a:t>Khi đường quét đi qua đỉnh đa giác</a:t>
            </a:r>
          </a:p>
          <a:p>
            <a:pPr lvl="1"/>
            <a:r>
              <a:rPr lang="en-US"/>
              <a:t>Xét đỉnh là cực đại hay cực tiểu địa phương</a:t>
            </a:r>
          </a:p>
          <a:p>
            <a:pPr lvl="1"/>
            <a:r>
              <a:rPr lang="en-US"/>
              <a:t>Cạnh đa giác trùng với đường quét</a:t>
            </a:r>
          </a:p>
          <a:p>
            <a:r>
              <a:rPr lang="en-US"/>
              <a:t>Tối ưu thuật toán</a:t>
            </a:r>
          </a:p>
          <a:p>
            <a:pPr lvl="1"/>
            <a:r>
              <a:rPr lang="en-US"/>
              <a:t>Kết hợp với thuật toán vẽ đoạn thẳng của </a:t>
            </a:r>
            <a:r>
              <a:rPr lang="en-US" i="1" smtClean="0"/>
              <a:t>Bresenham</a:t>
            </a:r>
            <a:r>
              <a:rPr lang="en-US" smtClean="0"/>
              <a:t> </a:t>
            </a:r>
            <a:r>
              <a:rPr lang="en-US"/>
              <a:t>để tăng tốc độ tô.</a:t>
            </a:r>
          </a:p>
        </p:txBody>
      </p:sp>
      <p:grpSp>
        <p:nvGrpSpPr>
          <p:cNvPr id="7" name="Group 58"/>
          <p:cNvGrpSpPr>
            <a:grpSpLocks/>
          </p:cNvGrpSpPr>
          <p:nvPr/>
        </p:nvGrpSpPr>
        <p:grpSpPr bwMode="auto">
          <a:xfrm>
            <a:off x="2971800" y="3886200"/>
            <a:ext cx="3505200" cy="1914525"/>
            <a:chOff x="2811" y="1344"/>
            <a:chExt cx="2085" cy="1206"/>
          </a:xfrm>
        </p:grpSpPr>
        <p:sp>
          <p:nvSpPr>
            <p:cNvPr id="9" name="Line 24"/>
            <p:cNvSpPr>
              <a:spLocks noChangeShapeType="1"/>
            </p:cNvSpPr>
            <p:nvPr/>
          </p:nvSpPr>
          <p:spPr bwMode="auto">
            <a:xfrm flipV="1">
              <a:off x="3008" y="1586"/>
              <a:ext cx="263" cy="233"/>
            </a:xfrm>
            <a:prstGeom prst="line">
              <a:avLst/>
            </a:prstGeom>
            <a:noFill/>
            <a:ln w="19050">
              <a:solidFill>
                <a:schemeClr val="tx2"/>
              </a:solidFill>
              <a:round/>
              <a:headEnd/>
              <a:tailEnd/>
            </a:ln>
          </p:spPr>
          <p:txBody>
            <a:bodyPr/>
            <a:lstStyle/>
            <a:p>
              <a:endParaRPr lang="en-US"/>
            </a:p>
          </p:txBody>
        </p:sp>
        <p:sp>
          <p:nvSpPr>
            <p:cNvPr id="10" name="Line 25"/>
            <p:cNvSpPr>
              <a:spLocks noChangeShapeType="1"/>
            </p:cNvSpPr>
            <p:nvPr/>
          </p:nvSpPr>
          <p:spPr bwMode="auto">
            <a:xfrm>
              <a:off x="3271" y="1586"/>
              <a:ext cx="65" cy="155"/>
            </a:xfrm>
            <a:prstGeom prst="line">
              <a:avLst/>
            </a:prstGeom>
            <a:noFill/>
            <a:ln w="19050">
              <a:solidFill>
                <a:schemeClr val="tx2"/>
              </a:solidFill>
              <a:round/>
              <a:headEnd/>
              <a:tailEnd/>
            </a:ln>
          </p:spPr>
          <p:txBody>
            <a:bodyPr/>
            <a:lstStyle/>
            <a:p>
              <a:endParaRPr lang="en-US"/>
            </a:p>
          </p:txBody>
        </p:sp>
        <p:sp>
          <p:nvSpPr>
            <p:cNvPr id="11" name="Line 26"/>
            <p:cNvSpPr>
              <a:spLocks noChangeShapeType="1"/>
            </p:cNvSpPr>
            <p:nvPr/>
          </p:nvSpPr>
          <p:spPr bwMode="auto">
            <a:xfrm flipV="1">
              <a:off x="3336" y="1352"/>
              <a:ext cx="263" cy="389"/>
            </a:xfrm>
            <a:prstGeom prst="line">
              <a:avLst/>
            </a:prstGeom>
            <a:noFill/>
            <a:ln w="19050">
              <a:solidFill>
                <a:schemeClr val="tx2"/>
              </a:solidFill>
              <a:round/>
              <a:headEnd/>
              <a:tailEnd/>
            </a:ln>
          </p:spPr>
          <p:txBody>
            <a:bodyPr/>
            <a:lstStyle/>
            <a:p>
              <a:endParaRPr lang="en-US"/>
            </a:p>
          </p:txBody>
        </p:sp>
        <p:sp>
          <p:nvSpPr>
            <p:cNvPr id="12" name="Line 27"/>
            <p:cNvSpPr>
              <a:spLocks noChangeShapeType="1"/>
            </p:cNvSpPr>
            <p:nvPr/>
          </p:nvSpPr>
          <p:spPr bwMode="auto">
            <a:xfrm>
              <a:off x="3599" y="1352"/>
              <a:ext cx="131" cy="623"/>
            </a:xfrm>
            <a:prstGeom prst="line">
              <a:avLst/>
            </a:prstGeom>
            <a:noFill/>
            <a:ln w="19050">
              <a:solidFill>
                <a:schemeClr val="tx2"/>
              </a:solidFill>
              <a:round/>
              <a:headEnd/>
              <a:tailEnd/>
            </a:ln>
          </p:spPr>
          <p:txBody>
            <a:bodyPr/>
            <a:lstStyle/>
            <a:p>
              <a:endParaRPr lang="en-US"/>
            </a:p>
          </p:txBody>
        </p:sp>
        <p:sp>
          <p:nvSpPr>
            <p:cNvPr id="13" name="Line 28"/>
            <p:cNvSpPr>
              <a:spLocks noChangeShapeType="1"/>
            </p:cNvSpPr>
            <p:nvPr/>
          </p:nvSpPr>
          <p:spPr bwMode="auto">
            <a:xfrm>
              <a:off x="3730" y="1975"/>
              <a:ext cx="0" cy="234"/>
            </a:xfrm>
            <a:prstGeom prst="line">
              <a:avLst/>
            </a:prstGeom>
            <a:noFill/>
            <a:ln w="19050">
              <a:solidFill>
                <a:schemeClr val="tx2"/>
              </a:solidFill>
              <a:round/>
              <a:headEnd/>
              <a:tailEnd/>
            </a:ln>
          </p:spPr>
          <p:txBody>
            <a:bodyPr/>
            <a:lstStyle/>
            <a:p>
              <a:endParaRPr lang="en-US"/>
            </a:p>
          </p:txBody>
        </p:sp>
        <p:sp>
          <p:nvSpPr>
            <p:cNvPr id="14" name="Line 29"/>
            <p:cNvSpPr>
              <a:spLocks noChangeShapeType="1"/>
            </p:cNvSpPr>
            <p:nvPr/>
          </p:nvSpPr>
          <p:spPr bwMode="auto">
            <a:xfrm flipV="1">
              <a:off x="3730" y="1819"/>
              <a:ext cx="394" cy="390"/>
            </a:xfrm>
            <a:prstGeom prst="line">
              <a:avLst/>
            </a:prstGeom>
            <a:noFill/>
            <a:ln w="19050">
              <a:solidFill>
                <a:schemeClr val="tx2"/>
              </a:solidFill>
              <a:round/>
              <a:headEnd/>
              <a:tailEnd/>
            </a:ln>
          </p:spPr>
          <p:txBody>
            <a:bodyPr/>
            <a:lstStyle/>
            <a:p>
              <a:endParaRPr lang="en-US"/>
            </a:p>
          </p:txBody>
        </p:sp>
        <p:sp>
          <p:nvSpPr>
            <p:cNvPr id="15" name="Line 30"/>
            <p:cNvSpPr>
              <a:spLocks noChangeShapeType="1"/>
            </p:cNvSpPr>
            <p:nvPr/>
          </p:nvSpPr>
          <p:spPr bwMode="auto">
            <a:xfrm>
              <a:off x="4124" y="1819"/>
              <a:ext cx="0" cy="701"/>
            </a:xfrm>
            <a:prstGeom prst="line">
              <a:avLst/>
            </a:prstGeom>
            <a:noFill/>
            <a:ln w="19050">
              <a:solidFill>
                <a:schemeClr val="tx2"/>
              </a:solidFill>
              <a:round/>
              <a:headEnd/>
              <a:tailEnd/>
            </a:ln>
          </p:spPr>
          <p:txBody>
            <a:bodyPr/>
            <a:lstStyle/>
            <a:p>
              <a:endParaRPr lang="en-US"/>
            </a:p>
          </p:txBody>
        </p:sp>
        <p:sp>
          <p:nvSpPr>
            <p:cNvPr id="16" name="Line 31"/>
            <p:cNvSpPr>
              <a:spLocks noChangeShapeType="1"/>
            </p:cNvSpPr>
            <p:nvPr/>
          </p:nvSpPr>
          <p:spPr bwMode="auto">
            <a:xfrm flipH="1">
              <a:off x="3271" y="2520"/>
              <a:ext cx="853" cy="0"/>
            </a:xfrm>
            <a:prstGeom prst="line">
              <a:avLst/>
            </a:prstGeom>
            <a:noFill/>
            <a:ln w="19050">
              <a:solidFill>
                <a:schemeClr val="tx2"/>
              </a:solidFill>
              <a:round/>
              <a:headEnd/>
              <a:tailEnd/>
            </a:ln>
          </p:spPr>
          <p:txBody>
            <a:bodyPr/>
            <a:lstStyle/>
            <a:p>
              <a:endParaRPr lang="en-US"/>
            </a:p>
          </p:txBody>
        </p:sp>
        <p:sp>
          <p:nvSpPr>
            <p:cNvPr id="17" name="Line 32"/>
            <p:cNvSpPr>
              <a:spLocks noChangeShapeType="1"/>
            </p:cNvSpPr>
            <p:nvPr/>
          </p:nvSpPr>
          <p:spPr bwMode="auto">
            <a:xfrm flipH="1" flipV="1">
              <a:off x="3008" y="1819"/>
              <a:ext cx="263" cy="701"/>
            </a:xfrm>
            <a:prstGeom prst="line">
              <a:avLst/>
            </a:prstGeom>
            <a:noFill/>
            <a:ln w="19050">
              <a:solidFill>
                <a:schemeClr val="tx2"/>
              </a:solidFill>
              <a:round/>
              <a:headEnd/>
              <a:tailEnd/>
            </a:ln>
          </p:spPr>
          <p:txBody>
            <a:bodyPr/>
            <a:lstStyle/>
            <a:p>
              <a:endParaRPr lang="en-US"/>
            </a:p>
          </p:txBody>
        </p:sp>
        <p:sp>
          <p:nvSpPr>
            <p:cNvPr id="18" name="Line 33"/>
            <p:cNvSpPr>
              <a:spLocks noChangeShapeType="1"/>
            </p:cNvSpPr>
            <p:nvPr/>
          </p:nvSpPr>
          <p:spPr bwMode="auto">
            <a:xfrm>
              <a:off x="2811" y="1741"/>
              <a:ext cx="1773" cy="0"/>
            </a:xfrm>
            <a:prstGeom prst="line">
              <a:avLst/>
            </a:prstGeom>
            <a:noFill/>
            <a:ln w="19050">
              <a:solidFill>
                <a:schemeClr val="accent2"/>
              </a:solidFill>
              <a:prstDash val="dash"/>
              <a:round/>
              <a:headEnd/>
              <a:tailEnd/>
            </a:ln>
          </p:spPr>
          <p:txBody>
            <a:bodyPr/>
            <a:lstStyle/>
            <a:p>
              <a:endParaRPr lang="en-US"/>
            </a:p>
          </p:txBody>
        </p:sp>
        <p:sp>
          <p:nvSpPr>
            <p:cNvPr id="19" name="Line 34"/>
            <p:cNvSpPr>
              <a:spLocks noChangeShapeType="1"/>
            </p:cNvSpPr>
            <p:nvPr/>
          </p:nvSpPr>
          <p:spPr bwMode="auto">
            <a:xfrm>
              <a:off x="2811" y="1959"/>
              <a:ext cx="1773" cy="0"/>
            </a:xfrm>
            <a:prstGeom prst="line">
              <a:avLst/>
            </a:prstGeom>
            <a:noFill/>
            <a:ln w="19050">
              <a:solidFill>
                <a:schemeClr val="accent2"/>
              </a:solidFill>
              <a:prstDash val="dash"/>
              <a:round/>
              <a:headEnd/>
              <a:tailEnd/>
            </a:ln>
          </p:spPr>
          <p:txBody>
            <a:bodyPr/>
            <a:lstStyle/>
            <a:p>
              <a:endParaRPr lang="en-US"/>
            </a:p>
          </p:txBody>
        </p:sp>
        <p:sp>
          <p:nvSpPr>
            <p:cNvPr id="20" name="Oval 35"/>
            <p:cNvSpPr>
              <a:spLocks noChangeArrowheads="1"/>
            </p:cNvSpPr>
            <p:nvPr/>
          </p:nvSpPr>
          <p:spPr bwMode="auto">
            <a:xfrm>
              <a:off x="2994" y="1803"/>
              <a:ext cx="39" cy="46"/>
            </a:xfrm>
            <a:prstGeom prst="ellipse">
              <a:avLst/>
            </a:prstGeom>
            <a:solidFill>
              <a:srgbClr val="000000"/>
            </a:solidFill>
            <a:ln w="9525">
              <a:solidFill>
                <a:srgbClr val="000000"/>
              </a:solidFill>
              <a:round/>
              <a:headEnd/>
              <a:tailEnd/>
            </a:ln>
          </p:spPr>
          <p:txBody>
            <a:bodyPr/>
            <a:lstStyle/>
            <a:p>
              <a:endParaRPr lang="en-US"/>
            </a:p>
          </p:txBody>
        </p:sp>
        <p:sp>
          <p:nvSpPr>
            <p:cNvPr id="21" name="Oval 36"/>
            <p:cNvSpPr>
              <a:spLocks noChangeArrowheads="1"/>
            </p:cNvSpPr>
            <p:nvPr/>
          </p:nvSpPr>
          <p:spPr bwMode="auto">
            <a:xfrm>
              <a:off x="3246" y="1570"/>
              <a:ext cx="38" cy="45"/>
            </a:xfrm>
            <a:prstGeom prst="ellipse">
              <a:avLst/>
            </a:prstGeom>
            <a:solidFill>
              <a:srgbClr val="000000"/>
            </a:solidFill>
            <a:ln w="9525">
              <a:solidFill>
                <a:srgbClr val="000000"/>
              </a:solidFill>
              <a:round/>
              <a:headEnd/>
              <a:tailEnd/>
            </a:ln>
          </p:spPr>
          <p:txBody>
            <a:bodyPr/>
            <a:lstStyle/>
            <a:p>
              <a:endParaRPr lang="en-US"/>
            </a:p>
          </p:txBody>
        </p:sp>
        <p:sp>
          <p:nvSpPr>
            <p:cNvPr id="22" name="Oval 37"/>
            <p:cNvSpPr>
              <a:spLocks noChangeArrowheads="1"/>
            </p:cNvSpPr>
            <p:nvPr/>
          </p:nvSpPr>
          <p:spPr bwMode="auto">
            <a:xfrm>
              <a:off x="3318" y="1717"/>
              <a:ext cx="39" cy="46"/>
            </a:xfrm>
            <a:prstGeom prst="ellipse">
              <a:avLst/>
            </a:prstGeom>
            <a:solidFill>
              <a:srgbClr val="000000"/>
            </a:solidFill>
            <a:ln w="9525">
              <a:solidFill>
                <a:srgbClr val="000000"/>
              </a:solidFill>
              <a:round/>
              <a:headEnd/>
              <a:tailEnd/>
            </a:ln>
          </p:spPr>
          <p:txBody>
            <a:bodyPr/>
            <a:lstStyle/>
            <a:p>
              <a:endParaRPr lang="en-US"/>
            </a:p>
          </p:txBody>
        </p:sp>
        <p:sp>
          <p:nvSpPr>
            <p:cNvPr id="23" name="Oval 38"/>
            <p:cNvSpPr>
              <a:spLocks noChangeArrowheads="1"/>
            </p:cNvSpPr>
            <p:nvPr/>
          </p:nvSpPr>
          <p:spPr bwMode="auto">
            <a:xfrm>
              <a:off x="3578" y="1344"/>
              <a:ext cx="39" cy="46"/>
            </a:xfrm>
            <a:prstGeom prst="ellipse">
              <a:avLst/>
            </a:prstGeom>
            <a:solidFill>
              <a:srgbClr val="000000"/>
            </a:solidFill>
            <a:ln w="9525">
              <a:solidFill>
                <a:srgbClr val="000000"/>
              </a:solidFill>
              <a:round/>
              <a:headEnd/>
              <a:tailEnd/>
            </a:ln>
          </p:spPr>
          <p:txBody>
            <a:bodyPr/>
            <a:lstStyle/>
            <a:p>
              <a:endParaRPr lang="en-US"/>
            </a:p>
          </p:txBody>
        </p:sp>
        <p:sp>
          <p:nvSpPr>
            <p:cNvPr id="24" name="Oval 39"/>
            <p:cNvSpPr>
              <a:spLocks noChangeArrowheads="1"/>
            </p:cNvSpPr>
            <p:nvPr/>
          </p:nvSpPr>
          <p:spPr bwMode="auto">
            <a:xfrm>
              <a:off x="3710" y="1929"/>
              <a:ext cx="39" cy="46"/>
            </a:xfrm>
            <a:prstGeom prst="ellipse">
              <a:avLst/>
            </a:prstGeom>
            <a:solidFill>
              <a:srgbClr val="000000"/>
            </a:solidFill>
            <a:ln w="9525">
              <a:solidFill>
                <a:srgbClr val="000000"/>
              </a:solidFill>
              <a:round/>
              <a:headEnd/>
              <a:tailEnd/>
            </a:ln>
          </p:spPr>
          <p:txBody>
            <a:bodyPr/>
            <a:lstStyle/>
            <a:p>
              <a:endParaRPr lang="en-US"/>
            </a:p>
          </p:txBody>
        </p:sp>
        <p:sp>
          <p:nvSpPr>
            <p:cNvPr id="25" name="Oval 40"/>
            <p:cNvSpPr>
              <a:spLocks noChangeArrowheads="1"/>
            </p:cNvSpPr>
            <p:nvPr/>
          </p:nvSpPr>
          <p:spPr bwMode="auto">
            <a:xfrm>
              <a:off x="4104" y="1795"/>
              <a:ext cx="39" cy="46"/>
            </a:xfrm>
            <a:prstGeom prst="ellipse">
              <a:avLst/>
            </a:prstGeom>
            <a:solidFill>
              <a:srgbClr val="000000"/>
            </a:solidFill>
            <a:ln w="9525">
              <a:solidFill>
                <a:srgbClr val="000000"/>
              </a:solidFill>
              <a:round/>
              <a:headEnd/>
              <a:tailEnd/>
            </a:ln>
          </p:spPr>
          <p:txBody>
            <a:bodyPr/>
            <a:lstStyle/>
            <a:p>
              <a:endParaRPr lang="en-US"/>
            </a:p>
          </p:txBody>
        </p:sp>
        <p:sp>
          <p:nvSpPr>
            <p:cNvPr id="26" name="Oval 41"/>
            <p:cNvSpPr>
              <a:spLocks noChangeArrowheads="1"/>
            </p:cNvSpPr>
            <p:nvPr/>
          </p:nvSpPr>
          <p:spPr bwMode="auto">
            <a:xfrm>
              <a:off x="3717" y="2184"/>
              <a:ext cx="38" cy="46"/>
            </a:xfrm>
            <a:prstGeom prst="ellipse">
              <a:avLst/>
            </a:prstGeom>
            <a:solidFill>
              <a:srgbClr val="000000"/>
            </a:solidFill>
            <a:ln w="9525">
              <a:solidFill>
                <a:srgbClr val="000000"/>
              </a:solidFill>
              <a:round/>
              <a:headEnd/>
              <a:tailEnd/>
            </a:ln>
          </p:spPr>
          <p:txBody>
            <a:bodyPr/>
            <a:lstStyle/>
            <a:p>
              <a:endParaRPr lang="en-US"/>
            </a:p>
          </p:txBody>
        </p:sp>
        <p:sp>
          <p:nvSpPr>
            <p:cNvPr id="27" name="Oval 42"/>
            <p:cNvSpPr>
              <a:spLocks noChangeArrowheads="1"/>
            </p:cNvSpPr>
            <p:nvPr/>
          </p:nvSpPr>
          <p:spPr bwMode="auto">
            <a:xfrm>
              <a:off x="4111" y="2504"/>
              <a:ext cx="38" cy="46"/>
            </a:xfrm>
            <a:prstGeom prst="ellipse">
              <a:avLst/>
            </a:prstGeom>
            <a:solidFill>
              <a:srgbClr val="000000"/>
            </a:solidFill>
            <a:ln w="9525">
              <a:solidFill>
                <a:srgbClr val="000000"/>
              </a:solidFill>
              <a:round/>
              <a:headEnd/>
              <a:tailEnd/>
            </a:ln>
          </p:spPr>
          <p:txBody>
            <a:bodyPr/>
            <a:lstStyle/>
            <a:p>
              <a:endParaRPr lang="en-US"/>
            </a:p>
          </p:txBody>
        </p:sp>
        <p:sp>
          <p:nvSpPr>
            <p:cNvPr id="28" name="Oval 43"/>
            <p:cNvSpPr>
              <a:spLocks noChangeArrowheads="1"/>
            </p:cNvSpPr>
            <p:nvPr/>
          </p:nvSpPr>
          <p:spPr bwMode="auto">
            <a:xfrm>
              <a:off x="3257" y="2499"/>
              <a:ext cx="39" cy="46"/>
            </a:xfrm>
            <a:prstGeom prst="ellipse">
              <a:avLst/>
            </a:prstGeom>
            <a:solidFill>
              <a:srgbClr val="000000"/>
            </a:solidFill>
            <a:ln w="9525">
              <a:solidFill>
                <a:srgbClr val="000000"/>
              </a:solidFill>
              <a:round/>
              <a:headEnd/>
              <a:tailEnd/>
            </a:ln>
          </p:spPr>
          <p:txBody>
            <a:bodyPr/>
            <a:lstStyle/>
            <a:p>
              <a:endParaRPr lang="en-US"/>
            </a:p>
          </p:txBody>
        </p:sp>
        <p:sp>
          <p:nvSpPr>
            <p:cNvPr id="29" name="Text Box 44"/>
            <p:cNvSpPr txBox="1">
              <a:spLocks noChangeArrowheads="1"/>
            </p:cNvSpPr>
            <p:nvPr/>
          </p:nvSpPr>
          <p:spPr bwMode="auto">
            <a:xfrm>
              <a:off x="2963" y="1562"/>
              <a:ext cx="197" cy="233"/>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30" name="Text Box 45"/>
            <p:cNvSpPr txBox="1">
              <a:spLocks noChangeArrowheads="1"/>
            </p:cNvSpPr>
            <p:nvPr/>
          </p:nvSpPr>
          <p:spPr bwMode="auto">
            <a:xfrm>
              <a:off x="3148" y="1741"/>
              <a:ext cx="388" cy="234"/>
            </a:xfrm>
            <a:prstGeom prst="rect">
              <a:avLst/>
            </a:prstGeom>
            <a:noFill/>
            <a:ln w="9525">
              <a:noFill/>
              <a:miter lim="800000"/>
              <a:headEnd/>
              <a:tailEnd/>
            </a:ln>
          </p:spPr>
          <p:txBody>
            <a:bodyPr/>
            <a:lstStyle/>
            <a:p>
              <a:pPr algn="ctr" eaLnBrk="0" hangingPunct="0"/>
              <a:r>
                <a:rPr lang="en-US" sz="1400">
                  <a:latin typeface="Tahoma" pitchFamily="34" charset="0"/>
                </a:rPr>
                <a:t>2,3</a:t>
              </a:r>
            </a:p>
          </p:txBody>
        </p:sp>
        <p:sp>
          <p:nvSpPr>
            <p:cNvPr id="31" name="Text Box 46"/>
            <p:cNvSpPr txBox="1">
              <a:spLocks noChangeArrowheads="1"/>
            </p:cNvSpPr>
            <p:nvPr/>
          </p:nvSpPr>
          <p:spPr bwMode="auto">
            <a:xfrm>
              <a:off x="3643" y="1570"/>
              <a:ext cx="197" cy="233"/>
            </a:xfrm>
            <a:prstGeom prst="rect">
              <a:avLst/>
            </a:prstGeom>
            <a:noFill/>
            <a:ln w="9525">
              <a:noFill/>
              <a:miter lim="800000"/>
              <a:headEnd/>
              <a:tailEnd/>
            </a:ln>
          </p:spPr>
          <p:txBody>
            <a:bodyPr/>
            <a:lstStyle/>
            <a:p>
              <a:pPr algn="ctr" eaLnBrk="0" hangingPunct="0"/>
              <a:r>
                <a:rPr lang="en-US" sz="1400">
                  <a:latin typeface="Tahoma" pitchFamily="34" charset="0"/>
                </a:rPr>
                <a:t>4</a:t>
              </a:r>
            </a:p>
          </p:txBody>
        </p:sp>
        <p:sp>
          <p:nvSpPr>
            <p:cNvPr id="32" name="Text Box 47"/>
            <p:cNvSpPr txBox="1">
              <a:spLocks noChangeArrowheads="1"/>
            </p:cNvSpPr>
            <p:nvPr/>
          </p:nvSpPr>
          <p:spPr bwMode="auto">
            <a:xfrm>
              <a:off x="2921" y="1946"/>
              <a:ext cx="197" cy="234"/>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33" name="Text Box 48"/>
            <p:cNvSpPr txBox="1">
              <a:spLocks noChangeArrowheads="1"/>
            </p:cNvSpPr>
            <p:nvPr/>
          </p:nvSpPr>
          <p:spPr bwMode="auto">
            <a:xfrm>
              <a:off x="3424" y="1954"/>
              <a:ext cx="363" cy="234"/>
            </a:xfrm>
            <a:prstGeom prst="rect">
              <a:avLst/>
            </a:prstGeom>
            <a:noFill/>
            <a:ln w="9525">
              <a:noFill/>
              <a:miter lim="800000"/>
              <a:headEnd/>
              <a:tailEnd/>
            </a:ln>
          </p:spPr>
          <p:txBody>
            <a:bodyPr/>
            <a:lstStyle/>
            <a:p>
              <a:pPr algn="ctr" eaLnBrk="0" hangingPunct="0"/>
              <a:r>
                <a:rPr lang="en-US" sz="1400">
                  <a:latin typeface="Tahoma" pitchFamily="34" charset="0"/>
                </a:rPr>
                <a:t>2,3</a:t>
              </a:r>
            </a:p>
          </p:txBody>
        </p:sp>
        <p:sp>
          <p:nvSpPr>
            <p:cNvPr id="34" name="Text Box 49"/>
            <p:cNvSpPr txBox="1">
              <a:spLocks noChangeArrowheads="1"/>
            </p:cNvSpPr>
            <p:nvPr/>
          </p:nvSpPr>
          <p:spPr bwMode="auto">
            <a:xfrm>
              <a:off x="3907" y="1946"/>
              <a:ext cx="197" cy="233"/>
            </a:xfrm>
            <a:prstGeom prst="rect">
              <a:avLst/>
            </a:prstGeom>
            <a:noFill/>
            <a:ln w="9525">
              <a:noFill/>
              <a:miter lim="800000"/>
              <a:headEnd/>
              <a:tailEnd/>
            </a:ln>
          </p:spPr>
          <p:txBody>
            <a:bodyPr/>
            <a:lstStyle/>
            <a:p>
              <a:pPr algn="ctr" eaLnBrk="0" hangingPunct="0"/>
              <a:r>
                <a:rPr lang="en-US" sz="1400">
                  <a:latin typeface="Tahoma" pitchFamily="34" charset="0"/>
                </a:rPr>
                <a:t>4</a:t>
              </a:r>
            </a:p>
          </p:txBody>
        </p:sp>
        <p:sp>
          <p:nvSpPr>
            <p:cNvPr id="35" name="Text Box 50"/>
            <p:cNvSpPr txBox="1">
              <a:spLocks noChangeArrowheads="1"/>
            </p:cNvSpPr>
            <p:nvPr/>
          </p:nvSpPr>
          <p:spPr bwMode="auto">
            <a:xfrm>
              <a:off x="4107" y="1946"/>
              <a:ext cx="197" cy="233"/>
            </a:xfrm>
            <a:prstGeom prst="rect">
              <a:avLst/>
            </a:prstGeom>
            <a:noFill/>
            <a:ln w="9525">
              <a:noFill/>
              <a:miter lim="800000"/>
              <a:headEnd/>
              <a:tailEnd/>
            </a:ln>
          </p:spPr>
          <p:txBody>
            <a:bodyPr/>
            <a:lstStyle/>
            <a:p>
              <a:pPr algn="ctr" eaLnBrk="0" hangingPunct="0"/>
              <a:r>
                <a:rPr lang="en-US" sz="1400">
                  <a:latin typeface="Tahoma" pitchFamily="34" charset="0"/>
                </a:rPr>
                <a:t>5</a:t>
              </a:r>
            </a:p>
          </p:txBody>
        </p:sp>
        <p:sp>
          <p:nvSpPr>
            <p:cNvPr id="36" name="Text Box 51"/>
            <p:cNvSpPr txBox="1">
              <a:spLocks noChangeArrowheads="1"/>
            </p:cNvSpPr>
            <p:nvPr/>
          </p:nvSpPr>
          <p:spPr bwMode="auto">
            <a:xfrm>
              <a:off x="4240" y="1542"/>
              <a:ext cx="656" cy="234"/>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i</a:t>
              </a:r>
              <a:endParaRPr lang="en-US" sz="1400">
                <a:latin typeface="Tahoma" pitchFamily="34" charset="0"/>
              </a:endParaRPr>
            </a:p>
          </p:txBody>
        </p:sp>
        <p:sp>
          <p:nvSpPr>
            <p:cNvPr id="37" name="Text Box 52"/>
            <p:cNvSpPr txBox="1">
              <a:spLocks noChangeArrowheads="1"/>
            </p:cNvSpPr>
            <p:nvPr/>
          </p:nvSpPr>
          <p:spPr bwMode="auto">
            <a:xfrm>
              <a:off x="4171" y="1782"/>
              <a:ext cx="725" cy="234"/>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i+1</a:t>
              </a:r>
              <a:endParaRPr lang="en-US" sz="1400">
                <a:latin typeface="Tahoma" pitchFamily="34" charset="0"/>
              </a:endParaRPr>
            </a:p>
          </p:txBody>
        </p:sp>
        <p:sp>
          <p:nvSpPr>
            <p:cNvPr id="38" name="Line 53"/>
            <p:cNvSpPr>
              <a:spLocks noChangeShapeType="1"/>
            </p:cNvSpPr>
            <p:nvPr/>
          </p:nvSpPr>
          <p:spPr bwMode="auto">
            <a:xfrm rot="808797">
              <a:off x="3280" y="1514"/>
              <a:ext cx="82" cy="97"/>
            </a:xfrm>
            <a:prstGeom prst="line">
              <a:avLst/>
            </a:prstGeom>
            <a:noFill/>
            <a:ln w="9525">
              <a:solidFill>
                <a:srgbClr val="000000"/>
              </a:solidFill>
              <a:round/>
              <a:headEnd/>
              <a:tailEnd type="triangle" w="sm" len="sm"/>
            </a:ln>
          </p:spPr>
          <p:txBody>
            <a:bodyPr/>
            <a:lstStyle/>
            <a:p>
              <a:endParaRPr lang="en-US"/>
            </a:p>
          </p:txBody>
        </p:sp>
        <p:sp>
          <p:nvSpPr>
            <p:cNvPr id="39" name="Line 54"/>
            <p:cNvSpPr>
              <a:spLocks noChangeShapeType="1"/>
            </p:cNvSpPr>
            <p:nvPr/>
          </p:nvSpPr>
          <p:spPr bwMode="auto">
            <a:xfrm flipV="1">
              <a:off x="3435" y="1577"/>
              <a:ext cx="82" cy="97"/>
            </a:xfrm>
            <a:prstGeom prst="line">
              <a:avLst/>
            </a:prstGeom>
            <a:noFill/>
            <a:ln w="9525">
              <a:solidFill>
                <a:srgbClr val="000000"/>
              </a:solidFill>
              <a:round/>
              <a:headEnd/>
              <a:tailEnd type="triangle" w="sm" len="sm"/>
            </a:ln>
          </p:spPr>
          <p:txBody>
            <a:bodyPr/>
            <a:lstStyle/>
            <a:p>
              <a:endParaRPr lang="en-US"/>
            </a:p>
          </p:txBody>
        </p:sp>
        <p:sp>
          <p:nvSpPr>
            <p:cNvPr id="40" name="Line 55"/>
            <p:cNvSpPr>
              <a:spLocks noChangeShapeType="1"/>
            </p:cNvSpPr>
            <p:nvPr/>
          </p:nvSpPr>
          <p:spPr bwMode="auto">
            <a:xfrm rot="2319588">
              <a:off x="3716" y="1817"/>
              <a:ext cx="118" cy="76"/>
            </a:xfrm>
            <a:prstGeom prst="line">
              <a:avLst/>
            </a:prstGeom>
            <a:noFill/>
            <a:ln w="9525">
              <a:solidFill>
                <a:srgbClr val="000000"/>
              </a:solidFill>
              <a:round/>
              <a:headEnd/>
              <a:tailEnd type="triangle" w="sm" len="sm"/>
            </a:ln>
          </p:spPr>
          <p:txBody>
            <a:bodyPr/>
            <a:lstStyle/>
            <a:p>
              <a:endParaRPr lang="en-US"/>
            </a:p>
          </p:txBody>
        </p:sp>
        <p:sp>
          <p:nvSpPr>
            <p:cNvPr id="41" name="Line 56"/>
            <p:cNvSpPr>
              <a:spLocks noChangeShapeType="1"/>
            </p:cNvSpPr>
            <p:nvPr/>
          </p:nvSpPr>
          <p:spPr bwMode="auto">
            <a:xfrm>
              <a:off x="3777" y="2006"/>
              <a:ext cx="0" cy="97"/>
            </a:xfrm>
            <a:prstGeom prst="line">
              <a:avLst/>
            </a:prstGeom>
            <a:noFill/>
            <a:ln w="9525">
              <a:solidFill>
                <a:srgbClr val="000000"/>
              </a:solidFill>
              <a:round/>
              <a:headEnd/>
              <a:tailEnd type="triangle" w="sm" len="sm"/>
            </a:ln>
          </p:spPr>
          <p:txBody>
            <a:bodyPr/>
            <a:lstStyle/>
            <a:p>
              <a:endParaRPr lang="en-US"/>
            </a:p>
          </p:txBody>
        </p:sp>
      </p:grpSp>
      <p:sp>
        <p:nvSpPr>
          <p:cNvPr id="42" name="Line 34"/>
          <p:cNvSpPr>
            <a:spLocks noChangeShapeType="1"/>
          </p:cNvSpPr>
          <p:nvPr/>
        </p:nvSpPr>
        <p:spPr bwMode="auto">
          <a:xfrm>
            <a:off x="2976563" y="5410200"/>
            <a:ext cx="2814637" cy="0"/>
          </a:xfrm>
          <a:prstGeom prst="line">
            <a:avLst/>
          </a:prstGeom>
          <a:noFill/>
          <a:ln w="19050">
            <a:solidFill>
              <a:schemeClr val="accent2"/>
            </a:solidFill>
            <a:prstDash val="dash"/>
            <a:round/>
            <a:headEnd/>
            <a:tailEnd/>
          </a:ln>
        </p:spPr>
        <p:txBody>
          <a:bodyPr/>
          <a:lstStyle/>
          <a:p>
            <a:endParaRPr lang="en-US"/>
          </a:p>
        </p:txBody>
      </p:sp>
      <p:sp>
        <p:nvSpPr>
          <p:cNvPr id="43" name="Text Box 47"/>
          <p:cNvSpPr txBox="1">
            <a:spLocks noChangeArrowheads="1"/>
          </p:cNvSpPr>
          <p:nvPr/>
        </p:nvSpPr>
        <p:spPr bwMode="auto">
          <a:xfrm>
            <a:off x="3336924" y="5408105"/>
            <a:ext cx="312737" cy="371475"/>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44" name="Text Box 52"/>
          <p:cNvSpPr txBox="1">
            <a:spLocks noChangeArrowheads="1"/>
          </p:cNvSpPr>
          <p:nvPr/>
        </p:nvSpPr>
        <p:spPr bwMode="auto">
          <a:xfrm>
            <a:off x="5257800" y="5419725"/>
            <a:ext cx="1042987" cy="371475"/>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k</a:t>
            </a:r>
            <a:endParaRPr lang="en-US" sz="1400">
              <a:latin typeface="Tahoma" pitchFamily="34" charset="0"/>
            </a:endParaRPr>
          </a:p>
        </p:txBody>
      </p:sp>
      <p:sp>
        <p:nvSpPr>
          <p:cNvPr id="45" name="Text Box 47"/>
          <p:cNvSpPr txBox="1">
            <a:spLocks noChangeArrowheads="1"/>
          </p:cNvSpPr>
          <p:nvPr/>
        </p:nvSpPr>
        <p:spPr bwMode="auto">
          <a:xfrm>
            <a:off x="4884724" y="5396357"/>
            <a:ext cx="312737" cy="371475"/>
          </a:xfrm>
          <a:prstGeom prst="rect">
            <a:avLst/>
          </a:prstGeom>
          <a:noFill/>
          <a:ln w="9525">
            <a:noFill/>
            <a:miter lim="800000"/>
            <a:headEnd/>
            <a:tailEnd/>
          </a:ln>
        </p:spPr>
        <p:txBody>
          <a:bodyPr/>
          <a:lstStyle/>
          <a:p>
            <a:pPr algn="ctr" eaLnBrk="0" hangingPunct="0"/>
            <a:r>
              <a:rPr lang="en-US" sz="1400" smtClean="0">
                <a:latin typeface="Tahoma" pitchFamily="34" charset="0"/>
              </a:rPr>
              <a:t>2</a:t>
            </a:r>
            <a:endParaRPr lang="en-US" sz="1400">
              <a:latin typeface="Tahoma" pitchFamily="34" charset="0"/>
            </a:endParaRPr>
          </a:p>
        </p:txBody>
      </p:sp>
      <p:sp>
        <p:nvSpPr>
          <p:cNvPr id="3" name="Slide Number Placeholder 2"/>
          <p:cNvSpPr>
            <a:spLocks noGrp="1"/>
          </p:cNvSpPr>
          <p:nvPr>
            <p:ph type="sldNum" sz="quarter" idx="12"/>
          </p:nvPr>
        </p:nvSpPr>
        <p:spPr/>
        <p:txBody>
          <a:bodyPr/>
          <a:lstStyle/>
          <a:p>
            <a:fld id="{FB17DCC5-C829-4CF3-97A0-F2EF2AFE102C}" type="slidenum">
              <a:rPr lang="en-GB" smtClean="0"/>
              <a:pPr/>
              <a:t>18</a:t>
            </a:fld>
            <a:r>
              <a:rPr lang="en-GB" smtClean="0"/>
              <a:t>/30</a:t>
            </a: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20162" name="Rectangle 2"/>
          <p:cNvSpPr>
            <a:spLocks noGrp="1" noChangeArrowheads="1"/>
          </p:cNvSpPr>
          <p:nvPr>
            <p:ph type="title"/>
          </p:nvPr>
        </p:nvSpPr>
        <p:spPr/>
        <p:txBody>
          <a:bodyPr/>
          <a:lstStyle/>
          <a:p>
            <a:r>
              <a:rPr lang="en-US" smtClean="0"/>
              <a:t>3. </a:t>
            </a:r>
            <a:r>
              <a:rPr lang="en-US"/>
              <a:t>Thuật toán cắt xén đoạn thẳng</a:t>
            </a:r>
          </a:p>
        </p:txBody>
      </p:sp>
      <p:sp>
        <p:nvSpPr>
          <p:cNvPr id="220163" name="Rectangle 3"/>
          <p:cNvSpPr>
            <a:spLocks noGrp="1" noChangeArrowheads="1"/>
          </p:cNvSpPr>
          <p:nvPr>
            <p:ph type="body" idx="1"/>
          </p:nvPr>
        </p:nvSpPr>
        <p:spPr>
          <a:xfrm>
            <a:off x="762000" y="1143000"/>
            <a:ext cx="8229600" cy="5181600"/>
          </a:xfrm>
        </p:spPr>
        <p:txBody>
          <a:bodyPr/>
          <a:lstStyle/>
          <a:p>
            <a:r>
              <a:rPr lang="en-US"/>
              <a:t>Thuật toán </a:t>
            </a:r>
            <a:r>
              <a:rPr lang="en-US">
                <a:solidFill>
                  <a:schemeClr val="hlink"/>
                </a:solidFill>
              </a:rPr>
              <a:t>Sutherland-Cohen </a:t>
            </a:r>
            <a:r>
              <a:rPr lang="en-US"/>
              <a:t>cắt xén đoạn thẳng bởi chữ nhật</a:t>
            </a:r>
          </a:p>
          <a:p>
            <a:r>
              <a:rPr lang="en-US"/>
              <a:t>Ý tưởng: </a:t>
            </a:r>
          </a:p>
          <a:p>
            <a:pPr lvl="1"/>
            <a:r>
              <a:rPr lang="en-US"/>
              <a:t>loại bỏ các đoạn không cần cắt xén bằng xét tọa độ đầu mút các đoạn thẳng.</a:t>
            </a:r>
          </a:p>
          <a:p>
            <a:r>
              <a:rPr lang="en-US"/>
              <a:t>Thuật toán:</a:t>
            </a:r>
          </a:p>
          <a:p>
            <a:pPr lvl="1"/>
            <a:r>
              <a:rPr lang="en-US"/>
              <a:t>Mã hóa đầu mút các đoạn thẳng</a:t>
            </a:r>
          </a:p>
          <a:p>
            <a:pPr lvl="1"/>
            <a:r>
              <a:rPr lang="en-US"/>
              <a:t>Xác định nhanh đoạn thẳng có cần cắt xén hay không nhờ các phép toán </a:t>
            </a:r>
            <a:r>
              <a:rPr lang="en-US">
                <a:solidFill>
                  <a:schemeClr val="tx1"/>
                </a:solidFill>
              </a:rPr>
              <a:t>AND</a:t>
            </a:r>
            <a:r>
              <a:rPr lang="en-US"/>
              <a:t> và </a:t>
            </a:r>
            <a:r>
              <a:rPr lang="en-US">
                <a:solidFill>
                  <a:schemeClr val="tx1"/>
                </a:solidFill>
              </a:rPr>
              <a:t>OR</a:t>
            </a:r>
            <a:r>
              <a:rPr lang="en-US"/>
              <a:t> bits</a:t>
            </a:r>
          </a:p>
          <a:p>
            <a:pPr lvl="2"/>
            <a:r>
              <a:rPr lang="en-US"/>
              <a:t>Nếu kết quả phép OR hai mã đầu mút đoạn thẳng cho giá trị 0: cả hai điểm nằm trong chữ nhật</a:t>
            </a:r>
          </a:p>
          <a:p>
            <a:pPr lvl="2"/>
            <a:r>
              <a:rPr lang="en-US"/>
              <a:t>Nếu kết quả phép AND hai mã đầu mút đoạn thẳng cho giá trị khác 0: cả hai điểm nằm ngoài chữ nhật</a:t>
            </a:r>
          </a:p>
          <a:p>
            <a:pPr lvl="2"/>
            <a:r>
              <a:rPr lang="en-US"/>
              <a:t>Trường hợp còn lại, cần cắt xén</a:t>
            </a:r>
          </a:p>
        </p:txBody>
      </p:sp>
      <p:sp>
        <p:nvSpPr>
          <p:cNvPr id="3" name="Slide Number Placeholder 2"/>
          <p:cNvSpPr>
            <a:spLocks noGrp="1"/>
          </p:cNvSpPr>
          <p:nvPr>
            <p:ph type="sldNum" sz="quarter" idx="12"/>
          </p:nvPr>
        </p:nvSpPr>
        <p:spPr/>
        <p:txBody>
          <a:bodyPr/>
          <a:lstStyle/>
          <a:p>
            <a:fld id="{FB17DCC5-C829-4CF3-97A0-F2EF2AFE102C}" type="slidenum">
              <a:rPr lang="en-GB" smtClean="0"/>
              <a:pPr/>
              <a:t>19</a:t>
            </a:fld>
            <a:r>
              <a:rPr lang="en-GB" smtClean="0"/>
              <a:t>/30</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r>
              <a:rPr lang="en-US" smtClean="0"/>
              <a:t>dvduc-2006/18</a:t>
            </a:r>
            <a:endParaRPr lang="en-GB" smtClean="0"/>
          </a:p>
        </p:txBody>
      </p:sp>
      <p:sp>
        <p:nvSpPr>
          <p:cNvPr id="8195" name="Footer Placeholder 4"/>
          <p:cNvSpPr>
            <a:spLocks noGrp="1"/>
          </p:cNvSpPr>
          <p:nvPr>
            <p:ph type="ftr" sz="quarter" idx="11"/>
          </p:nvPr>
        </p:nvSpPr>
        <p:spPr>
          <a:noFill/>
        </p:spPr>
        <p:txBody>
          <a:bodyPr/>
          <a:lstStyle/>
          <a:p>
            <a:r>
              <a:rPr lang="en-GB" smtClean="0"/>
              <a:t>Bài 3 - Thuộc tính hình vẽ</a:t>
            </a:r>
            <a:endParaRPr lang="en-GB"/>
          </a:p>
        </p:txBody>
      </p:sp>
      <p:sp>
        <p:nvSpPr>
          <p:cNvPr id="8197" name="Rectangle 2"/>
          <p:cNvSpPr>
            <a:spLocks noGrp="1" noChangeArrowheads="1"/>
          </p:cNvSpPr>
          <p:nvPr>
            <p:ph type="title"/>
          </p:nvPr>
        </p:nvSpPr>
        <p:spPr/>
        <p:txBody>
          <a:bodyPr/>
          <a:lstStyle/>
          <a:p>
            <a:pPr eaLnBrk="1" hangingPunct="1"/>
            <a:r>
              <a:rPr lang="en-US" smtClean="0"/>
              <a:t>Các chủ đề</a:t>
            </a:r>
          </a:p>
        </p:txBody>
      </p:sp>
      <p:sp>
        <p:nvSpPr>
          <p:cNvPr id="8198" name="Rectangle 3"/>
          <p:cNvSpPr>
            <a:spLocks noGrp="1" noChangeArrowheads="1"/>
          </p:cNvSpPr>
          <p:nvPr>
            <p:ph type="body" idx="1"/>
          </p:nvPr>
        </p:nvSpPr>
        <p:spPr>
          <a:xfrm>
            <a:off x="762000" y="1295400"/>
            <a:ext cx="7696200" cy="4878388"/>
          </a:xfrm>
          <a:scene3d>
            <a:camera prst="orthographicFront"/>
            <a:lightRig rig="threePt" dir="t"/>
          </a:scene3d>
          <a:sp3d>
            <a:bevelT/>
          </a:sp3d>
        </p:spPr>
        <p:txBody>
          <a:bodyPr/>
          <a:lstStyle/>
          <a:p>
            <a:pPr eaLnBrk="1" hangingPunct="1">
              <a:buClr>
                <a:schemeClr val="accent5">
                  <a:lumMod val="75000"/>
                </a:schemeClr>
              </a:buClr>
            </a:pPr>
            <a:r>
              <a:rPr lang="en-US" smtClean="0">
                <a:solidFill>
                  <a:srgbClr val="002060"/>
                </a:solidFill>
              </a:rPr>
              <a:t>Giới thiệu hệ thống đồ họa máy tính</a:t>
            </a:r>
          </a:p>
          <a:p>
            <a:pPr eaLnBrk="1" hangingPunct="1">
              <a:buClr>
                <a:schemeClr val="accent5">
                  <a:lumMod val="75000"/>
                </a:schemeClr>
              </a:buClr>
            </a:pPr>
            <a:r>
              <a:rPr lang="en-US" smtClean="0">
                <a:solidFill>
                  <a:srgbClr val="002060"/>
                </a:solidFill>
              </a:rPr>
              <a:t>Các thuật toán cơ sở trong đồ họa hai chiều</a:t>
            </a:r>
          </a:p>
          <a:p>
            <a:pPr eaLnBrk="1" hangingPunct="1"/>
            <a:r>
              <a:rPr lang="en-US" smtClean="0"/>
              <a:t>Thuộc tính hình vẽ</a:t>
            </a:r>
          </a:p>
          <a:p>
            <a:pPr eaLnBrk="1" hangingPunct="1"/>
            <a:r>
              <a:rPr lang="en-US" smtClean="0"/>
              <a:t>Biến đổi hình học hai chiều, ba chiều</a:t>
            </a:r>
          </a:p>
          <a:p>
            <a:pPr eaLnBrk="1" hangingPunct="1"/>
            <a:r>
              <a:rPr lang="en-US" smtClean="0"/>
              <a:t>Quan sát trong không gian ba chiều</a:t>
            </a:r>
          </a:p>
          <a:p>
            <a:pPr eaLnBrk="1" hangingPunct="1"/>
            <a:r>
              <a:rPr lang="en-US" smtClean="0"/>
              <a:t>Mô hình hóa bề mặt vật thể</a:t>
            </a:r>
          </a:p>
          <a:p>
            <a:pPr eaLnBrk="1" hangingPunct="1"/>
            <a:r>
              <a:rPr lang="en-US" smtClean="0"/>
              <a:t>Loại bỏ mặt khuất</a:t>
            </a:r>
          </a:p>
          <a:p>
            <a:pPr eaLnBrk="1" hangingPunct="1"/>
            <a:r>
              <a:rPr lang="en-US" smtClean="0"/>
              <a:t>Chiếu sáng và tô bóng</a:t>
            </a:r>
          </a:p>
          <a:p>
            <a:pPr eaLnBrk="1" hangingPunct="1"/>
            <a:r>
              <a:rPr lang="en-US" smtClean="0"/>
              <a:t>Ôn tập</a:t>
            </a:r>
          </a:p>
        </p:txBody>
      </p:sp>
      <p:sp>
        <p:nvSpPr>
          <p:cNvPr id="3" name="Slide Number Placeholder 2"/>
          <p:cNvSpPr>
            <a:spLocks noGrp="1"/>
          </p:cNvSpPr>
          <p:nvPr>
            <p:ph type="sldNum" sz="quarter" idx="12"/>
          </p:nvPr>
        </p:nvSpPr>
        <p:spPr/>
        <p:txBody>
          <a:bodyPr/>
          <a:lstStyle/>
          <a:p>
            <a:fld id="{FB17DCC5-C829-4CF3-97A0-F2EF2AFE102C}" type="slidenum">
              <a:rPr lang="en-GB" smtClean="0"/>
              <a:pPr/>
              <a:t>2</a:t>
            </a:fld>
            <a:r>
              <a:rPr lang="en-GB" smtClean="0"/>
              <a:t>/30</a:t>
            </a: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34498" name="Rectangle 2"/>
          <p:cNvSpPr>
            <a:spLocks noGrp="1" noChangeArrowheads="1"/>
          </p:cNvSpPr>
          <p:nvPr>
            <p:ph type="title"/>
          </p:nvPr>
        </p:nvSpPr>
        <p:spPr/>
        <p:txBody>
          <a:bodyPr/>
          <a:lstStyle/>
          <a:p>
            <a:r>
              <a:rPr lang="en-US"/>
              <a:t>Thuật toán cắt xén đa giác</a:t>
            </a:r>
          </a:p>
        </p:txBody>
      </p:sp>
      <p:sp>
        <p:nvSpPr>
          <p:cNvPr id="188" name="Text Box 6"/>
          <p:cNvSpPr txBox="1">
            <a:spLocks noChangeArrowheads="1"/>
          </p:cNvSpPr>
          <p:nvPr/>
        </p:nvSpPr>
        <p:spPr bwMode="auto">
          <a:xfrm>
            <a:off x="6248400" y="1978025"/>
            <a:ext cx="1752600" cy="1304925"/>
          </a:xfrm>
          <a:prstGeom prst="rect">
            <a:avLst/>
          </a:prstGeom>
          <a:noFill/>
          <a:ln w="9525">
            <a:noFill/>
            <a:miter lim="800000"/>
            <a:headEnd/>
            <a:tailEnd/>
          </a:ln>
        </p:spPr>
        <p:txBody>
          <a:bodyPr/>
          <a:lstStyle/>
          <a:p>
            <a:pPr eaLnBrk="0" hangingPunct="0">
              <a:spcBef>
                <a:spcPts val="100"/>
              </a:spcBef>
              <a:spcAft>
                <a:spcPts val="100"/>
              </a:spcAft>
            </a:pPr>
            <a:r>
              <a:rPr lang="en-US" sz="1800">
                <a:solidFill>
                  <a:srgbClr val="A50021"/>
                </a:solidFill>
                <a:latin typeface="Tahoma" pitchFamily="34" charset="0"/>
              </a:rPr>
              <a:t>bit 1 - left</a:t>
            </a:r>
          </a:p>
          <a:p>
            <a:pPr eaLnBrk="0" hangingPunct="0">
              <a:spcBef>
                <a:spcPts val="100"/>
              </a:spcBef>
              <a:spcAft>
                <a:spcPts val="100"/>
              </a:spcAft>
            </a:pPr>
            <a:r>
              <a:rPr lang="en-US" sz="1800">
                <a:solidFill>
                  <a:srgbClr val="A50021"/>
                </a:solidFill>
                <a:latin typeface="Tahoma" pitchFamily="34" charset="0"/>
              </a:rPr>
              <a:t>bit 2 - right</a:t>
            </a:r>
          </a:p>
          <a:p>
            <a:pPr eaLnBrk="0" hangingPunct="0">
              <a:spcBef>
                <a:spcPts val="100"/>
              </a:spcBef>
              <a:spcAft>
                <a:spcPts val="100"/>
              </a:spcAft>
            </a:pPr>
            <a:r>
              <a:rPr lang="en-US" sz="1800">
                <a:solidFill>
                  <a:srgbClr val="A50021"/>
                </a:solidFill>
                <a:latin typeface="Tahoma" pitchFamily="34" charset="0"/>
              </a:rPr>
              <a:t>bit 3 - below</a:t>
            </a:r>
          </a:p>
          <a:p>
            <a:pPr eaLnBrk="0" hangingPunct="0">
              <a:spcBef>
                <a:spcPts val="100"/>
              </a:spcBef>
              <a:spcAft>
                <a:spcPts val="100"/>
              </a:spcAft>
            </a:pPr>
            <a:r>
              <a:rPr lang="en-US" sz="1800">
                <a:solidFill>
                  <a:srgbClr val="A50021"/>
                </a:solidFill>
                <a:latin typeface="Tahoma" pitchFamily="34" charset="0"/>
              </a:rPr>
              <a:t>bit 4 - above</a:t>
            </a:r>
          </a:p>
        </p:txBody>
      </p:sp>
      <p:grpSp>
        <p:nvGrpSpPr>
          <p:cNvPr id="189" name="Group 31"/>
          <p:cNvGrpSpPr>
            <a:grpSpLocks/>
          </p:cNvGrpSpPr>
          <p:nvPr/>
        </p:nvGrpSpPr>
        <p:grpSpPr bwMode="auto">
          <a:xfrm>
            <a:off x="2860675" y="1368425"/>
            <a:ext cx="2854325" cy="2136775"/>
            <a:chOff x="1718" y="816"/>
            <a:chExt cx="1798" cy="1346"/>
          </a:xfrm>
        </p:grpSpPr>
        <p:sp>
          <p:nvSpPr>
            <p:cNvPr id="190" name="Rectangle 30"/>
            <p:cNvSpPr>
              <a:spLocks noChangeArrowheads="1"/>
            </p:cNvSpPr>
            <p:nvPr/>
          </p:nvSpPr>
          <p:spPr bwMode="auto">
            <a:xfrm>
              <a:off x="2400" y="1248"/>
              <a:ext cx="672" cy="624"/>
            </a:xfrm>
            <a:prstGeom prst="rect">
              <a:avLst/>
            </a:prstGeom>
            <a:solidFill>
              <a:srgbClr val="E5E9F7"/>
            </a:solidFill>
            <a:ln w="28575">
              <a:solidFill>
                <a:schemeClr val="tx1"/>
              </a:solidFill>
              <a:miter lim="800000"/>
              <a:headEnd/>
              <a:tailEnd/>
            </a:ln>
            <a:effectLst/>
          </p:spPr>
          <p:txBody>
            <a:bodyPr wrap="none" anchor="ctr"/>
            <a:lstStyle/>
            <a:p>
              <a:endParaRPr lang="en-US"/>
            </a:p>
          </p:txBody>
        </p:sp>
        <p:sp>
          <p:nvSpPr>
            <p:cNvPr id="191" name="Line 7"/>
            <p:cNvSpPr>
              <a:spLocks noChangeShapeType="1"/>
            </p:cNvSpPr>
            <p:nvPr/>
          </p:nvSpPr>
          <p:spPr bwMode="auto">
            <a:xfrm>
              <a:off x="2400" y="964"/>
              <a:ext cx="0" cy="1108"/>
            </a:xfrm>
            <a:prstGeom prst="line">
              <a:avLst/>
            </a:prstGeom>
            <a:noFill/>
            <a:ln w="19050">
              <a:solidFill>
                <a:schemeClr val="tx1"/>
              </a:solidFill>
              <a:prstDash val="lgDash"/>
              <a:miter lim="800000"/>
              <a:headEnd/>
              <a:tailEnd/>
            </a:ln>
            <a:effectLst/>
          </p:spPr>
          <p:txBody>
            <a:bodyPr wrap="none" anchor="ctr"/>
            <a:lstStyle/>
            <a:p>
              <a:endParaRPr lang="en-US"/>
            </a:p>
          </p:txBody>
        </p:sp>
        <p:sp>
          <p:nvSpPr>
            <p:cNvPr id="192" name="Line 8"/>
            <p:cNvSpPr>
              <a:spLocks noChangeShapeType="1"/>
            </p:cNvSpPr>
            <p:nvPr/>
          </p:nvSpPr>
          <p:spPr bwMode="auto">
            <a:xfrm>
              <a:off x="3076" y="964"/>
              <a:ext cx="0" cy="1108"/>
            </a:xfrm>
            <a:prstGeom prst="line">
              <a:avLst/>
            </a:prstGeom>
            <a:noFill/>
            <a:ln w="19050">
              <a:solidFill>
                <a:schemeClr val="tx1"/>
              </a:solidFill>
              <a:prstDash val="lgDash"/>
              <a:miter lim="800000"/>
              <a:headEnd/>
              <a:tailEnd/>
            </a:ln>
            <a:effectLst/>
          </p:spPr>
          <p:txBody>
            <a:bodyPr wrap="none" anchor="ctr"/>
            <a:lstStyle/>
            <a:p>
              <a:endParaRPr lang="en-US"/>
            </a:p>
          </p:txBody>
        </p:sp>
        <p:sp>
          <p:nvSpPr>
            <p:cNvPr id="193" name="Line 9"/>
            <p:cNvSpPr>
              <a:spLocks noChangeShapeType="1"/>
            </p:cNvSpPr>
            <p:nvPr/>
          </p:nvSpPr>
          <p:spPr bwMode="auto">
            <a:xfrm>
              <a:off x="2070" y="1248"/>
              <a:ext cx="1409" cy="0"/>
            </a:xfrm>
            <a:prstGeom prst="line">
              <a:avLst/>
            </a:prstGeom>
            <a:noFill/>
            <a:ln w="19050">
              <a:solidFill>
                <a:schemeClr val="tx1"/>
              </a:solidFill>
              <a:prstDash val="lgDash"/>
              <a:miter lim="800000"/>
              <a:headEnd/>
              <a:tailEnd/>
            </a:ln>
            <a:effectLst/>
          </p:spPr>
          <p:txBody>
            <a:bodyPr wrap="none" anchor="ctr"/>
            <a:lstStyle/>
            <a:p>
              <a:endParaRPr lang="en-US"/>
            </a:p>
          </p:txBody>
        </p:sp>
        <p:sp>
          <p:nvSpPr>
            <p:cNvPr id="194" name="Line 10"/>
            <p:cNvSpPr>
              <a:spLocks noChangeShapeType="1"/>
            </p:cNvSpPr>
            <p:nvPr/>
          </p:nvSpPr>
          <p:spPr bwMode="auto">
            <a:xfrm>
              <a:off x="2070" y="1872"/>
              <a:ext cx="1409" cy="0"/>
            </a:xfrm>
            <a:prstGeom prst="line">
              <a:avLst/>
            </a:prstGeom>
            <a:noFill/>
            <a:ln w="19050">
              <a:solidFill>
                <a:schemeClr val="tx1"/>
              </a:solidFill>
              <a:prstDash val="lgDash"/>
              <a:miter lim="800000"/>
              <a:headEnd/>
              <a:tailEnd/>
            </a:ln>
            <a:effectLst/>
          </p:spPr>
          <p:txBody>
            <a:bodyPr wrap="none" anchor="ctr"/>
            <a:lstStyle/>
            <a:p>
              <a:endParaRPr lang="en-US"/>
            </a:p>
          </p:txBody>
        </p:sp>
        <p:sp>
          <p:nvSpPr>
            <p:cNvPr id="195" name="Text Box 11"/>
            <p:cNvSpPr txBox="1">
              <a:spLocks noChangeArrowheads="1"/>
            </p:cNvSpPr>
            <p:nvPr/>
          </p:nvSpPr>
          <p:spPr bwMode="auto">
            <a:xfrm>
              <a:off x="1824" y="952"/>
              <a:ext cx="401" cy="211"/>
            </a:xfrm>
            <a:prstGeom prst="rect">
              <a:avLst/>
            </a:prstGeom>
            <a:noFill/>
            <a:ln w="9525">
              <a:noFill/>
              <a:miter lim="800000"/>
              <a:headEnd/>
              <a:tailEnd/>
            </a:ln>
            <a:effectLst/>
          </p:spPr>
          <p:txBody>
            <a:bodyPr wrap="none">
              <a:spAutoFit/>
            </a:bodyPr>
            <a:lstStyle/>
            <a:p>
              <a:r>
                <a:rPr kumimoji="1" lang="en-US" sz="1600">
                  <a:latin typeface="Arial" charset="0"/>
                </a:rPr>
                <a:t>1001</a:t>
              </a:r>
            </a:p>
          </p:txBody>
        </p:sp>
        <p:sp>
          <p:nvSpPr>
            <p:cNvPr id="196" name="Text Box 12"/>
            <p:cNvSpPr txBox="1">
              <a:spLocks noChangeArrowheads="1"/>
            </p:cNvSpPr>
            <p:nvPr/>
          </p:nvSpPr>
          <p:spPr bwMode="auto">
            <a:xfrm>
              <a:off x="2512" y="1419"/>
              <a:ext cx="401" cy="212"/>
            </a:xfrm>
            <a:prstGeom prst="rect">
              <a:avLst/>
            </a:prstGeom>
            <a:noFill/>
            <a:ln w="9525">
              <a:noFill/>
              <a:miter lim="800000"/>
              <a:headEnd/>
              <a:tailEnd/>
            </a:ln>
            <a:effectLst/>
          </p:spPr>
          <p:txBody>
            <a:bodyPr wrap="none">
              <a:spAutoFit/>
            </a:bodyPr>
            <a:lstStyle/>
            <a:p>
              <a:r>
                <a:rPr kumimoji="1" lang="en-US" sz="1600">
                  <a:latin typeface="Arial" charset="0"/>
                </a:rPr>
                <a:t>0000</a:t>
              </a:r>
            </a:p>
          </p:txBody>
        </p:sp>
        <p:sp>
          <p:nvSpPr>
            <p:cNvPr id="197" name="Text Box 13"/>
            <p:cNvSpPr txBox="1">
              <a:spLocks noChangeArrowheads="1"/>
            </p:cNvSpPr>
            <p:nvPr/>
          </p:nvSpPr>
          <p:spPr bwMode="auto">
            <a:xfrm>
              <a:off x="1872" y="1516"/>
              <a:ext cx="400" cy="212"/>
            </a:xfrm>
            <a:prstGeom prst="rect">
              <a:avLst/>
            </a:prstGeom>
            <a:noFill/>
            <a:ln w="9525">
              <a:noFill/>
              <a:miter lim="800000"/>
              <a:headEnd/>
              <a:tailEnd/>
            </a:ln>
            <a:effectLst/>
          </p:spPr>
          <p:txBody>
            <a:bodyPr wrap="none">
              <a:spAutoFit/>
            </a:bodyPr>
            <a:lstStyle/>
            <a:p>
              <a:r>
                <a:rPr kumimoji="1" lang="en-US" sz="1600">
                  <a:latin typeface="Arial" charset="0"/>
                </a:rPr>
                <a:t>0001</a:t>
              </a:r>
            </a:p>
          </p:txBody>
        </p:sp>
        <p:sp>
          <p:nvSpPr>
            <p:cNvPr id="198" name="Text Box 14"/>
            <p:cNvSpPr txBox="1">
              <a:spLocks noChangeArrowheads="1"/>
            </p:cNvSpPr>
            <p:nvPr/>
          </p:nvSpPr>
          <p:spPr bwMode="auto">
            <a:xfrm>
              <a:off x="1868" y="1941"/>
              <a:ext cx="400" cy="212"/>
            </a:xfrm>
            <a:prstGeom prst="rect">
              <a:avLst/>
            </a:prstGeom>
            <a:noFill/>
            <a:ln w="9525">
              <a:noFill/>
              <a:miter lim="800000"/>
              <a:headEnd/>
              <a:tailEnd/>
            </a:ln>
            <a:effectLst/>
          </p:spPr>
          <p:txBody>
            <a:bodyPr wrap="none">
              <a:spAutoFit/>
            </a:bodyPr>
            <a:lstStyle/>
            <a:p>
              <a:r>
                <a:rPr kumimoji="1" lang="en-US" sz="1600">
                  <a:latin typeface="Arial" charset="0"/>
                </a:rPr>
                <a:t>0101</a:t>
              </a:r>
            </a:p>
          </p:txBody>
        </p:sp>
        <p:sp>
          <p:nvSpPr>
            <p:cNvPr id="199" name="Text Box 15"/>
            <p:cNvSpPr txBox="1">
              <a:spLocks noChangeArrowheads="1"/>
            </p:cNvSpPr>
            <p:nvPr/>
          </p:nvSpPr>
          <p:spPr bwMode="auto">
            <a:xfrm>
              <a:off x="2522" y="1951"/>
              <a:ext cx="400" cy="211"/>
            </a:xfrm>
            <a:prstGeom prst="rect">
              <a:avLst/>
            </a:prstGeom>
            <a:noFill/>
            <a:ln w="9525">
              <a:noFill/>
              <a:miter lim="800000"/>
              <a:headEnd/>
              <a:tailEnd/>
            </a:ln>
            <a:effectLst/>
          </p:spPr>
          <p:txBody>
            <a:bodyPr wrap="none">
              <a:spAutoFit/>
            </a:bodyPr>
            <a:lstStyle/>
            <a:p>
              <a:r>
                <a:rPr kumimoji="1" lang="en-US" sz="1600">
                  <a:latin typeface="Arial" charset="0"/>
                </a:rPr>
                <a:t>0100</a:t>
              </a:r>
            </a:p>
          </p:txBody>
        </p:sp>
        <p:sp>
          <p:nvSpPr>
            <p:cNvPr id="200" name="Text Box 16"/>
            <p:cNvSpPr txBox="1">
              <a:spLocks noChangeArrowheads="1"/>
            </p:cNvSpPr>
            <p:nvPr/>
          </p:nvSpPr>
          <p:spPr bwMode="auto">
            <a:xfrm>
              <a:off x="2512" y="952"/>
              <a:ext cx="401" cy="213"/>
            </a:xfrm>
            <a:prstGeom prst="rect">
              <a:avLst/>
            </a:prstGeom>
            <a:noFill/>
            <a:ln w="9525">
              <a:noFill/>
              <a:miter lim="800000"/>
              <a:headEnd/>
              <a:tailEnd/>
            </a:ln>
            <a:effectLst/>
          </p:spPr>
          <p:txBody>
            <a:bodyPr wrap="none">
              <a:spAutoFit/>
            </a:bodyPr>
            <a:lstStyle/>
            <a:p>
              <a:r>
                <a:rPr kumimoji="1" lang="en-US" sz="1600">
                  <a:latin typeface="Arial" charset="0"/>
                </a:rPr>
                <a:t>1000</a:t>
              </a:r>
            </a:p>
          </p:txBody>
        </p:sp>
        <p:sp>
          <p:nvSpPr>
            <p:cNvPr id="201" name="Text Box 17"/>
            <p:cNvSpPr txBox="1">
              <a:spLocks noChangeArrowheads="1"/>
            </p:cNvSpPr>
            <p:nvPr/>
          </p:nvSpPr>
          <p:spPr bwMode="auto">
            <a:xfrm>
              <a:off x="3110" y="964"/>
              <a:ext cx="400" cy="212"/>
            </a:xfrm>
            <a:prstGeom prst="rect">
              <a:avLst/>
            </a:prstGeom>
            <a:noFill/>
            <a:ln w="9525">
              <a:noFill/>
              <a:miter lim="800000"/>
              <a:headEnd/>
              <a:tailEnd/>
            </a:ln>
            <a:effectLst/>
          </p:spPr>
          <p:txBody>
            <a:bodyPr wrap="none">
              <a:spAutoFit/>
            </a:bodyPr>
            <a:lstStyle/>
            <a:p>
              <a:r>
                <a:rPr kumimoji="1" lang="en-US" sz="1600">
                  <a:latin typeface="Arial" charset="0"/>
                </a:rPr>
                <a:t>1010</a:t>
              </a:r>
            </a:p>
          </p:txBody>
        </p:sp>
        <p:sp>
          <p:nvSpPr>
            <p:cNvPr id="202" name="Text Box 18"/>
            <p:cNvSpPr txBox="1">
              <a:spLocks noChangeArrowheads="1"/>
            </p:cNvSpPr>
            <p:nvPr/>
          </p:nvSpPr>
          <p:spPr bwMode="auto">
            <a:xfrm>
              <a:off x="3116" y="1419"/>
              <a:ext cx="400" cy="211"/>
            </a:xfrm>
            <a:prstGeom prst="rect">
              <a:avLst/>
            </a:prstGeom>
            <a:noFill/>
            <a:ln w="9525">
              <a:noFill/>
              <a:miter lim="800000"/>
              <a:headEnd/>
              <a:tailEnd/>
            </a:ln>
            <a:effectLst/>
          </p:spPr>
          <p:txBody>
            <a:bodyPr wrap="none">
              <a:spAutoFit/>
            </a:bodyPr>
            <a:lstStyle/>
            <a:p>
              <a:r>
                <a:rPr kumimoji="1" lang="en-US" sz="1600">
                  <a:latin typeface="Arial" charset="0"/>
                </a:rPr>
                <a:t>0010</a:t>
              </a:r>
            </a:p>
          </p:txBody>
        </p:sp>
        <p:sp>
          <p:nvSpPr>
            <p:cNvPr id="203" name="Text Box 19"/>
            <p:cNvSpPr txBox="1">
              <a:spLocks noChangeArrowheads="1"/>
            </p:cNvSpPr>
            <p:nvPr/>
          </p:nvSpPr>
          <p:spPr bwMode="auto">
            <a:xfrm>
              <a:off x="3116" y="1943"/>
              <a:ext cx="400" cy="212"/>
            </a:xfrm>
            <a:prstGeom prst="rect">
              <a:avLst/>
            </a:prstGeom>
            <a:noFill/>
            <a:ln w="9525">
              <a:noFill/>
              <a:miter lim="800000"/>
              <a:headEnd/>
              <a:tailEnd/>
            </a:ln>
            <a:effectLst/>
          </p:spPr>
          <p:txBody>
            <a:bodyPr wrap="none">
              <a:spAutoFit/>
            </a:bodyPr>
            <a:lstStyle/>
            <a:p>
              <a:r>
                <a:rPr kumimoji="1" lang="en-US" sz="1600">
                  <a:latin typeface="Arial" charset="0"/>
                </a:rPr>
                <a:t>0110</a:t>
              </a:r>
            </a:p>
          </p:txBody>
        </p:sp>
        <p:sp>
          <p:nvSpPr>
            <p:cNvPr id="204" name="Line 20"/>
            <p:cNvSpPr>
              <a:spLocks noChangeShapeType="1"/>
            </p:cNvSpPr>
            <p:nvPr/>
          </p:nvSpPr>
          <p:spPr bwMode="auto">
            <a:xfrm flipV="1">
              <a:off x="2573" y="1664"/>
              <a:ext cx="402" cy="58"/>
            </a:xfrm>
            <a:prstGeom prst="line">
              <a:avLst/>
            </a:prstGeom>
            <a:noFill/>
            <a:ln w="9525">
              <a:solidFill>
                <a:schemeClr val="hlink"/>
              </a:solidFill>
              <a:miter lim="800000"/>
              <a:headEnd type="oval" w="sm" len="med"/>
              <a:tailEnd type="oval" w="sm" len="med"/>
            </a:ln>
            <a:effectLst/>
          </p:spPr>
          <p:txBody>
            <a:bodyPr wrap="none" anchor="ctr"/>
            <a:lstStyle/>
            <a:p>
              <a:endParaRPr lang="en-US"/>
            </a:p>
          </p:txBody>
        </p:sp>
        <p:sp>
          <p:nvSpPr>
            <p:cNvPr id="205" name="Line 21"/>
            <p:cNvSpPr>
              <a:spLocks noChangeShapeType="1"/>
            </p:cNvSpPr>
            <p:nvPr/>
          </p:nvSpPr>
          <p:spPr bwMode="auto">
            <a:xfrm flipH="1">
              <a:off x="1868" y="1069"/>
              <a:ext cx="453" cy="408"/>
            </a:xfrm>
            <a:prstGeom prst="line">
              <a:avLst/>
            </a:prstGeom>
            <a:noFill/>
            <a:ln w="9525">
              <a:solidFill>
                <a:schemeClr val="hlink"/>
              </a:solidFill>
              <a:miter lim="800000"/>
              <a:headEnd type="oval" w="sm" len="med"/>
              <a:tailEnd type="oval" w="sm" len="med"/>
            </a:ln>
            <a:effectLst/>
          </p:spPr>
          <p:txBody>
            <a:bodyPr wrap="none" anchor="ctr"/>
            <a:lstStyle/>
            <a:p>
              <a:endParaRPr lang="en-US"/>
            </a:p>
          </p:txBody>
        </p:sp>
        <p:sp>
          <p:nvSpPr>
            <p:cNvPr id="206" name="Line 22"/>
            <p:cNvSpPr>
              <a:spLocks noChangeShapeType="1"/>
            </p:cNvSpPr>
            <p:nvPr/>
          </p:nvSpPr>
          <p:spPr bwMode="auto">
            <a:xfrm flipV="1">
              <a:off x="2522" y="1127"/>
              <a:ext cx="504" cy="233"/>
            </a:xfrm>
            <a:prstGeom prst="line">
              <a:avLst/>
            </a:prstGeom>
            <a:noFill/>
            <a:ln w="9525">
              <a:solidFill>
                <a:schemeClr val="hlink"/>
              </a:solidFill>
              <a:miter lim="800000"/>
              <a:headEnd type="oval" w="sm" len="med"/>
              <a:tailEnd type="oval" w="sm" len="med"/>
            </a:ln>
            <a:effectLst/>
          </p:spPr>
          <p:txBody>
            <a:bodyPr wrap="none" anchor="ctr"/>
            <a:lstStyle/>
            <a:p>
              <a:endParaRPr lang="en-US"/>
            </a:p>
          </p:txBody>
        </p:sp>
        <p:sp>
          <p:nvSpPr>
            <p:cNvPr id="207" name="Text Box 23"/>
            <p:cNvSpPr txBox="1">
              <a:spLocks noChangeArrowheads="1"/>
            </p:cNvSpPr>
            <p:nvPr/>
          </p:nvSpPr>
          <p:spPr bwMode="auto">
            <a:xfrm>
              <a:off x="1718" y="1477"/>
              <a:ext cx="197"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C</a:t>
              </a:r>
            </a:p>
          </p:txBody>
        </p:sp>
        <p:sp>
          <p:nvSpPr>
            <p:cNvPr id="208" name="Text Box 24"/>
            <p:cNvSpPr txBox="1">
              <a:spLocks noChangeArrowheads="1"/>
            </p:cNvSpPr>
            <p:nvPr/>
          </p:nvSpPr>
          <p:spPr bwMode="auto">
            <a:xfrm>
              <a:off x="2208" y="816"/>
              <a:ext cx="197"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D</a:t>
              </a:r>
            </a:p>
          </p:txBody>
        </p:sp>
        <p:sp>
          <p:nvSpPr>
            <p:cNvPr id="209" name="Text Box 25"/>
            <p:cNvSpPr txBox="1">
              <a:spLocks noChangeArrowheads="1"/>
            </p:cNvSpPr>
            <p:nvPr/>
          </p:nvSpPr>
          <p:spPr bwMode="auto">
            <a:xfrm>
              <a:off x="2423" y="1700"/>
              <a:ext cx="191"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A</a:t>
              </a:r>
            </a:p>
          </p:txBody>
        </p:sp>
        <p:sp>
          <p:nvSpPr>
            <p:cNvPr id="210" name="Text Box 26"/>
            <p:cNvSpPr txBox="1">
              <a:spLocks noChangeArrowheads="1"/>
            </p:cNvSpPr>
            <p:nvPr/>
          </p:nvSpPr>
          <p:spPr bwMode="auto">
            <a:xfrm>
              <a:off x="2876" y="1652"/>
              <a:ext cx="191"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B</a:t>
              </a:r>
            </a:p>
          </p:txBody>
        </p:sp>
        <p:sp>
          <p:nvSpPr>
            <p:cNvPr id="211" name="Text Box 27"/>
            <p:cNvSpPr txBox="1">
              <a:spLocks noChangeArrowheads="1"/>
            </p:cNvSpPr>
            <p:nvPr/>
          </p:nvSpPr>
          <p:spPr bwMode="auto">
            <a:xfrm>
              <a:off x="2423" y="1360"/>
              <a:ext cx="191"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E</a:t>
              </a:r>
            </a:p>
          </p:txBody>
        </p:sp>
        <p:sp>
          <p:nvSpPr>
            <p:cNvPr id="212" name="Text Box 28"/>
            <p:cNvSpPr txBox="1">
              <a:spLocks noChangeArrowheads="1"/>
            </p:cNvSpPr>
            <p:nvPr/>
          </p:nvSpPr>
          <p:spPr bwMode="auto">
            <a:xfrm>
              <a:off x="2876" y="913"/>
              <a:ext cx="184"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F</a:t>
              </a:r>
            </a:p>
          </p:txBody>
        </p:sp>
      </p:grpSp>
      <p:sp>
        <p:nvSpPr>
          <p:cNvPr id="213" name="Text Box 29"/>
          <p:cNvSpPr txBox="1">
            <a:spLocks noChangeArrowheads="1"/>
          </p:cNvSpPr>
          <p:nvPr/>
        </p:nvSpPr>
        <p:spPr bwMode="auto">
          <a:xfrm>
            <a:off x="1447800" y="1693863"/>
            <a:ext cx="1127232" cy="1920526"/>
          </a:xfrm>
          <a:prstGeom prst="rect">
            <a:avLst/>
          </a:prstGeom>
          <a:noFill/>
          <a:ln w="9525">
            <a:noFill/>
            <a:miter lim="800000"/>
            <a:headEnd/>
            <a:tailEnd/>
          </a:ln>
          <a:effectLst/>
        </p:spPr>
        <p:txBody>
          <a:bodyPr wrap="none">
            <a:spAutoFit/>
          </a:bodyPr>
          <a:lstStyle/>
          <a:p>
            <a:pPr>
              <a:lnSpc>
                <a:spcPct val="110000"/>
              </a:lnSpc>
            </a:pPr>
            <a:r>
              <a:rPr kumimoji="1" lang="en-US" sz="1800">
                <a:latin typeface="Arial" charset="0"/>
              </a:rPr>
              <a:t>A = </a:t>
            </a:r>
            <a:r>
              <a:rPr kumimoji="1" lang="en-US" sz="1800" smtClean="0">
                <a:latin typeface="Arial" charset="0"/>
              </a:rPr>
              <a:t>0000</a:t>
            </a:r>
            <a:endParaRPr kumimoji="1" lang="en-US" sz="1800">
              <a:latin typeface="Arial" charset="0"/>
            </a:endParaRPr>
          </a:p>
          <a:p>
            <a:pPr>
              <a:lnSpc>
                <a:spcPct val="110000"/>
              </a:lnSpc>
            </a:pPr>
            <a:r>
              <a:rPr kumimoji="1" lang="en-US" sz="1800">
                <a:latin typeface="Arial" charset="0"/>
              </a:rPr>
              <a:t>B = </a:t>
            </a:r>
            <a:r>
              <a:rPr kumimoji="1" lang="en-US" sz="1800" smtClean="0">
                <a:latin typeface="Arial" charset="0"/>
              </a:rPr>
              <a:t>0000</a:t>
            </a:r>
            <a:endParaRPr kumimoji="1" lang="en-US" sz="1800">
              <a:latin typeface="Arial" charset="0"/>
            </a:endParaRPr>
          </a:p>
          <a:p>
            <a:pPr>
              <a:lnSpc>
                <a:spcPct val="110000"/>
              </a:lnSpc>
            </a:pPr>
            <a:r>
              <a:rPr kumimoji="1" lang="en-US" sz="1800">
                <a:latin typeface="Arial" charset="0"/>
              </a:rPr>
              <a:t>C = </a:t>
            </a:r>
            <a:r>
              <a:rPr kumimoji="1" lang="en-US" sz="1800" smtClean="0">
                <a:latin typeface="Arial" charset="0"/>
              </a:rPr>
              <a:t>0001</a:t>
            </a:r>
            <a:endParaRPr kumimoji="1" lang="en-US" sz="1800">
              <a:latin typeface="Arial" charset="0"/>
            </a:endParaRPr>
          </a:p>
          <a:p>
            <a:pPr>
              <a:lnSpc>
                <a:spcPct val="110000"/>
              </a:lnSpc>
            </a:pPr>
            <a:r>
              <a:rPr kumimoji="1" lang="en-US" sz="1800">
                <a:latin typeface="Arial" charset="0"/>
              </a:rPr>
              <a:t>D = </a:t>
            </a:r>
            <a:r>
              <a:rPr kumimoji="1" lang="en-US" sz="1800" smtClean="0">
                <a:latin typeface="Arial" charset="0"/>
              </a:rPr>
              <a:t>1001</a:t>
            </a:r>
            <a:endParaRPr kumimoji="1" lang="en-US" sz="1800">
              <a:latin typeface="Arial" charset="0"/>
            </a:endParaRPr>
          </a:p>
          <a:p>
            <a:pPr>
              <a:lnSpc>
                <a:spcPct val="110000"/>
              </a:lnSpc>
            </a:pPr>
            <a:r>
              <a:rPr kumimoji="1" lang="en-US" sz="1800">
                <a:latin typeface="Arial" charset="0"/>
              </a:rPr>
              <a:t>E = 0000</a:t>
            </a:r>
          </a:p>
          <a:p>
            <a:pPr>
              <a:lnSpc>
                <a:spcPct val="110000"/>
              </a:lnSpc>
            </a:pPr>
            <a:r>
              <a:rPr kumimoji="1" lang="en-US" sz="1800">
                <a:latin typeface="Arial" charset="0"/>
              </a:rPr>
              <a:t>F = 1000</a:t>
            </a:r>
          </a:p>
        </p:txBody>
      </p:sp>
      <p:graphicFrame>
        <p:nvGraphicFramePr>
          <p:cNvPr id="214" name="Group 87"/>
          <p:cNvGraphicFramePr>
            <a:graphicFrameLocks noGrp="1"/>
          </p:cNvGraphicFramePr>
          <p:nvPr>
            <p:ph idx="1"/>
          </p:nvPr>
        </p:nvGraphicFramePr>
        <p:xfrm>
          <a:off x="838200" y="4191000"/>
          <a:ext cx="7848600" cy="1562100"/>
        </p:xfrm>
        <a:graphic>
          <a:graphicData uri="http://schemas.openxmlformats.org/drawingml/2006/table">
            <a:tbl>
              <a:tblPr/>
              <a:tblGrid>
                <a:gridCol w="871538"/>
                <a:gridCol w="1744662"/>
                <a:gridCol w="1525588"/>
                <a:gridCol w="1527175"/>
                <a:gridCol w="2179637"/>
              </a:tblGrid>
              <a:tr h="419100">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Đoạn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Mã đầu mút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Ý nghĩa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0000    0000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993300"/>
                          </a:solidFill>
                          <a:effectLst/>
                          <a:latin typeface="Arial" charset="0"/>
                          <a:cs typeface="Arial"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Hiển thị ngay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0" marR="0" lvl="0" indent="-38100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0001    1001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993300"/>
                          </a:solidFill>
                          <a:effectLst/>
                          <a:latin typeface="Arial" charset="0"/>
                          <a:cs typeface="Arial"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Không cắt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81000" marR="0" lvl="0" indent="-38100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0000    1000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Cắt xén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lstStyle/>
          <a:p>
            <a:fld id="{FB17DCC5-C829-4CF3-97A0-F2EF2AFE102C}" type="slidenum">
              <a:rPr lang="en-GB" smtClean="0"/>
              <a:pPr/>
              <a:t>20</a:t>
            </a:fld>
            <a:r>
              <a:rPr lang="en-GB" smtClean="0"/>
              <a:t>/30</a:t>
            </a: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34498" name="Rectangle 2"/>
          <p:cNvSpPr>
            <a:spLocks noGrp="1" noChangeArrowheads="1"/>
          </p:cNvSpPr>
          <p:nvPr>
            <p:ph type="title"/>
          </p:nvPr>
        </p:nvSpPr>
        <p:spPr/>
        <p:txBody>
          <a:bodyPr/>
          <a:lstStyle/>
          <a:p>
            <a:r>
              <a:rPr lang="en-US"/>
              <a:t>Thuật toán cắt xén đa giác</a:t>
            </a:r>
          </a:p>
        </p:txBody>
      </p:sp>
      <p:sp>
        <p:nvSpPr>
          <p:cNvPr id="234499" name="Rectangle 3"/>
          <p:cNvSpPr>
            <a:spLocks noGrp="1" noChangeArrowheads="1"/>
          </p:cNvSpPr>
          <p:nvPr>
            <p:ph type="body" idx="1"/>
          </p:nvPr>
        </p:nvSpPr>
        <p:spPr>
          <a:xfrm>
            <a:off x="762000" y="1143000"/>
            <a:ext cx="8229600" cy="2743200"/>
          </a:xfrm>
        </p:spPr>
        <p:txBody>
          <a:bodyPr/>
          <a:lstStyle/>
          <a:p>
            <a:r>
              <a:rPr lang="en-US"/>
              <a:t>Tác giả: Sutherland-Cohen</a:t>
            </a:r>
          </a:p>
          <a:p>
            <a:r>
              <a:rPr lang="en-US"/>
              <a:t>Input:</a:t>
            </a:r>
          </a:p>
          <a:p>
            <a:pPr lvl="1"/>
            <a:r>
              <a:rPr lang="en-US"/>
              <a:t>Chữ nhật cắt xén</a:t>
            </a:r>
          </a:p>
          <a:p>
            <a:pPr lvl="1"/>
            <a:r>
              <a:rPr lang="en-US"/>
              <a:t>Vùng là đa giác được xác định bởi trật tự các cặp tọa độ</a:t>
            </a:r>
          </a:p>
          <a:p>
            <a:r>
              <a:rPr lang="en-US"/>
              <a:t>Output:</a:t>
            </a:r>
          </a:p>
          <a:p>
            <a:pPr lvl="1"/>
            <a:r>
              <a:rPr lang="en-US"/>
              <a:t>Các đa giác nằm trong cửa sổ cắt </a:t>
            </a:r>
            <a:r>
              <a:rPr lang="en-US" smtClean="0"/>
              <a:t>xén</a:t>
            </a:r>
            <a:endParaRPr lang="en-US"/>
          </a:p>
        </p:txBody>
      </p:sp>
      <p:grpSp>
        <p:nvGrpSpPr>
          <p:cNvPr id="2" name="Group 183"/>
          <p:cNvGrpSpPr/>
          <p:nvPr/>
        </p:nvGrpSpPr>
        <p:grpSpPr>
          <a:xfrm>
            <a:off x="1828800" y="4086225"/>
            <a:ext cx="5334000" cy="1628775"/>
            <a:chOff x="1828800" y="4086225"/>
            <a:chExt cx="5334000" cy="1628775"/>
          </a:xfrm>
        </p:grpSpPr>
        <p:sp>
          <p:nvSpPr>
            <p:cNvPr id="7" name="Rectangle 4"/>
            <p:cNvSpPr>
              <a:spLocks noChangeArrowheads="1"/>
            </p:cNvSpPr>
            <p:nvPr/>
          </p:nvSpPr>
          <p:spPr bwMode="auto">
            <a:xfrm>
              <a:off x="2333625" y="5495925"/>
              <a:ext cx="25400" cy="120650"/>
            </a:xfrm>
            <a:prstGeom prst="rect">
              <a:avLst/>
            </a:prstGeom>
            <a:solidFill>
              <a:srgbClr val="FFFFFF"/>
            </a:solidFill>
            <a:ln w="9525">
              <a:noFill/>
              <a:miter lim="800000"/>
              <a:headEnd/>
              <a:tailEnd/>
            </a:ln>
          </p:spPr>
          <p:txBody>
            <a:bodyPr/>
            <a:lstStyle/>
            <a:p>
              <a:endParaRPr lang="en-US"/>
            </a:p>
          </p:txBody>
        </p:sp>
        <p:sp>
          <p:nvSpPr>
            <p:cNvPr id="9" name="Rectangle 5"/>
            <p:cNvSpPr>
              <a:spLocks noChangeArrowheads="1"/>
            </p:cNvSpPr>
            <p:nvPr/>
          </p:nvSpPr>
          <p:spPr bwMode="auto">
            <a:xfrm>
              <a:off x="2354263" y="5495925"/>
              <a:ext cx="28575" cy="120650"/>
            </a:xfrm>
            <a:prstGeom prst="rect">
              <a:avLst/>
            </a:prstGeom>
            <a:solidFill>
              <a:srgbClr val="FCFCFC"/>
            </a:solidFill>
            <a:ln w="9525">
              <a:noFill/>
              <a:miter lim="800000"/>
              <a:headEnd/>
              <a:tailEnd/>
            </a:ln>
          </p:spPr>
          <p:txBody>
            <a:bodyPr/>
            <a:lstStyle/>
            <a:p>
              <a:endParaRPr lang="en-US"/>
            </a:p>
          </p:txBody>
        </p:sp>
        <p:sp>
          <p:nvSpPr>
            <p:cNvPr id="10" name="Rectangle 6"/>
            <p:cNvSpPr>
              <a:spLocks noChangeArrowheads="1"/>
            </p:cNvSpPr>
            <p:nvPr/>
          </p:nvSpPr>
          <p:spPr bwMode="auto">
            <a:xfrm>
              <a:off x="2378075" y="5495925"/>
              <a:ext cx="25400" cy="120650"/>
            </a:xfrm>
            <a:prstGeom prst="rect">
              <a:avLst/>
            </a:prstGeom>
            <a:solidFill>
              <a:srgbClr val="F7F7F7"/>
            </a:solidFill>
            <a:ln w="9525">
              <a:noFill/>
              <a:miter lim="800000"/>
              <a:headEnd/>
              <a:tailEnd/>
            </a:ln>
          </p:spPr>
          <p:txBody>
            <a:bodyPr/>
            <a:lstStyle/>
            <a:p>
              <a:endParaRPr lang="en-US"/>
            </a:p>
          </p:txBody>
        </p:sp>
        <p:sp>
          <p:nvSpPr>
            <p:cNvPr id="11" name="Rectangle 7"/>
            <p:cNvSpPr>
              <a:spLocks noChangeArrowheads="1"/>
            </p:cNvSpPr>
            <p:nvPr/>
          </p:nvSpPr>
          <p:spPr bwMode="auto">
            <a:xfrm>
              <a:off x="2398713" y="5495925"/>
              <a:ext cx="26987" cy="120650"/>
            </a:xfrm>
            <a:prstGeom prst="rect">
              <a:avLst/>
            </a:prstGeom>
            <a:solidFill>
              <a:srgbClr val="F2F2F2"/>
            </a:solidFill>
            <a:ln w="9525">
              <a:noFill/>
              <a:miter lim="800000"/>
              <a:headEnd/>
              <a:tailEnd/>
            </a:ln>
          </p:spPr>
          <p:txBody>
            <a:bodyPr/>
            <a:lstStyle/>
            <a:p>
              <a:endParaRPr lang="en-US"/>
            </a:p>
          </p:txBody>
        </p:sp>
        <p:sp>
          <p:nvSpPr>
            <p:cNvPr id="12" name="Rectangle 8"/>
            <p:cNvSpPr>
              <a:spLocks noChangeArrowheads="1"/>
            </p:cNvSpPr>
            <p:nvPr/>
          </p:nvSpPr>
          <p:spPr bwMode="auto">
            <a:xfrm>
              <a:off x="2419350" y="5495925"/>
              <a:ext cx="26988" cy="120650"/>
            </a:xfrm>
            <a:prstGeom prst="rect">
              <a:avLst/>
            </a:prstGeom>
            <a:solidFill>
              <a:srgbClr val="EDEDED"/>
            </a:solidFill>
            <a:ln w="9525">
              <a:noFill/>
              <a:miter lim="800000"/>
              <a:headEnd/>
              <a:tailEnd/>
            </a:ln>
          </p:spPr>
          <p:txBody>
            <a:bodyPr/>
            <a:lstStyle/>
            <a:p>
              <a:endParaRPr lang="en-US"/>
            </a:p>
          </p:txBody>
        </p:sp>
        <p:sp>
          <p:nvSpPr>
            <p:cNvPr id="13" name="Rectangle 9"/>
            <p:cNvSpPr>
              <a:spLocks noChangeArrowheads="1"/>
            </p:cNvSpPr>
            <p:nvPr/>
          </p:nvSpPr>
          <p:spPr bwMode="auto">
            <a:xfrm>
              <a:off x="2438400" y="5495925"/>
              <a:ext cx="28575" cy="120650"/>
            </a:xfrm>
            <a:prstGeom prst="rect">
              <a:avLst/>
            </a:prstGeom>
            <a:solidFill>
              <a:srgbClr val="E8E8E8"/>
            </a:solidFill>
            <a:ln w="9525">
              <a:noFill/>
              <a:miter lim="800000"/>
              <a:headEnd/>
              <a:tailEnd/>
            </a:ln>
          </p:spPr>
          <p:txBody>
            <a:bodyPr/>
            <a:lstStyle/>
            <a:p>
              <a:endParaRPr lang="en-US"/>
            </a:p>
          </p:txBody>
        </p:sp>
        <p:sp>
          <p:nvSpPr>
            <p:cNvPr id="14" name="Rectangle 10"/>
            <p:cNvSpPr>
              <a:spLocks noChangeArrowheads="1"/>
            </p:cNvSpPr>
            <p:nvPr/>
          </p:nvSpPr>
          <p:spPr bwMode="auto">
            <a:xfrm>
              <a:off x="2459038" y="5495925"/>
              <a:ext cx="28575" cy="120650"/>
            </a:xfrm>
            <a:prstGeom prst="rect">
              <a:avLst/>
            </a:prstGeom>
            <a:solidFill>
              <a:srgbClr val="E0E0E0"/>
            </a:solidFill>
            <a:ln w="9525">
              <a:noFill/>
              <a:miter lim="800000"/>
              <a:headEnd/>
              <a:tailEnd/>
            </a:ln>
          </p:spPr>
          <p:txBody>
            <a:bodyPr/>
            <a:lstStyle/>
            <a:p>
              <a:endParaRPr lang="en-US"/>
            </a:p>
          </p:txBody>
        </p:sp>
        <p:sp>
          <p:nvSpPr>
            <p:cNvPr id="15" name="Rectangle 11"/>
            <p:cNvSpPr>
              <a:spLocks noChangeArrowheads="1"/>
            </p:cNvSpPr>
            <p:nvPr/>
          </p:nvSpPr>
          <p:spPr bwMode="auto">
            <a:xfrm>
              <a:off x="2482850" y="5495925"/>
              <a:ext cx="26988" cy="120650"/>
            </a:xfrm>
            <a:prstGeom prst="rect">
              <a:avLst/>
            </a:prstGeom>
            <a:solidFill>
              <a:srgbClr val="DBDBDB"/>
            </a:solidFill>
            <a:ln w="9525">
              <a:noFill/>
              <a:miter lim="800000"/>
              <a:headEnd/>
              <a:tailEnd/>
            </a:ln>
          </p:spPr>
          <p:txBody>
            <a:bodyPr/>
            <a:lstStyle/>
            <a:p>
              <a:endParaRPr lang="en-US"/>
            </a:p>
          </p:txBody>
        </p:sp>
        <p:sp>
          <p:nvSpPr>
            <p:cNvPr id="16" name="Rectangle 12"/>
            <p:cNvSpPr>
              <a:spLocks noChangeArrowheads="1"/>
            </p:cNvSpPr>
            <p:nvPr/>
          </p:nvSpPr>
          <p:spPr bwMode="auto">
            <a:xfrm>
              <a:off x="2503488" y="5495925"/>
              <a:ext cx="25400" cy="120650"/>
            </a:xfrm>
            <a:prstGeom prst="rect">
              <a:avLst/>
            </a:prstGeom>
            <a:solidFill>
              <a:srgbClr val="D6D6D6"/>
            </a:solidFill>
            <a:ln w="9525">
              <a:noFill/>
              <a:miter lim="800000"/>
              <a:headEnd/>
              <a:tailEnd/>
            </a:ln>
          </p:spPr>
          <p:txBody>
            <a:bodyPr/>
            <a:lstStyle/>
            <a:p>
              <a:endParaRPr lang="en-US"/>
            </a:p>
          </p:txBody>
        </p:sp>
        <p:sp>
          <p:nvSpPr>
            <p:cNvPr id="17" name="Rectangle 13"/>
            <p:cNvSpPr>
              <a:spLocks noChangeArrowheads="1"/>
            </p:cNvSpPr>
            <p:nvPr/>
          </p:nvSpPr>
          <p:spPr bwMode="auto">
            <a:xfrm>
              <a:off x="2522538" y="5495925"/>
              <a:ext cx="28575" cy="120650"/>
            </a:xfrm>
            <a:prstGeom prst="rect">
              <a:avLst/>
            </a:prstGeom>
            <a:solidFill>
              <a:srgbClr val="D1D1D1"/>
            </a:solidFill>
            <a:ln w="9525">
              <a:noFill/>
              <a:miter lim="800000"/>
              <a:headEnd/>
              <a:tailEnd/>
            </a:ln>
          </p:spPr>
          <p:txBody>
            <a:bodyPr/>
            <a:lstStyle/>
            <a:p>
              <a:endParaRPr lang="en-US"/>
            </a:p>
          </p:txBody>
        </p:sp>
        <p:sp>
          <p:nvSpPr>
            <p:cNvPr id="18" name="Rectangle 14"/>
            <p:cNvSpPr>
              <a:spLocks noChangeArrowheads="1"/>
            </p:cNvSpPr>
            <p:nvPr/>
          </p:nvSpPr>
          <p:spPr bwMode="auto">
            <a:xfrm>
              <a:off x="2546350" y="5495925"/>
              <a:ext cx="25400" cy="120650"/>
            </a:xfrm>
            <a:prstGeom prst="rect">
              <a:avLst/>
            </a:prstGeom>
            <a:solidFill>
              <a:srgbClr val="CCCCCC"/>
            </a:solidFill>
            <a:ln w="9525">
              <a:noFill/>
              <a:miter lim="800000"/>
              <a:headEnd/>
              <a:tailEnd/>
            </a:ln>
          </p:spPr>
          <p:txBody>
            <a:bodyPr/>
            <a:lstStyle/>
            <a:p>
              <a:endParaRPr lang="en-US"/>
            </a:p>
          </p:txBody>
        </p:sp>
        <p:sp>
          <p:nvSpPr>
            <p:cNvPr id="19" name="Rectangle 15"/>
            <p:cNvSpPr>
              <a:spLocks noChangeArrowheads="1"/>
            </p:cNvSpPr>
            <p:nvPr/>
          </p:nvSpPr>
          <p:spPr bwMode="auto">
            <a:xfrm>
              <a:off x="2566988" y="5495925"/>
              <a:ext cx="25400" cy="120650"/>
            </a:xfrm>
            <a:prstGeom prst="rect">
              <a:avLst/>
            </a:prstGeom>
            <a:solidFill>
              <a:srgbClr val="C6C6C6"/>
            </a:solidFill>
            <a:ln w="9525">
              <a:noFill/>
              <a:miter lim="800000"/>
              <a:headEnd/>
              <a:tailEnd/>
            </a:ln>
          </p:spPr>
          <p:txBody>
            <a:bodyPr/>
            <a:lstStyle/>
            <a:p>
              <a:endParaRPr lang="en-US"/>
            </a:p>
          </p:txBody>
        </p:sp>
        <p:sp>
          <p:nvSpPr>
            <p:cNvPr id="20" name="Rectangle 16"/>
            <p:cNvSpPr>
              <a:spLocks noChangeArrowheads="1"/>
            </p:cNvSpPr>
            <p:nvPr/>
          </p:nvSpPr>
          <p:spPr bwMode="auto">
            <a:xfrm>
              <a:off x="2587625" y="5495925"/>
              <a:ext cx="25400" cy="120650"/>
            </a:xfrm>
            <a:prstGeom prst="rect">
              <a:avLst/>
            </a:prstGeom>
            <a:solidFill>
              <a:srgbClr val="C1C1C1"/>
            </a:solidFill>
            <a:ln w="9525">
              <a:noFill/>
              <a:miter lim="800000"/>
              <a:headEnd/>
              <a:tailEnd/>
            </a:ln>
          </p:spPr>
          <p:txBody>
            <a:bodyPr/>
            <a:lstStyle/>
            <a:p>
              <a:endParaRPr lang="en-US"/>
            </a:p>
          </p:txBody>
        </p:sp>
        <p:sp>
          <p:nvSpPr>
            <p:cNvPr id="21" name="Rectangle 17"/>
            <p:cNvSpPr>
              <a:spLocks noChangeArrowheads="1"/>
            </p:cNvSpPr>
            <p:nvPr/>
          </p:nvSpPr>
          <p:spPr bwMode="auto">
            <a:xfrm>
              <a:off x="2608263" y="5495925"/>
              <a:ext cx="26987" cy="120650"/>
            </a:xfrm>
            <a:prstGeom prst="rect">
              <a:avLst/>
            </a:prstGeom>
            <a:solidFill>
              <a:srgbClr val="BCBCBC"/>
            </a:solidFill>
            <a:ln w="9525">
              <a:noFill/>
              <a:miter lim="800000"/>
              <a:headEnd/>
              <a:tailEnd/>
            </a:ln>
          </p:spPr>
          <p:txBody>
            <a:bodyPr/>
            <a:lstStyle/>
            <a:p>
              <a:endParaRPr lang="en-US"/>
            </a:p>
          </p:txBody>
        </p:sp>
        <p:sp>
          <p:nvSpPr>
            <p:cNvPr id="22" name="Rectangle 18"/>
            <p:cNvSpPr>
              <a:spLocks noChangeArrowheads="1"/>
            </p:cNvSpPr>
            <p:nvPr/>
          </p:nvSpPr>
          <p:spPr bwMode="auto">
            <a:xfrm>
              <a:off x="2628900" y="5495925"/>
              <a:ext cx="26988" cy="120650"/>
            </a:xfrm>
            <a:prstGeom prst="rect">
              <a:avLst/>
            </a:prstGeom>
            <a:solidFill>
              <a:srgbClr val="B7B7B7"/>
            </a:solidFill>
            <a:ln w="9525">
              <a:noFill/>
              <a:miter lim="800000"/>
              <a:headEnd/>
              <a:tailEnd/>
            </a:ln>
          </p:spPr>
          <p:txBody>
            <a:bodyPr/>
            <a:lstStyle/>
            <a:p>
              <a:endParaRPr lang="en-US"/>
            </a:p>
          </p:txBody>
        </p:sp>
        <p:sp>
          <p:nvSpPr>
            <p:cNvPr id="23" name="Rectangle 19"/>
            <p:cNvSpPr>
              <a:spLocks noChangeArrowheads="1"/>
            </p:cNvSpPr>
            <p:nvPr/>
          </p:nvSpPr>
          <p:spPr bwMode="auto">
            <a:xfrm>
              <a:off x="2651125" y="5495925"/>
              <a:ext cx="25400" cy="120650"/>
            </a:xfrm>
            <a:prstGeom prst="rect">
              <a:avLst/>
            </a:prstGeom>
            <a:solidFill>
              <a:srgbClr val="B2B2B2"/>
            </a:solidFill>
            <a:ln w="9525">
              <a:noFill/>
              <a:miter lim="800000"/>
              <a:headEnd/>
              <a:tailEnd/>
            </a:ln>
          </p:spPr>
          <p:txBody>
            <a:bodyPr/>
            <a:lstStyle/>
            <a:p>
              <a:endParaRPr lang="en-US"/>
            </a:p>
          </p:txBody>
        </p:sp>
        <p:sp>
          <p:nvSpPr>
            <p:cNvPr id="24" name="Rectangle 20"/>
            <p:cNvSpPr>
              <a:spLocks noChangeArrowheads="1"/>
            </p:cNvSpPr>
            <p:nvPr/>
          </p:nvSpPr>
          <p:spPr bwMode="auto">
            <a:xfrm>
              <a:off x="2671763" y="5495925"/>
              <a:ext cx="25400" cy="120650"/>
            </a:xfrm>
            <a:prstGeom prst="rect">
              <a:avLst/>
            </a:prstGeom>
            <a:solidFill>
              <a:srgbClr val="ADADAD"/>
            </a:solidFill>
            <a:ln w="9525">
              <a:noFill/>
              <a:miter lim="800000"/>
              <a:headEnd/>
              <a:tailEnd/>
            </a:ln>
          </p:spPr>
          <p:txBody>
            <a:bodyPr/>
            <a:lstStyle/>
            <a:p>
              <a:endParaRPr lang="en-US"/>
            </a:p>
          </p:txBody>
        </p:sp>
        <p:sp>
          <p:nvSpPr>
            <p:cNvPr id="25" name="Rectangle 21"/>
            <p:cNvSpPr>
              <a:spLocks noChangeArrowheads="1"/>
            </p:cNvSpPr>
            <p:nvPr/>
          </p:nvSpPr>
          <p:spPr bwMode="auto">
            <a:xfrm>
              <a:off x="2689225" y="5495925"/>
              <a:ext cx="25400" cy="120650"/>
            </a:xfrm>
            <a:prstGeom prst="rect">
              <a:avLst/>
            </a:prstGeom>
            <a:solidFill>
              <a:srgbClr val="A8A8A8"/>
            </a:solidFill>
            <a:ln w="9525">
              <a:noFill/>
              <a:miter lim="800000"/>
              <a:headEnd/>
              <a:tailEnd/>
            </a:ln>
          </p:spPr>
          <p:txBody>
            <a:bodyPr/>
            <a:lstStyle/>
            <a:p>
              <a:endParaRPr lang="en-US"/>
            </a:p>
          </p:txBody>
        </p:sp>
        <p:sp>
          <p:nvSpPr>
            <p:cNvPr id="26" name="Rectangle 22"/>
            <p:cNvSpPr>
              <a:spLocks noChangeArrowheads="1"/>
            </p:cNvSpPr>
            <p:nvPr/>
          </p:nvSpPr>
          <p:spPr bwMode="auto">
            <a:xfrm>
              <a:off x="2706688" y="5495925"/>
              <a:ext cx="25400" cy="120650"/>
            </a:xfrm>
            <a:prstGeom prst="rect">
              <a:avLst/>
            </a:prstGeom>
            <a:solidFill>
              <a:srgbClr val="A3A3A3"/>
            </a:solidFill>
            <a:ln w="9525">
              <a:noFill/>
              <a:miter lim="800000"/>
              <a:headEnd/>
              <a:tailEnd/>
            </a:ln>
          </p:spPr>
          <p:txBody>
            <a:bodyPr/>
            <a:lstStyle/>
            <a:p>
              <a:endParaRPr lang="en-US"/>
            </a:p>
          </p:txBody>
        </p:sp>
        <p:sp>
          <p:nvSpPr>
            <p:cNvPr id="27" name="Rectangle 23"/>
            <p:cNvSpPr>
              <a:spLocks noChangeArrowheads="1"/>
            </p:cNvSpPr>
            <p:nvPr/>
          </p:nvSpPr>
          <p:spPr bwMode="auto">
            <a:xfrm>
              <a:off x="2727325" y="5495925"/>
              <a:ext cx="23813" cy="120650"/>
            </a:xfrm>
            <a:prstGeom prst="rect">
              <a:avLst/>
            </a:prstGeom>
            <a:solidFill>
              <a:srgbClr val="9B9B9B"/>
            </a:solidFill>
            <a:ln w="9525">
              <a:noFill/>
              <a:miter lim="800000"/>
              <a:headEnd/>
              <a:tailEnd/>
            </a:ln>
          </p:spPr>
          <p:txBody>
            <a:bodyPr/>
            <a:lstStyle/>
            <a:p>
              <a:endParaRPr lang="en-US"/>
            </a:p>
          </p:txBody>
        </p:sp>
        <p:sp>
          <p:nvSpPr>
            <p:cNvPr id="28" name="Rectangle 24"/>
            <p:cNvSpPr>
              <a:spLocks noChangeArrowheads="1"/>
            </p:cNvSpPr>
            <p:nvPr/>
          </p:nvSpPr>
          <p:spPr bwMode="auto">
            <a:xfrm>
              <a:off x="2744788" y="5495925"/>
              <a:ext cx="23812" cy="120650"/>
            </a:xfrm>
            <a:prstGeom prst="rect">
              <a:avLst/>
            </a:prstGeom>
            <a:solidFill>
              <a:srgbClr val="969696"/>
            </a:solidFill>
            <a:ln w="9525">
              <a:noFill/>
              <a:miter lim="800000"/>
              <a:headEnd/>
              <a:tailEnd/>
            </a:ln>
          </p:spPr>
          <p:txBody>
            <a:bodyPr/>
            <a:lstStyle/>
            <a:p>
              <a:endParaRPr lang="en-US"/>
            </a:p>
          </p:txBody>
        </p:sp>
        <p:sp>
          <p:nvSpPr>
            <p:cNvPr id="29" name="Rectangle 25"/>
            <p:cNvSpPr>
              <a:spLocks noChangeArrowheads="1"/>
            </p:cNvSpPr>
            <p:nvPr/>
          </p:nvSpPr>
          <p:spPr bwMode="auto">
            <a:xfrm>
              <a:off x="2763838" y="5495925"/>
              <a:ext cx="22225" cy="120650"/>
            </a:xfrm>
            <a:prstGeom prst="rect">
              <a:avLst/>
            </a:prstGeom>
            <a:solidFill>
              <a:srgbClr val="919191"/>
            </a:solidFill>
            <a:ln w="9525">
              <a:noFill/>
              <a:miter lim="800000"/>
              <a:headEnd/>
              <a:tailEnd/>
            </a:ln>
          </p:spPr>
          <p:txBody>
            <a:bodyPr/>
            <a:lstStyle/>
            <a:p>
              <a:endParaRPr lang="en-US"/>
            </a:p>
          </p:txBody>
        </p:sp>
        <p:sp>
          <p:nvSpPr>
            <p:cNvPr id="30" name="Rectangle 26"/>
            <p:cNvSpPr>
              <a:spLocks noChangeArrowheads="1"/>
            </p:cNvSpPr>
            <p:nvPr/>
          </p:nvSpPr>
          <p:spPr bwMode="auto">
            <a:xfrm>
              <a:off x="2782888" y="5495925"/>
              <a:ext cx="23812" cy="120650"/>
            </a:xfrm>
            <a:prstGeom prst="rect">
              <a:avLst/>
            </a:prstGeom>
            <a:solidFill>
              <a:srgbClr val="8C8C8C"/>
            </a:solidFill>
            <a:ln w="9525">
              <a:noFill/>
              <a:miter lim="800000"/>
              <a:headEnd/>
              <a:tailEnd/>
            </a:ln>
          </p:spPr>
          <p:txBody>
            <a:bodyPr/>
            <a:lstStyle/>
            <a:p>
              <a:endParaRPr lang="en-US"/>
            </a:p>
          </p:txBody>
        </p:sp>
        <p:sp>
          <p:nvSpPr>
            <p:cNvPr id="31" name="Rectangle 27"/>
            <p:cNvSpPr>
              <a:spLocks noChangeArrowheads="1"/>
            </p:cNvSpPr>
            <p:nvPr/>
          </p:nvSpPr>
          <p:spPr bwMode="auto">
            <a:xfrm>
              <a:off x="2798763" y="5495925"/>
              <a:ext cx="23812" cy="120650"/>
            </a:xfrm>
            <a:prstGeom prst="rect">
              <a:avLst/>
            </a:prstGeom>
            <a:solidFill>
              <a:srgbClr val="878787"/>
            </a:solidFill>
            <a:ln w="9525">
              <a:noFill/>
              <a:miter lim="800000"/>
              <a:headEnd/>
              <a:tailEnd/>
            </a:ln>
          </p:spPr>
          <p:txBody>
            <a:bodyPr/>
            <a:lstStyle/>
            <a:p>
              <a:endParaRPr lang="en-US"/>
            </a:p>
          </p:txBody>
        </p:sp>
        <p:sp>
          <p:nvSpPr>
            <p:cNvPr id="32" name="Rectangle 28"/>
            <p:cNvSpPr>
              <a:spLocks noChangeArrowheads="1"/>
            </p:cNvSpPr>
            <p:nvPr/>
          </p:nvSpPr>
          <p:spPr bwMode="auto">
            <a:xfrm>
              <a:off x="2333625" y="5495925"/>
              <a:ext cx="485775" cy="117475"/>
            </a:xfrm>
            <a:prstGeom prst="rect">
              <a:avLst/>
            </a:prstGeom>
            <a:noFill/>
            <a:ln w="0" cap="sq">
              <a:solidFill>
                <a:srgbClr val="000000"/>
              </a:solidFill>
              <a:miter lim="800000"/>
              <a:headEnd/>
              <a:tailEnd/>
            </a:ln>
          </p:spPr>
          <p:txBody>
            <a:bodyPr/>
            <a:lstStyle/>
            <a:p>
              <a:endParaRPr lang="en-US"/>
            </a:p>
          </p:txBody>
        </p:sp>
        <p:sp>
          <p:nvSpPr>
            <p:cNvPr id="33" name="Rectangle 29"/>
            <p:cNvSpPr>
              <a:spLocks noChangeArrowheads="1"/>
            </p:cNvSpPr>
            <p:nvPr/>
          </p:nvSpPr>
          <p:spPr bwMode="auto">
            <a:xfrm>
              <a:off x="2089150" y="5667375"/>
              <a:ext cx="26988" cy="41275"/>
            </a:xfrm>
            <a:prstGeom prst="rect">
              <a:avLst/>
            </a:prstGeom>
            <a:solidFill>
              <a:srgbClr val="FFFFFF"/>
            </a:solidFill>
            <a:ln w="9525">
              <a:noFill/>
              <a:miter lim="800000"/>
              <a:headEnd/>
              <a:tailEnd/>
            </a:ln>
          </p:spPr>
          <p:txBody>
            <a:bodyPr/>
            <a:lstStyle/>
            <a:p>
              <a:endParaRPr lang="en-US"/>
            </a:p>
          </p:txBody>
        </p:sp>
        <p:sp>
          <p:nvSpPr>
            <p:cNvPr id="34" name="Rectangle 30"/>
            <p:cNvSpPr>
              <a:spLocks noChangeArrowheads="1"/>
            </p:cNvSpPr>
            <p:nvPr/>
          </p:nvSpPr>
          <p:spPr bwMode="auto">
            <a:xfrm>
              <a:off x="2111375" y="5667375"/>
              <a:ext cx="22225" cy="41275"/>
            </a:xfrm>
            <a:prstGeom prst="rect">
              <a:avLst/>
            </a:prstGeom>
            <a:solidFill>
              <a:srgbClr val="FFFFFF"/>
            </a:solidFill>
            <a:ln w="9525">
              <a:noFill/>
              <a:miter lim="800000"/>
              <a:headEnd/>
              <a:tailEnd/>
            </a:ln>
          </p:spPr>
          <p:txBody>
            <a:bodyPr/>
            <a:lstStyle/>
            <a:p>
              <a:endParaRPr lang="en-US"/>
            </a:p>
          </p:txBody>
        </p:sp>
        <p:sp>
          <p:nvSpPr>
            <p:cNvPr id="35" name="Rectangle 31"/>
            <p:cNvSpPr>
              <a:spLocks noChangeArrowheads="1"/>
            </p:cNvSpPr>
            <p:nvPr/>
          </p:nvSpPr>
          <p:spPr bwMode="auto">
            <a:xfrm>
              <a:off x="2132013" y="5667375"/>
              <a:ext cx="25400" cy="41275"/>
            </a:xfrm>
            <a:prstGeom prst="rect">
              <a:avLst/>
            </a:prstGeom>
            <a:solidFill>
              <a:srgbClr val="FCFCFC"/>
            </a:solidFill>
            <a:ln w="9525">
              <a:noFill/>
              <a:miter lim="800000"/>
              <a:headEnd/>
              <a:tailEnd/>
            </a:ln>
          </p:spPr>
          <p:txBody>
            <a:bodyPr/>
            <a:lstStyle/>
            <a:p>
              <a:endParaRPr lang="en-US"/>
            </a:p>
          </p:txBody>
        </p:sp>
        <p:sp>
          <p:nvSpPr>
            <p:cNvPr id="36" name="Rectangle 32"/>
            <p:cNvSpPr>
              <a:spLocks noChangeArrowheads="1"/>
            </p:cNvSpPr>
            <p:nvPr/>
          </p:nvSpPr>
          <p:spPr bwMode="auto">
            <a:xfrm>
              <a:off x="2152650" y="5667375"/>
              <a:ext cx="26988" cy="41275"/>
            </a:xfrm>
            <a:prstGeom prst="rect">
              <a:avLst/>
            </a:prstGeom>
            <a:solidFill>
              <a:srgbClr val="F9F9F9"/>
            </a:solidFill>
            <a:ln w="9525">
              <a:noFill/>
              <a:miter lim="800000"/>
              <a:headEnd/>
              <a:tailEnd/>
            </a:ln>
          </p:spPr>
          <p:txBody>
            <a:bodyPr/>
            <a:lstStyle/>
            <a:p>
              <a:endParaRPr lang="en-US"/>
            </a:p>
          </p:txBody>
        </p:sp>
        <p:sp>
          <p:nvSpPr>
            <p:cNvPr id="37" name="Rectangle 33"/>
            <p:cNvSpPr>
              <a:spLocks noChangeArrowheads="1"/>
            </p:cNvSpPr>
            <p:nvPr/>
          </p:nvSpPr>
          <p:spPr bwMode="auto">
            <a:xfrm>
              <a:off x="2173288" y="5667375"/>
              <a:ext cx="25400" cy="41275"/>
            </a:xfrm>
            <a:prstGeom prst="rect">
              <a:avLst/>
            </a:prstGeom>
            <a:solidFill>
              <a:srgbClr val="F7F7F7"/>
            </a:solidFill>
            <a:ln w="9525">
              <a:noFill/>
              <a:miter lim="800000"/>
              <a:headEnd/>
              <a:tailEnd/>
            </a:ln>
          </p:spPr>
          <p:txBody>
            <a:bodyPr/>
            <a:lstStyle/>
            <a:p>
              <a:endParaRPr lang="en-US"/>
            </a:p>
          </p:txBody>
        </p:sp>
        <p:sp>
          <p:nvSpPr>
            <p:cNvPr id="38" name="Rectangle 34"/>
            <p:cNvSpPr>
              <a:spLocks noChangeArrowheads="1"/>
            </p:cNvSpPr>
            <p:nvPr/>
          </p:nvSpPr>
          <p:spPr bwMode="auto">
            <a:xfrm>
              <a:off x="2195513" y="5667375"/>
              <a:ext cx="25400" cy="41275"/>
            </a:xfrm>
            <a:prstGeom prst="rect">
              <a:avLst/>
            </a:prstGeom>
            <a:solidFill>
              <a:srgbClr val="F2F2F2"/>
            </a:solidFill>
            <a:ln w="9525">
              <a:noFill/>
              <a:miter lim="800000"/>
              <a:headEnd/>
              <a:tailEnd/>
            </a:ln>
          </p:spPr>
          <p:txBody>
            <a:bodyPr/>
            <a:lstStyle/>
            <a:p>
              <a:endParaRPr lang="en-US"/>
            </a:p>
          </p:txBody>
        </p:sp>
        <p:sp>
          <p:nvSpPr>
            <p:cNvPr id="39" name="Rectangle 35"/>
            <p:cNvSpPr>
              <a:spLocks noChangeArrowheads="1"/>
            </p:cNvSpPr>
            <p:nvPr/>
          </p:nvSpPr>
          <p:spPr bwMode="auto">
            <a:xfrm>
              <a:off x="2216150" y="5667375"/>
              <a:ext cx="25400" cy="41275"/>
            </a:xfrm>
            <a:prstGeom prst="rect">
              <a:avLst/>
            </a:prstGeom>
            <a:solidFill>
              <a:srgbClr val="F2F2F2"/>
            </a:solidFill>
            <a:ln w="9525">
              <a:noFill/>
              <a:miter lim="800000"/>
              <a:headEnd/>
              <a:tailEnd/>
            </a:ln>
          </p:spPr>
          <p:txBody>
            <a:bodyPr/>
            <a:lstStyle/>
            <a:p>
              <a:endParaRPr lang="en-US"/>
            </a:p>
          </p:txBody>
        </p:sp>
        <p:sp>
          <p:nvSpPr>
            <p:cNvPr id="40" name="Rectangle 36"/>
            <p:cNvSpPr>
              <a:spLocks noChangeArrowheads="1"/>
            </p:cNvSpPr>
            <p:nvPr/>
          </p:nvSpPr>
          <p:spPr bwMode="auto">
            <a:xfrm>
              <a:off x="2236788" y="5667375"/>
              <a:ext cx="25400" cy="41275"/>
            </a:xfrm>
            <a:prstGeom prst="rect">
              <a:avLst/>
            </a:prstGeom>
            <a:solidFill>
              <a:srgbClr val="EDEDED"/>
            </a:solidFill>
            <a:ln w="9525">
              <a:noFill/>
              <a:miter lim="800000"/>
              <a:headEnd/>
              <a:tailEnd/>
            </a:ln>
          </p:spPr>
          <p:txBody>
            <a:bodyPr/>
            <a:lstStyle/>
            <a:p>
              <a:endParaRPr lang="en-US"/>
            </a:p>
          </p:txBody>
        </p:sp>
        <p:sp>
          <p:nvSpPr>
            <p:cNvPr id="41" name="Rectangle 37"/>
            <p:cNvSpPr>
              <a:spLocks noChangeArrowheads="1"/>
            </p:cNvSpPr>
            <p:nvPr/>
          </p:nvSpPr>
          <p:spPr bwMode="auto">
            <a:xfrm>
              <a:off x="2260600" y="5667375"/>
              <a:ext cx="25400" cy="41275"/>
            </a:xfrm>
            <a:prstGeom prst="rect">
              <a:avLst/>
            </a:prstGeom>
            <a:solidFill>
              <a:srgbClr val="EAEAEA"/>
            </a:solidFill>
            <a:ln w="9525">
              <a:noFill/>
              <a:miter lim="800000"/>
              <a:headEnd/>
              <a:tailEnd/>
            </a:ln>
          </p:spPr>
          <p:txBody>
            <a:bodyPr/>
            <a:lstStyle/>
            <a:p>
              <a:endParaRPr lang="en-US"/>
            </a:p>
          </p:txBody>
        </p:sp>
        <p:sp>
          <p:nvSpPr>
            <p:cNvPr id="42" name="Rectangle 38"/>
            <p:cNvSpPr>
              <a:spLocks noChangeArrowheads="1"/>
            </p:cNvSpPr>
            <p:nvPr/>
          </p:nvSpPr>
          <p:spPr bwMode="auto">
            <a:xfrm>
              <a:off x="2278063" y="5667375"/>
              <a:ext cx="26987" cy="41275"/>
            </a:xfrm>
            <a:prstGeom prst="rect">
              <a:avLst/>
            </a:prstGeom>
            <a:solidFill>
              <a:srgbClr val="E8E8E8"/>
            </a:solidFill>
            <a:ln w="9525">
              <a:noFill/>
              <a:miter lim="800000"/>
              <a:headEnd/>
              <a:tailEnd/>
            </a:ln>
          </p:spPr>
          <p:txBody>
            <a:bodyPr/>
            <a:lstStyle/>
            <a:p>
              <a:endParaRPr lang="en-US"/>
            </a:p>
          </p:txBody>
        </p:sp>
        <p:sp>
          <p:nvSpPr>
            <p:cNvPr id="43" name="Rectangle 39"/>
            <p:cNvSpPr>
              <a:spLocks noChangeArrowheads="1"/>
            </p:cNvSpPr>
            <p:nvPr/>
          </p:nvSpPr>
          <p:spPr bwMode="auto">
            <a:xfrm>
              <a:off x="2298700" y="5667375"/>
              <a:ext cx="26988" cy="41275"/>
            </a:xfrm>
            <a:prstGeom prst="rect">
              <a:avLst/>
            </a:prstGeom>
            <a:solidFill>
              <a:srgbClr val="E5E5E5"/>
            </a:solidFill>
            <a:ln w="9525">
              <a:noFill/>
              <a:miter lim="800000"/>
              <a:headEnd/>
              <a:tailEnd/>
            </a:ln>
          </p:spPr>
          <p:txBody>
            <a:bodyPr/>
            <a:lstStyle/>
            <a:p>
              <a:endParaRPr lang="en-US"/>
            </a:p>
          </p:txBody>
        </p:sp>
        <p:sp>
          <p:nvSpPr>
            <p:cNvPr id="44" name="Rectangle 40"/>
            <p:cNvSpPr>
              <a:spLocks noChangeArrowheads="1"/>
            </p:cNvSpPr>
            <p:nvPr/>
          </p:nvSpPr>
          <p:spPr bwMode="auto">
            <a:xfrm>
              <a:off x="2324100" y="5667375"/>
              <a:ext cx="22225" cy="41275"/>
            </a:xfrm>
            <a:prstGeom prst="rect">
              <a:avLst/>
            </a:prstGeom>
            <a:solidFill>
              <a:srgbClr val="E2E2E2"/>
            </a:solidFill>
            <a:ln w="9525">
              <a:noFill/>
              <a:miter lim="800000"/>
              <a:headEnd/>
              <a:tailEnd/>
            </a:ln>
          </p:spPr>
          <p:txBody>
            <a:bodyPr/>
            <a:lstStyle/>
            <a:p>
              <a:endParaRPr lang="en-US"/>
            </a:p>
          </p:txBody>
        </p:sp>
        <p:sp>
          <p:nvSpPr>
            <p:cNvPr id="45" name="Rectangle 41"/>
            <p:cNvSpPr>
              <a:spLocks noChangeArrowheads="1"/>
            </p:cNvSpPr>
            <p:nvPr/>
          </p:nvSpPr>
          <p:spPr bwMode="auto">
            <a:xfrm>
              <a:off x="2341563" y="5667375"/>
              <a:ext cx="28575" cy="41275"/>
            </a:xfrm>
            <a:prstGeom prst="rect">
              <a:avLst/>
            </a:prstGeom>
            <a:solidFill>
              <a:srgbClr val="E0E0E0"/>
            </a:solidFill>
            <a:ln w="9525">
              <a:noFill/>
              <a:miter lim="800000"/>
              <a:headEnd/>
              <a:tailEnd/>
            </a:ln>
          </p:spPr>
          <p:txBody>
            <a:bodyPr/>
            <a:lstStyle/>
            <a:p>
              <a:endParaRPr lang="en-US"/>
            </a:p>
          </p:txBody>
        </p:sp>
        <p:sp>
          <p:nvSpPr>
            <p:cNvPr id="46" name="Rectangle 42"/>
            <p:cNvSpPr>
              <a:spLocks noChangeArrowheads="1"/>
            </p:cNvSpPr>
            <p:nvPr/>
          </p:nvSpPr>
          <p:spPr bwMode="auto">
            <a:xfrm>
              <a:off x="2362200" y="5667375"/>
              <a:ext cx="28575" cy="41275"/>
            </a:xfrm>
            <a:prstGeom prst="rect">
              <a:avLst/>
            </a:prstGeom>
            <a:solidFill>
              <a:srgbClr val="DDDDDD"/>
            </a:solidFill>
            <a:ln w="9525">
              <a:noFill/>
              <a:miter lim="800000"/>
              <a:headEnd/>
              <a:tailEnd/>
            </a:ln>
          </p:spPr>
          <p:txBody>
            <a:bodyPr/>
            <a:lstStyle/>
            <a:p>
              <a:endParaRPr lang="en-US"/>
            </a:p>
          </p:txBody>
        </p:sp>
        <p:sp>
          <p:nvSpPr>
            <p:cNvPr id="47" name="Rectangle 43"/>
            <p:cNvSpPr>
              <a:spLocks noChangeArrowheads="1"/>
            </p:cNvSpPr>
            <p:nvPr/>
          </p:nvSpPr>
          <p:spPr bwMode="auto">
            <a:xfrm>
              <a:off x="2384425" y="5667375"/>
              <a:ext cx="26988" cy="41275"/>
            </a:xfrm>
            <a:prstGeom prst="rect">
              <a:avLst/>
            </a:prstGeom>
            <a:solidFill>
              <a:srgbClr val="DBDBDB"/>
            </a:solidFill>
            <a:ln w="9525">
              <a:noFill/>
              <a:miter lim="800000"/>
              <a:headEnd/>
              <a:tailEnd/>
            </a:ln>
          </p:spPr>
          <p:txBody>
            <a:bodyPr/>
            <a:lstStyle/>
            <a:p>
              <a:endParaRPr lang="en-US"/>
            </a:p>
          </p:txBody>
        </p:sp>
        <p:sp>
          <p:nvSpPr>
            <p:cNvPr id="48" name="Rectangle 44"/>
            <p:cNvSpPr>
              <a:spLocks noChangeArrowheads="1"/>
            </p:cNvSpPr>
            <p:nvPr/>
          </p:nvSpPr>
          <p:spPr bwMode="auto">
            <a:xfrm>
              <a:off x="2405063" y="5667375"/>
              <a:ext cx="26987" cy="41275"/>
            </a:xfrm>
            <a:prstGeom prst="rect">
              <a:avLst/>
            </a:prstGeom>
            <a:solidFill>
              <a:srgbClr val="D8D8D8"/>
            </a:solidFill>
            <a:ln w="9525">
              <a:noFill/>
              <a:miter lim="800000"/>
              <a:headEnd/>
              <a:tailEnd/>
            </a:ln>
          </p:spPr>
          <p:txBody>
            <a:bodyPr/>
            <a:lstStyle/>
            <a:p>
              <a:endParaRPr lang="en-US"/>
            </a:p>
          </p:txBody>
        </p:sp>
        <p:sp>
          <p:nvSpPr>
            <p:cNvPr id="49" name="Rectangle 45"/>
            <p:cNvSpPr>
              <a:spLocks noChangeArrowheads="1"/>
            </p:cNvSpPr>
            <p:nvPr/>
          </p:nvSpPr>
          <p:spPr bwMode="auto">
            <a:xfrm>
              <a:off x="2425700" y="5667375"/>
              <a:ext cx="28575" cy="41275"/>
            </a:xfrm>
            <a:prstGeom prst="rect">
              <a:avLst/>
            </a:prstGeom>
            <a:solidFill>
              <a:srgbClr val="D6D6D6"/>
            </a:solidFill>
            <a:ln w="9525">
              <a:noFill/>
              <a:miter lim="800000"/>
              <a:headEnd/>
              <a:tailEnd/>
            </a:ln>
          </p:spPr>
          <p:txBody>
            <a:bodyPr/>
            <a:lstStyle/>
            <a:p>
              <a:endParaRPr lang="en-US"/>
            </a:p>
          </p:txBody>
        </p:sp>
        <p:sp>
          <p:nvSpPr>
            <p:cNvPr id="50" name="Rectangle 46"/>
            <p:cNvSpPr>
              <a:spLocks noChangeArrowheads="1"/>
            </p:cNvSpPr>
            <p:nvPr/>
          </p:nvSpPr>
          <p:spPr bwMode="auto">
            <a:xfrm>
              <a:off x="2449513" y="5667375"/>
              <a:ext cx="25400" cy="41275"/>
            </a:xfrm>
            <a:prstGeom prst="rect">
              <a:avLst/>
            </a:prstGeom>
            <a:solidFill>
              <a:srgbClr val="D3D3D3"/>
            </a:solidFill>
            <a:ln w="9525">
              <a:noFill/>
              <a:miter lim="800000"/>
              <a:headEnd/>
              <a:tailEnd/>
            </a:ln>
          </p:spPr>
          <p:txBody>
            <a:bodyPr/>
            <a:lstStyle/>
            <a:p>
              <a:endParaRPr lang="en-US"/>
            </a:p>
          </p:txBody>
        </p:sp>
        <p:sp>
          <p:nvSpPr>
            <p:cNvPr id="51" name="Rectangle 47"/>
            <p:cNvSpPr>
              <a:spLocks noChangeArrowheads="1"/>
            </p:cNvSpPr>
            <p:nvPr/>
          </p:nvSpPr>
          <p:spPr bwMode="auto">
            <a:xfrm>
              <a:off x="2470150" y="5667375"/>
              <a:ext cx="25400" cy="41275"/>
            </a:xfrm>
            <a:prstGeom prst="rect">
              <a:avLst/>
            </a:prstGeom>
            <a:solidFill>
              <a:srgbClr val="D1D1D1"/>
            </a:solidFill>
            <a:ln w="9525">
              <a:noFill/>
              <a:miter lim="800000"/>
              <a:headEnd/>
              <a:tailEnd/>
            </a:ln>
          </p:spPr>
          <p:txBody>
            <a:bodyPr/>
            <a:lstStyle/>
            <a:p>
              <a:endParaRPr lang="en-US"/>
            </a:p>
          </p:txBody>
        </p:sp>
        <p:sp>
          <p:nvSpPr>
            <p:cNvPr id="52" name="Rectangle 48"/>
            <p:cNvSpPr>
              <a:spLocks noChangeArrowheads="1"/>
            </p:cNvSpPr>
            <p:nvPr/>
          </p:nvSpPr>
          <p:spPr bwMode="auto">
            <a:xfrm>
              <a:off x="2490788" y="5667375"/>
              <a:ext cx="26987" cy="41275"/>
            </a:xfrm>
            <a:prstGeom prst="rect">
              <a:avLst/>
            </a:prstGeom>
            <a:solidFill>
              <a:srgbClr val="CECECE"/>
            </a:solidFill>
            <a:ln w="9525">
              <a:noFill/>
              <a:miter lim="800000"/>
              <a:headEnd/>
              <a:tailEnd/>
            </a:ln>
          </p:spPr>
          <p:txBody>
            <a:bodyPr/>
            <a:lstStyle/>
            <a:p>
              <a:endParaRPr lang="en-US"/>
            </a:p>
          </p:txBody>
        </p:sp>
        <p:sp>
          <p:nvSpPr>
            <p:cNvPr id="53" name="Rectangle 49"/>
            <p:cNvSpPr>
              <a:spLocks noChangeArrowheads="1"/>
            </p:cNvSpPr>
            <p:nvPr/>
          </p:nvSpPr>
          <p:spPr bwMode="auto">
            <a:xfrm>
              <a:off x="2509838" y="5667375"/>
              <a:ext cx="28575" cy="41275"/>
            </a:xfrm>
            <a:prstGeom prst="rect">
              <a:avLst/>
            </a:prstGeom>
            <a:solidFill>
              <a:srgbClr val="CCCCCC"/>
            </a:solidFill>
            <a:ln w="9525">
              <a:noFill/>
              <a:miter lim="800000"/>
              <a:headEnd/>
              <a:tailEnd/>
            </a:ln>
          </p:spPr>
          <p:txBody>
            <a:bodyPr/>
            <a:lstStyle/>
            <a:p>
              <a:endParaRPr lang="en-US"/>
            </a:p>
          </p:txBody>
        </p:sp>
        <p:sp>
          <p:nvSpPr>
            <p:cNvPr id="54" name="Rectangle 50"/>
            <p:cNvSpPr>
              <a:spLocks noChangeArrowheads="1"/>
            </p:cNvSpPr>
            <p:nvPr/>
          </p:nvSpPr>
          <p:spPr bwMode="auto">
            <a:xfrm>
              <a:off x="2530475" y="5667375"/>
              <a:ext cx="25400" cy="41275"/>
            </a:xfrm>
            <a:prstGeom prst="rect">
              <a:avLst/>
            </a:prstGeom>
            <a:solidFill>
              <a:srgbClr val="C9C9C9"/>
            </a:solidFill>
            <a:ln w="9525">
              <a:noFill/>
              <a:miter lim="800000"/>
              <a:headEnd/>
              <a:tailEnd/>
            </a:ln>
          </p:spPr>
          <p:txBody>
            <a:bodyPr/>
            <a:lstStyle/>
            <a:p>
              <a:endParaRPr lang="en-US"/>
            </a:p>
          </p:txBody>
        </p:sp>
        <p:sp>
          <p:nvSpPr>
            <p:cNvPr id="55" name="Rectangle 51"/>
            <p:cNvSpPr>
              <a:spLocks noChangeArrowheads="1"/>
            </p:cNvSpPr>
            <p:nvPr/>
          </p:nvSpPr>
          <p:spPr bwMode="auto">
            <a:xfrm>
              <a:off x="2554288" y="5667375"/>
              <a:ext cx="25400" cy="41275"/>
            </a:xfrm>
            <a:prstGeom prst="rect">
              <a:avLst/>
            </a:prstGeom>
            <a:solidFill>
              <a:srgbClr val="C6C6C6"/>
            </a:solidFill>
            <a:ln w="9525">
              <a:noFill/>
              <a:miter lim="800000"/>
              <a:headEnd/>
              <a:tailEnd/>
            </a:ln>
          </p:spPr>
          <p:txBody>
            <a:bodyPr/>
            <a:lstStyle/>
            <a:p>
              <a:endParaRPr lang="en-US"/>
            </a:p>
          </p:txBody>
        </p:sp>
        <p:sp>
          <p:nvSpPr>
            <p:cNvPr id="56" name="Rectangle 52"/>
            <p:cNvSpPr>
              <a:spLocks noChangeArrowheads="1"/>
            </p:cNvSpPr>
            <p:nvPr/>
          </p:nvSpPr>
          <p:spPr bwMode="auto">
            <a:xfrm>
              <a:off x="2573338" y="5667375"/>
              <a:ext cx="26987" cy="41275"/>
            </a:xfrm>
            <a:prstGeom prst="rect">
              <a:avLst/>
            </a:prstGeom>
            <a:solidFill>
              <a:srgbClr val="C4C4C4"/>
            </a:solidFill>
            <a:ln w="9525">
              <a:noFill/>
              <a:miter lim="800000"/>
              <a:headEnd/>
              <a:tailEnd/>
            </a:ln>
          </p:spPr>
          <p:txBody>
            <a:bodyPr/>
            <a:lstStyle/>
            <a:p>
              <a:endParaRPr lang="en-US"/>
            </a:p>
          </p:txBody>
        </p:sp>
        <p:sp>
          <p:nvSpPr>
            <p:cNvPr id="57" name="Rectangle 53"/>
            <p:cNvSpPr>
              <a:spLocks noChangeArrowheads="1"/>
            </p:cNvSpPr>
            <p:nvPr/>
          </p:nvSpPr>
          <p:spPr bwMode="auto">
            <a:xfrm>
              <a:off x="2593975" y="5667375"/>
              <a:ext cx="26988" cy="41275"/>
            </a:xfrm>
            <a:prstGeom prst="rect">
              <a:avLst/>
            </a:prstGeom>
            <a:solidFill>
              <a:srgbClr val="BFBFBF"/>
            </a:solidFill>
            <a:ln w="9525">
              <a:noFill/>
              <a:miter lim="800000"/>
              <a:headEnd/>
              <a:tailEnd/>
            </a:ln>
          </p:spPr>
          <p:txBody>
            <a:bodyPr/>
            <a:lstStyle/>
            <a:p>
              <a:endParaRPr lang="en-US"/>
            </a:p>
          </p:txBody>
        </p:sp>
        <p:sp>
          <p:nvSpPr>
            <p:cNvPr id="58" name="Rectangle 54"/>
            <p:cNvSpPr>
              <a:spLocks noChangeArrowheads="1"/>
            </p:cNvSpPr>
            <p:nvPr/>
          </p:nvSpPr>
          <p:spPr bwMode="auto">
            <a:xfrm>
              <a:off x="2617788" y="5667375"/>
              <a:ext cx="25400" cy="41275"/>
            </a:xfrm>
            <a:prstGeom prst="rect">
              <a:avLst/>
            </a:prstGeom>
            <a:solidFill>
              <a:srgbClr val="BCBCBC"/>
            </a:solidFill>
            <a:ln w="9525">
              <a:noFill/>
              <a:miter lim="800000"/>
              <a:headEnd/>
              <a:tailEnd/>
            </a:ln>
          </p:spPr>
          <p:txBody>
            <a:bodyPr/>
            <a:lstStyle/>
            <a:p>
              <a:endParaRPr lang="en-US"/>
            </a:p>
          </p:txBody>
        </p:sp>
        <p:sp>
          <p:nvSpPr>
            <p:cNvPr id="59" name="Rectangle 55"/>
            <p:cNvSpPr>
              <a:spLocks noChangeArrowheads="1"/>
            </p:cNvSpPr>
            <p:nvPr/>
          </p:nvSpPr>
          <p:spPr bwMode="auto">
            <a:xfrm>
              <a:off x="2635250" y="5667375"/>
              <a:ext cx="28575" cy="41275"/>
            </a:xfrm>
            <a:prstGeom prst="rect">
              <a:avLst/>
            </a:prstGeom>
            <a:solidFill>
              <a:srgbClr val="BABABA"/>
            </a:solidFill>
            <a:ln w="9525">
              <a:noFill/>
              <a:miter lim="800000"/>
              <a:headEnd/>
              <a:tailEnd/>
            </a:ln>
          </p:spPr>
          <p:txBody>
            <a:bodyPr/>
            <a:lstStyle/>
            <a:p>
              <a:endParaRPr lang="en-US"/>
            </a:p>
          </p:txBody>
        </p:sp>
        <p:sp>
          <p:nvSpPr>
            <p:cNvPr id="60" name="Rectangle 56"/>
            <p:cNvSpPr>
              <a:spLocks noChangeArrowheads="1"/>
            </p:cNvSpPr>
            <p:nvPr/>
          </p:nvSpPr>
          <p:spPr bwMode="auto">
            <a:xfrm>
              <a:off x="2659063" y="5667375"/>
              <a:ext cx="25400" cy="41275"/>
            </a:xfrm>
            <a:prstGeom prst="rect">
              <a:avLst/>
            </a:prstGeom>
            <a:solidFill>
              <a:srgbClr val="B7B7B7"/>
            </a:solidFill>
            <a:ln w="9525">
              <a:noFill/>
              <a:miter lim="800000"/>
              <a:headEnd/>
              <a:tailEnd/>
            </a:ln>
          </p:spPr>
          <p:txBody>
            <a:bodyPr/>
            <a:lstStyle/>
            <a:p>
              <a:endParaRPr lang="en-US"/>
            </a:p>
          </p:txBody>
        </p:sp>
        <p:sp>
          <p:nvSpPr>
            <p:cNvPr id="61" name="Rectangle 57"/>
            <p:cNvSpPr>
              <a:spLocks noChangeArrowheads="1"/>
            </p:cNvSpPr>
            <p:nvPr/>
          </p:nvSpPr>
          <p:spPr bwMode="auto">
            <a:xfrm>
              <a:off x="2679700" y="5667375"/>
              <a:ext cx="26988" cy="41275"/>
            </a:xfrm>
            <a:prstGeom prst="rect">
              <a:avLst/>
            </a:prstGeom>
            <a:solidFill>
              <a:srgbClr val="B5B5B5"/>
            </a:solidFill>
            <a:ln w="9525">
              <a:noFill/>
              <a:miter lim="800000"/>
              <a:headEnd/>
              <a:tailEnd/>
            </a:ln>
          </p:spPr>
          <p:txBody>
            <a:bodyPr/>
            <a:lstStyle/>
            <a:p>
              <a:endParaRPr lang="en-US"/>
            </a:p>
          </p:txBody>
        </p:sp>
        <p:sp>
          <p:nvSpPr>
            <p:cNvPr id="62" name="Rectangle 58"/>
            <p:cNvSpPr>
              <a:spLocks noChangeArrowheads="1"/>
            </p:cNvSpPr>
            <p:nvPr/>
          </p:nvSpPr>
          <p:spPr bwMode="auto">
            <a:xfrm>
              <a:off x="2700338" y="5667375"/>
              <a:ext cx="26987" cy="41275"/>
            </a:xfrm>
            <a:prstGeom prst="rect">
              <a:avLst/>
            </a:prstGeom>
            <a:solidFill>
              <a:srgbClr val="B2B2B2"/>
            </a:solidFill>
            <a:ln w="9525">
              <a:noFill/>
              <a:miter lim="800000"/>
              <a:headEnd/>
              <a:tailEnd/>
            </a:ln>
          </p:spPr>
          <p:txBody>
            <a:bodyPr/>
            <a:lstStyle/>
            <a:p>
              <a:endParaRPr lang="en-US"/>
            </a:p>
          </p:txBody>
        </p:sp>
        <p:sp>
          <p:nvSpPr>
            <p:cNvPr id="63" name="Rectangle 59"/>
            <p:cNvSpPr>
              <a:spLocks noChangeArrowheads="1"/>
            </p:cNvSpPr>
            <p:nvPr/>
          </p:nvSpPr>
          <p:spPr bwMode="auto">
            <a:xfrm>
              <a:off x="2719388" y="5667375"/>
              <a:ext cx="28575" cy="41275"/>
            </a:xfrm>
            <a:prstGeom prst="rect">
              <a:avLst/>
            </a:prstGeom>
            <a:solidFill>
              <a:srgbClr val="AFAFAF"/>
            </a:solidFill>
            <a:ln w="9525">
              <a:noFill/>
              <a:miter lim="800000"/>
              <a:headEnd/>
              <a:tailEnd/>
            </a:ln>
          </p:spPr>
          <p:txBody>
            <a:bodyPr/>
            <a:lstStyle/>
            <a:p>
              <a:endParaRPr lang="en-US"/>
            </a:p>
          </p:txBody>
        </p:sp>
        <p:sp>
          <p:nvSpPr>
            <p:cNvPr id="64" name="Rectangle 60"/>
            <p:cNvSpPr>
              <a:spLocks noChangeArrowheads="1"/>
            </p:cNvSpPr>
            <p:nvPr/>
          </p:nvSpPr>
          <p:spPr bwMode="auto">
            <a:xfrm>
              <a:off x="2743200" y="5667375"/>
              <a:ext cx="25400" cy="41275"/>
            </a:xfrm>
            <a:prstGeom prst="rect">
              <a:avLst/>
            </a:prstGeom>
            <a:solidFill>
              <a:srgbClr val="ADADAD"/>
            </a:solidFill>
            <a:ln w="9525">
              <a:noFill/>
              <a:miter lim="800000"/>
              <a:headEnd/>
              <a:tailEnd/>
            </a:ln>
          </p:spPr>
          <p:txBody>
            <a:bodyPr/>
            <a:lstStyle/>
            <a:p>
              <a:endParaRPr lang="en-US"/>
            </a:p>
          </p:txBody>
        </p:sp>
        <p:sp>
          <p:nvSpPr>
            <p:cNvPr id="65" name="Rectangle 61"/>
            <p:cNvSpPr>
              <a:spLocks noChangeArrowheads="1"/>
            </p:cNvSpPr>
            <p:nvPr/>
          </p:nvSpPr>
          <p:spPr bwMode="auto">
            <a:xfrm>
              <a:off x="2763838" y="5667375"/>
              <a:ext cx="25400" cy="41275"/>
            </a:xfrm>
            <a:prstGeom prst="rect">
              <a:avLst/>
            </a:prstGeom>
            <a:solidFill>
              <a:srgbClr val="AAAAAA"/>
            </a:solidFill>
            <a:ln w="9525">
              <a:noFill/>
              <a:miter lim="800000"/>
              <a:headEnd/>
              <a:tailEnd/>
            </a:ln>
          </p:spPr>
          <p:txBody>
            <a:bodyPr/>
            <a:lstStyle/>
            <a:p>
              <a:endParaRPr lang="en-US"/>
            </a:p>
          </p:txBody>
        </p:sp>
        <p:sp>
          <p:nvSpPr>
            <p:cNvPr id="66" name="Rectangle 62"/>
            <p:cNvSpPr>
              <a:spLocks noChangeArrowheads="1"/>
            </p:cNvSpPr>
            <p:nvPr/>
          </p:nvSpPr>
          <p:spPr bwMode="auto">
            <a:xfrm>
              <a:off x="2782888" y="5667375"/>
              <a:ext cx="28575" cy="41275"/>
            </a:xfrm>
            <a:prstGeom prst="rect">
              <a:avLst/>
            </a:prstGeom>
            <a:solidFill>
              <a:srgbClr val="A8A8A8"/>
            </a:solidFill>
            <a:ln w="9525">
              <a:noFill/>
              <a:miter lim="800000"/>
              <a:headEnd/>
              <a:tailEnd/>
            </a:ln>
          </p:spPr>
          <p:txBody>
            <a:bodyPr/>
            <a:lstStyle/>
            <a:p>
              <a:endParaRPr lang="en-US"/>
            </a:p>
          </p:txBody>
        </p:sp>
        <p:sp>
          <p:nvSpPr>
            <p:cNvPr id="67" name="Rectangle 63"/>
            <p:cNvSpPr>
              <a:spLocks noChangeArrowheads="1"/>
            </p:cNvSpPr>
            <p:nvPr/>
          </p:nvSpPr>
          <p:spPr bwMode="auto">
            <a:xfrm>
              <a:off x="2806700" y="5667375"/>
              <a:ext cx="25400" cy="41275"/>
            </a:xfrm>
            <a:prstGeom prst="rect">
              <a:avLst/>
            </a:prstGeom>
            <a:solidFill>
              <a:srgbClr val="A5A5A5"/>
            </a:solidFill>
            <a:ln w="9525">
              <a:noFill/>
              <a:miter lim="800000"/>
              <a:headEnd/>
              <a:tailEnd/>
            </a:ln>
          </p:spPr>
          <p:txBody>
            <a:bodyPr/>
            <a:lstStyle/>
            <a:p>
              <a:endParaRPr lang="en-US"/>
            </a:p>
          </p:txBody>
        </p:sp>
        <p:sp>
          <p:nvSpPr>
            <p:cNvPr id="68" name="Rectangle 64"/>
            <p:cNvSpPr>
              <a:spLocks noChangeArrowheads="1"/>
            </p:cNvSpPr>
            <p:nvPr/>
          </p:nvSpPr>
          <p:spPr bwMode="auto">
            <a:xfrm>
              <a:off x="2827338" y="5667375"/>
              <a:ext cx="25400" cy="41275"/>
            </a:xfrm>
            <a:prstGeom prst="rect">
              <a:avLst/>
            </a:prstGeom>
            <a:solidFill>
              <a:srgbClr val="A3A3A3"/>
            </a:solidFill>
            <a:ln w="9525">
              <a:noFill/>
              <a:miter lim="800000"/>
              <a:headEnd/>
              <a:tailEnd/>
            </a:ln>
          </p:spPr>
          <p:txBody>
            <a:bodyPr/>
            <a:lstStyle/>
            <a:p>
              <a:endParaRPr lang="en-US"/>
            </a:p>
          </p:txBody>
        </p:sp>
        <p:sp>
          <p:nvSpPr>
            <p:cNvPr id="69" name="Rectangle 65"/>
            <p:cNvSpPr>
              <a:spLocks noChangeArrowheads="1"/>
            </p:cNvSpPr>
            <p:nvPr/>
          </p:nvSpPr>
          <p:spPr bwMode="auto">
            <a:xfrm>
              <a:off x="2847975" y="5667375"/>
              <a:ext cx="28575" cy="41275"/>
            </a:xfrm>
            <a:prstGeom prst="rect">
              <a:avLst/>
            </a:prstGeom>
            <a:solidFill>
              <a:srgbClr val="A0A0A0"/>
            </a:solidFill>
            <a:ln w="9525">
              <a:noFill/>
              <a:miter lim="800000"/>
              <a:headEnd/>
              <a:tailEnd/>
            </a:ln>
          </p:spPr>
          <p:txBody>
            <a:bodyPr/>
            <a:lstStyle/>
            <a:p>
              <a:endParaRPr lang="en-US"/>
            </a:p>
          </p:txBody>
        </p:sp>
        <p:sp>
          <p:nvSpPr>
            <p:cNvPr id="70" name="Rectangle 66"/>
            <p:cNvSpPr>
              <a:spLocks noChangeArrowheads="1"/>
            </p:cNvSpPr>
            <p:nvPr/>
          </p:nvSpPr>
          <p:spPr bwMode="auto">
            <a:xfrm>
              <a:off x="2868613" y="5667375"/>
              <a:ext cx="25400" cy="41275"/>
            </a:xfrm>
            <a:prstGeom prst="rect">
              <a:avLst/>
            </a:prstGeom>
            <a:solidFill>
              <a:srgbClr val="9E9E9E"/>
            </a:solidFill>
            <a:ln w="9525">
              <a:noFill/>
              <a:miter lim="800000"/>
              <a:headEnd/>
              <a:tailEnd/>
            </a:ln>
          </p:spPr>
          <p:txBody>
            <a:bodyPr/>
            <a:lstStyle/>
            <a:p>
              <a:endParaRPr lang="en-US"/>
            </a:p>
          </p:txBody>
        </p:sp>
        <p:sp>
          <p:nvSpPr>
            <p:cNvPr id="71" name="Rectangle 67"/>
            <p:cNvSpPr>
              <a:spLocks noChangeArrowheads="1"/>
            </p:cNvSpPr>
            <p:nvPr/>
          </p:nvSpPr>
          <p:spPr bwMode="auto">
            <a:xfrm>
              <a:off x="2892425" y="5667375"/>
              <a:ext cx="22225" cy="41275"/>
            </a:xfrm>
            <a:prstGeom prst="rect">
              <a:avLst/>
            </a:prstGeom>
            <a:solidFill>
              <a:srgbClr val="999999"/>
            </a:solidFill>
            <a:ln w="9525">
              <a:noFill/>
              <a:miter lim="800000"/>
              <a:headEnd/>
              <a:tailEnd/>
            </a:ln>
          </p:spPr>
          <p:txBody>
            <a:bodyPr/>
            <a:lstStyle/>
            <a:p>
              <a:endParaRPr lang="en-US"/>
            </a:p>
          </p:txBody>
        </p:sp>
        <p:sp>
          <p:nvSpPr>
            <p:cNvPr id="72" name="Rectangle 68"/>
            <p:cNvSpPr>
              <a:spLocks noChangeArrowheads="1"/>
            </p:cNvSpPr>
            <p:nvPr/>
          </p:nvSpPr>
          <p:spPr bwMode="auto">
            <a:xfrm>
              <a:off x="2911475" y="5667375"/>
              <a:ext cx="25400" cy="41275"/>
            </a:xfrm>
            <a:prstGeom prst="rect">
              <a:avLst/>
            </a:prstGeom>
            <a:solidFill>
              <a:srgbClr val="999999"/>
            </a:solidFill>
            <a:ln w="9525">
              <a:noFill/>
              <a:miter lim="800000"/>
              <a:headEnd/>
              <a:tailEnd/>
            </a:ln>
          </p:spPr>
          <p:txBody>
            <a:bodyPr/>
            <a:lstStyle/>
            <a:p>
              <a:endParaRPr lang="en-US"/>
            </a:p>
          </p:txBody>
        </p:sp>
        <p:sp>
          <p:nvSpPr>
            <p:cNvPr id="73" name="Rectangle 69"/>
            <p:cNvSpPr>
              <a:spLocks noChangeArrowheads="1"/>
            </p:cNvSpPr>
            <p:nvPr/>
          </p:nvSpPr>
          <p:spPr bwMode="auto">
            <a:xfrm>
              <a:off x="2932113" y="5667375"/>
              <a:ext cx="25400" cy="41275"/>
            </a:xfrm>
            <a:prstGeom prst="rect">
              <a:avLst/>
            </a:prstGeom>
            <a:solidFill>
              <a:srgbClr val="969696"/>
            </a:solidFill>
            <a:ln w="9525">
              <a:noFill/>
              <a:miter lim="800000"/>
              <a:headEnd/>
              <a:tailEnd/>
            </a:ln>
          </p:spPr>
          <p:txBody>
            <a:bodyPr/>
            <a:lstStyle/>
            <a:p>
              <a:endParaRPr lang="en-US"/>
            </a:p>
          </p:txBody>
        </p:sp>
        <p:sp>
          <p:nvSpPr>
            <p:cNvPr id="74" name="Rectangle 70"/>
            <p:cNvSpPr>
              <a:spLocks noChangeArrowheads="1"/>
            </p:cNvSpPr>
            <p:nvPr/>
          </p:nvSpPr>
          <p:spPr bwMode="auto">
            <a:xfrm>
              <a:off x="2952750" y="5667375"/>
              <a:ext cx="25400" cy="41275"/>
            </a:xfrm>
            <a:prstGeom prst="rect">
              <a:avLst/>
            </a:prstGeom>
            <a:solidFill>
              <a:srgbClr val="919191"/>
            </a:solidFill>
            <a:ln w="9525">
              <a:noFill/>
              <a:miter lim="800000"/>
              <a:headEnd/>
              <a:tailEnd/>
            </a:ln>
          </p:spPr>
          <p:txBody>
            <a:bodyPr/>
            <a:lstStyle/>
            <a:p>
              <a:endParaRPr lang="en-US"/>
            </a:p>
          </p:txBody>
        </p:sp>
        <p:sp>
          <p:nvSpPr>
            <p:cNvPr id="75" name="Rectangle 71"/>
            <p:cNvSpPr>
              <a:spLocks noChangeArrowheads="1"/>
            </p:cNvSpPr>
            <p:nvPr/>
          </p:nvSpPr>
          <p:spPr bwMode="auto">
            <a:xfrm>
              <a:off x="2973388" y="5667375"/>
              <a:ext cx="19050" cy="41275"/>
            </a:xfrm>
            <a:prstGeom prst="rect">
              <a:avLst/>
            </a:prstGeom>
            <a:solidFill>
              <a:srgbClr val="8E8E8E"/>
            </a:solidFill>
            <a:ln w="9525">
              <a:noFill/>
              <a:miter lim="800000"/>
              <a:headEnd/>
              <a:tailEnd/>
            </a:ln>
          </p:spPr>
          <p:txBody>
            <a:bodyPr/>
            <a:lstStyle/>
            <a:p>
              <a:endParaRPr lang="en-US"/>
            </a:p>
          </p:txBody>
        </p:sp>
        <p:sp>
          <p:nvSpPr>
            <p:cNvPr id="76" name="Rectangle 72"/>
            <p:cNvSpPr>
              <a:spLocks noChangeArrowheads="1"/>
            </p:cNvSpPr>
            <p:nvPr/>
          </p:nvSpPr>
          <p:spPr bwMode="auto">
            <a:xfrm>
              <a:off x="2990850" y="5667375"/>
              <a:ext cx="22225" cy="41275"/>
            </a:xfrm>
            <a:prstGeom prst="rect">
              <a:avLst/>
            </a:prstGeom>
            <a:solidFill>
              <a:srgbClr val="8C8C8C"/>
            </a:solidFill>
            <a:ln w="9525">
              <a:noFill/>
              <a:miter lim="800000"/>
              <a:headEnd/>
              <a:tailEnd/>
            </a:ln>
          </p:spPr>
          <p:txBody>
            <a:bodyPr/>
            <a:lstStyle/>
            <a:p>
              <a:endParaRPr lang="en-US"/>
            </a:p>
          </p:txBody>
        </p:sp>
        <p:sp>
          <p:nvSpPr>
            <p:cNvPr id="77" name="Rectangle 73"/>
            <p:cNvSpPr>
              <a:spLocks noChangeArrowheads="1"/>
            </p:cNvSpPr>
            <p:nvPr/>
          </p:nvSpPr>
          <p:spPr bwMode="auto">
            <a:xfrm>
              <a:off x="3008313" y="5667375"/>
              <a:ext cx="23812" cy="41275"/>
            </a:xfrm>
            <a:prstGeom prst="rect">
              <a:avLst/>
            </a:prstGeom>
            <a:solidFill>
              <a:srgbClr val="898989"/>
            </a:solidFill>
            <a:ln w="9525">
              <a:noFill/>
              <a:miter lim="800000"/>
              <a:headEnd/>
              <a:tailEnd/>
            </a:ln>
          </p:spPr>
          <p:txBody>
            <a:bodyPr/>
            <a:lstStyle/>
            <a:p>
              <a:endParaRPr lang="en-US"/>
            </a:p>
          </p:txBody>
        </p:sp>
        <p:sp>
          <p:nvSpPr>
            <p:cNvPr id="78" name="Rectangle 74"/>
            <p:cNvSpPr>
              <a:spLocks noChangeArrowheads="1"/>
            </p:cNvSpPr>
            <p:nvPr/>
          </p:nvSpPr>
          <p:spPr bwMode="auto">
            <a:xfrm>
              <a:off x="3027363" y="5667375"/>
              <a:ext cx="22225" cy="41275"/>
            </a:xfrm>
            <a:prstGeom prst="rect">
              <a:avLst/>
            </a:prstGeom>
            <a:solidFill>
              <a:srgbClr val="878787"/>
            </a:solidFill>
            <a:ln w="9525">
              <a:noFill/>
              <a:miter lim="800000"/>
              <a:headEnd/>
              <a:tailEnd/>
            </a:ln>
          </p:spPr>
          <p:txBody>
            <a:bodyPr/>
            <a:lstStyle/>
            <a:p>
              <a:endParaRPr lang="en-US"/>
            </a:p>
          </p:txBody>
        </p:sp>
        <p:sp>
          <p:nvSpPr>
            <p:cNvPr id="79" name="Rectangle 75"/>
            <p:cNvSpPr>
              <a:spLocks noChangeArrowheads="1"/>
            </p:cNvSpPr>
            <p:nvPr/>
          </p:nvSpPr>
          <p:spPr bwMode="auto">
            <a:xfrm>
              <a:off x="3044825" y="5667375"/>
              <a:ext cx="20638" cy="41275"/>
            </a:xfrm>
            <a:prstGeom prst="rect">
              <a:avLst/>
            </a:prstGeom>
            <a:solidFill>
              <a:srgbClr val="848484"/>
            </a:solidFill>
            <a:ln w="9525">
              <a:noFill/>
              <a:miter lim="800000"/>
              <a:headEnd/>
              <a:tailEnd/>
            </a:ln>
          </p:spPr>
          <p:txBody>
            <a:bodyPr/>
            <a:lstStyle/>
            <a:p>
              <a:endParaRPr lang="en-US"/>
            </a:p>
          </p:txBody>
        </p:sp>
        <p:sp>
          <p:nvSpPr>
            <p:cNvPr id="80" name="Rectangle 76"/>
            <p:cNvSpPr>
              <a:spLocks noChangeArrowheads="1"/>
            </p:cNvSpPr>
            <p:nvPr/>
          </p:nvSpPr>
          <p:spPr bwMode="auto">
            <a:xfrm>
              <a:off x="2089150" y="5667375"/>
              <a:ext cx="976313" cy="39688"/>
            </a:xfrm>
            <a:prstGeom prst="rect">
              <a:avLst/>
            </a:prstGeom>
            <a:noFill/>
            <a:ln w="0" cap="sq">
              <a:solidFill>
                <a:srgbClr val="000000"/>
              </a:solidFill>
              <a:miter lim="800000"/>
              <a:headEnd/>
              <a:tailEnd/>
            </a:ln>
          </p:spPr>
          <p:txBody>
            <a:bodyPr/>
            <a:lstStyle/>
            <a:p>
              <a:endParaRPr lang="en-US"/>
            </a:p>
          </p:txBody>
        </p:sp>
        <p:sp>
          <p:nvSpPr>
            <p:cNvPr id="81" name="Freeform 77"/>
            <p:cNvSpPr>
              <a:spLocks/>
            </p:cNvSpPr>
            <p:nvPr/>
          </p:nvSpPr>
          <p:spPr bwMode="auto">
            <a:xfrm>
              <a:off x="2089150" y="5583238"/>
              <a:ext cx="976313" cy="84137"/>
            </a:xfrm>
            <a:custGeom>
              <a:avLst/>
              <a:gdLst/>
              <a:ahLst/>
              <a:cxnLst>
                <a:cxn ang="0">
                  <a:pos x="0" y="319"/>
                </a:cxn>
                <a:cxn ang="0">
                  <a:pos x="916" y="0"/>
                </a:cxn>
                <a:cxn ang="0">
                  <a:pos x="2771" y="0"/>
                </a:cxn>
                <a:cxn ang="0">
                  <a:pos x="3690" y="319"/>
                </a:cxn>
                <a:cxn ang="0">
                  <a:pos x="0" y="319"/>
                </a:cxn>
              </a:cxnLst>
              <a:rect l="0" t="0" r="r" b="b"/>
              <a:pathLst>
                <a:path w="3690" h="319">
                  <a:moveTo>
                    <a:pt x="0" y="319"/>
                  </a:moveTo>
                  <a:lnTo>
                    <a:pt x="916" y="0"/>
                  </a:lnTo>
                  <a:lnTo>
                    <a:pt x="2771" y="0"/>
                  </a:lnTo>
                  <a:lnTo>
                    <a:pt x="3690" y="319"/>
                  </a:lnTo>
                  <a:lnTo>
                    <a:pt x="0" y="319"/>
                  </a:lnTo>
                  <a:close/>
                </a:path>
              </a:pathLst>
            </a:custGeom>
            <a:solidFill>
              <a:srgbClr val="C1C1C1"/>
            </a:solidFill>
            <a:ln w="9525">
              <a:noFill/>
              <a:round/>
              <a:headEnd/>
              <a:tailEnd/>
            </a:ln>
          </p:spPr>
          <p:txBody>
            <a:bodyPr/>
            <a:lstStyle/>
            <a:p>
              <a:endParaRPr lang="en-US"/>
            </a:p>
          </p:txBody>
        </p:sp>
        <p:sp>
          <p:nvSpPr>
            <p:cNvPr id="82" name="Freeform 78"/>
            <p:cNvSpPr>
              <a:spLocks/>
            </p:cNvSpPr>
            <p:nvPr/>
          </p:nvSpPr>
          <p:spPr bwMode="auto">
            <a:xfrm>
              <a:off x="2089150" y="5583238"/>
              <a:ext cx="976313" cy="84137"/>
            </a:xfrm>
            <a:custGeom>
              <a:avLst/>
              <a:gdLst/>
              <a:ahLst/>
              <a:cxnLst>
                <a:cxn ang="0">
                  <a:pos x="0" y="319"/>
                </a:cxn>
                <a:cxn ang="0">
                  <a:pos x="916" y="0"/>
                </a:cxn>
                <a:cxn ang="0">
                  <a:pos x="2771" y="0"/>
                </a:cxn>
                <a:cxn ang="0">
                  <a:pos x="3690" y="319"/>
                </a:cxn>
                <a:cxn ang="0">
                  <a:pos x="0" y="319"/>
                </a:cxn>
              </a:cxnLst>
              <a:rect l="0" t="0" r="r" b="b"/>
              <a:pathLst>
                <a:path w="3690" h="319">
                  <a:moveTo>
                    <a:pt x="0" y="319"/>
                  </a:moveTo>
                  <a:lnTo>
                    <a:pt x="916" y="0"/>
                  </a:lnTo>
                  <a:lnTo>
                    <a:pt x="2771" y="0"/>
                  </a:lnTo>
                  <a:lnTo>
                    <a:pt x="3690" y="319"/>
                  </a:lnTo>
                  <a:lnTo>
                    <a:pt x="0" y="319"/>
                  </a:lnTo>
                </a:path>
              </a:pathLst>
            </a:custGeom>
            <a:noFill/>
            <a:ln w="0" cap="sq">
              <a:solidFill>
                <a:srgbClr val="000000"/>
              </a:solidFill>
              <a:prstDash val="solid"/>
              <a:miter lim="800000"/>
              <a:headEnd/>
              <a:tailEnd/>
            </a:ln>
          </p:spPr>
          <p:txBody>
            <a:bodyPr/>
            <a:lstStyle/>
            <a:p>
              <a:endParaRPr lang="en-US"/>
            </a:p>
          </p:txBody>
        </p:sp>
        <p:sp>
          <p:nvSpPr>
            <p:cNvPr id="83" name="Rectangle 79"/>
            <p:cNvSpPr>
              <a:spLocks noChangeArrowheads="1"/>
            </p:cNvSpPr>
            <p:nvPr/>
          </p:nvSpPr>
          <p:spPr bwMode="auto">
            <a:xfrm>
              <a:off x="1828800" y="4162425"/>
              <a:ext cx="1489075" cy="1354138"/>
            </a:xfrm>
            <a:prstGeom prst="rect">
              <a:avLst/>
            </a:prstGeom>
            <a:solidFill>
              <a:srgbClr val="F2F2F2"/>
            </a:solidFill>
            <a:ln w="9525">
              <a:noFill/>
              <a:miter lim="800000"/>
              <a:headEnd/>
              <a:tailEnd/>
            </a:ln>
          </p:spPr>
          <p:txBody>
            <a:bodyPr/>
            <a:lstStyle/>
            <a:p>
              <a:endParaRPr lang="en-US"/>
            </a:p>
          </p:txBody>
        </p:sp>
        <p:sp>
          <p:nvSpPr>
            <p:cNvPr id="84" name="Rectangle 80"/>
            <p:cNvSpPr>
              <a:spLocks noChangeArrowheads="1"/>
            </p:cNvSpPr>
            <p:nvPr/>
          </p:nvSpPr>
          <p:spPr bwMode="auto">
            <a:xfrm>
              <a:off x="1828800" y="4162425"/>
              <a:ext cx="1489075" cy="1354138"/>
            </a:xfrm>
            <a:prstGeom prst="rect">
              <a:avLst/>
            </a:prstGeom>
            <a:noFill/>
            <a:ln w="0" cap="sq">
              <a:solidFill>
                <a:srgbClr val="000000"/>
              </a:solidFill>
              <a:miter lim="800000"/>
              <a:headEnd/>
              <a:tailEnd/>
            </a:ln>
          </p:spPr>
          <p:txBody>
            <a:bodyPr/>
            <a:lstStyle/>
            <a:p>
              <a:endParaRPr lang="en-US"/>
            </a:p>
          </p:txBody>
        </p:sp>
        <p:sp>
          <p:nvSpPr>
            <p:cNvPr id="85" name="Rectangle 81"/>
            <p:cNvSpPr>
              <a:spLocks noChangeArrowheads="1"/>
            </p:cNvSpPr>
            <p:nvPr/>
          </p:nvSpPr>
          <p:spPr bwMode="auto">
            <a:xfrm>
              <a:off x="1985963" y="4305300"/>
              <a:ext cx="1184275" cy="920750"/>
            </a:xfrm>
            <a:prstGeom prst="rect">
              <a:avLst/>
            </a:prstGeom>
            <a:noFill/>
            <a:ln w="0" cap="sq">
              <a:solidFill>
                <a:srgbClr val="000000"/>
              </a:solidFill>
              <a:miter lim="800000"/>
              <a:headEnd/>
              <a:tailEnd/>
            </a:ln>
          </p:spPr>
          <p:txBody>
            <a:bodyPr/>
            <a:lstStyle/>
            <a:p>
              <a:endParaRPr lang="en-US"/>
            </a:p>
          </p:txBody>
        </p:sp>
        <p:sp>
          <p:nvSpPr>
            <p:cNvPr id="86" name="Line 82"/>
            <p:cNvSpPr>
              <a:spLocks noChangeShapeType="1"/>
            </p:cNvSpPr>
            <p:nvPr/>
          </p:nvSpPr>
          <p:spPr bwMode="auto">
            <a:xfrm>
              <a:off x="1828800" y="5391150"/>
              <a:ext cx="1489075" cy="1588"/>
            </a:xfrm>
            <a:prstGeom prst="line">
              <a:avLst/>
            </a:prstGeom>
            <a:noFill/>
            <a:ln w="0" cap="sq">
              <a:solidFill>
                <a:srgbClr val="000000"/>
              </a:solidFill>
              <a:miter lim="800000"/>
              <a:headEnd/>
              <a:tailEnd/>
            </a:ln>
          </p:spPr>
          <p:txBody>
            <a:bodyPr/>
            <a:lstStyle/>
            <a:p>
              <a:endParaRPr lang="en-US"/>
            </a:p>
          </p:txBody>
        </p:sp>
        <p:sp>
          <p:nvSpPr>
            <p:cNvPr id="87" name="Line 83"/>
            <p:cNvSpPr>
              <a:spLocks noChangeShapeType="1"/>
            </p:cNvSpPr>
            <p:nvPr/>
          </p:nvSpPr>
          <p:spPr bwMode="auto">
            <a:xfrm>
              <a:off x="2384425" y="5391150"/>
              <a:ext cx="1588" cy="125413"/>
            </a:xfrm>
            <a:prstGeom prst="line">
              <a:avLst/>
            </a:prstGeom>
            <a:noFill/>
            <a:ln w="0" cap="sq">
              <a:solidFill>
                <a:srgbClr val="000000"/>
              </a:solidFill>
              <a:miter lim="800000"/>
              <a:headEnd/>
              <a:tailEnd/>
            </a:ln>
          </p:spPr>
          <p:txBody>
            <a:bodyPr/>
            <a:lstStyle/>
            <a:p>
              <a:endParaRPr lang="en-US"/>
            </a:p>
          </p:txBody>
        </p:sp>
        <p:sp>
          <p:nvSpPr>
            <p:cNvPr id="88" name="Line 84"/>
            <p:cNvSpPr>
              <a:spLocks noChangeShapeType="1"/>
            </p:cNvSpPr>
            <p:nvPr/>
          </p:nvSpPr>
          <p:spPr bwMode="auto">
            <a:xfrm>
              <a:off x="2768600" y="5391150"/>
              <a:ext cx="1588" cy="125413"/>
            </a:xfrm>
            <a:prstGeom prst="line">
              <a:avLst/>
            </a:prstGeom>
            <a:noFill/>
            <a:ln w="0" cap="sq">
              <a:solidFill>
                <a:srgbClr val="000000"/>
              </a:solidFill>
              <a:miter lim="800000"/>
              <a:headEnd/>
              <a:tailEnd/>
            </a:ln>
          </p:spPr>
          <p:txBody>
            <a:bodyPr/>
            <a:lstStyle/>
            <a:p>
              <a:endParaRPr lang="en-US"/>
            </a:p>
          </p:txBody>
        </p:sp>
        <p:sp>
          <p:nvSpPr>
            <p:cNvPr id="89" name="Rectangle 85"/>
            <p:cNvSpPr>
              <a:spLocks noChangeArrowheads="1"/>
            </p:cNvSpPr>
            <p:nvPr/>
          </p:nvSpPr>
          <p:spPr bwMode="auto">
            <a:xfrm>
              <a:off x="3090863" y="5424488"/>
              <a:ext cx="58737" cy="65087"/>
            </a:xfrm>
            <a:prstGeom prst="rect">
              <a:avLst/>
            </a:prstGeom>
            <a:solidFill>
              <a:srgbClr val="F2F2F2"/>
            </a:solidFill>
            <a:ln w="9525">
              <a:noFill/>
              <a:miter lim="800000"/>
              <a:headEnd/>
              <a:tailEnd/>
            </a:ln>
          </p:spPr>
          <p:txBody>
            <a:bodyPr/>
            <a:lstStyle/>
            <a:p>
              <a:endParaRPr lang="en-US"/>
            </a:p>
          </p:txBody>
        </p:sp>
        <p:sp>
          <p:nvSpPr>
            <p:cNvPr id="90" name="Rectangle 86"/>
            <p:cNvSpPr>
              <a:spLocks noChangeArrowheads="1"/>
            </p:cNvSpPr>
            <p:nvPr/>
          </p:nvSpPr>
          <p:spPr bwMode="auto">
            <a:xfrm>
              <a:off x="3090863" y="5424488"/>
              <a:ext cx="58737" cy="65087"/>
            </a:xfrm>
            <a:prstGeom prst="rect">
              <a:avLst/>
            </a:prstGeom>
            <a:noFill/>
            <a:ln w="0" cap="sq">
              <a:solidFill>
                <a:srgbClr val="000000"/>
              </a:solidFill>
              <a:miter lim="800000"/>
              <a:headEnd/>
              <a:tailEnd/>
            </a:ln>
          </p:spPr>
          <p:txBody>
            <a:bodyPr/>
            <a:lstStyle/>
            <a:p>
              <a:endParaRPr lang="en-US"/>
            </a:p>
          </p:txBody>
        </p:sp>
        <p:sp>
          <p:nvSpPr>
            <p:cNvPr id="91" name="Rectangle 87"/>
            <p:cNvSpPr>
              <a:spLocks noChangeArrowheads="1"/>
            </p:cNvSpPr>
            <p:nvPr/>
          </p:nvSpPr>
          <p:spPr bwMode="auto">
            <a:xfrm>
              <a:off x="1985963" y="4305300"/>
              <a:ext cx="1184275" cy="920750"/>
            </a:xfrm>
            <a:prstGeom prst="rect">
              <a:avLst/>
            </a:prstGeom>
            <a:solidFill>
              <a:srgbClr val="FFFFFF"/>
            </a:solidFill>
            <a:ln w="28575">
              <a:solidFill>
                <a:schemeClr val="tx1"/>
              </a:solidFill>
              <a:miter lim="800000"/>
              <a:headEnd/>
              <a:tailEnd/>
            </a:ln>
            <a:effectLst/>
          </p:spPr>
          <p:txBody>
            <a:bodyPr wrap="none" anchor="ctr"/>
            <a:lstStyle/>
            <a:p>
              <a:endParaRPr lang="en-US"/>
            </a:p>
          </p:txBody>
        </p:sp>
        <p:sp>
          <p:nvSpPr>
            <p:cNvPr id="92" name="Freeform 88"/>
            <p:cNvSpPr>
              <a:spLocks/>
            </p:cNvSpPr>
            <p:nvPr/>
          </p:nvSpPr>
          <p:spPr bwMode="auto">
            <a:xfrm>
              <a:off x="1873250" y="4086225"/>
              <a:ext cx="1981200" cy="1143000"/>
            </a:xfrm>
            <a:custGeom>
              <a:avLst/>
              <a:gdLst/>
              <a:ahLst/>
              <a:cxnLst>
                <a:cxn ang="0">
                  <a:pos x="1248" y="720"/>
                </a:cxn>
                <a:cxn ang="0">
                  <a:pos x="576" y="0"/>
                </a:cxn>
                <a:cxn ang="0">
                  <a:pos x="0" y="528"/>
                </a:cxn>
                <a:cxn ang="0">
                  <a:pos x="1248" y="720"/>
                </a:cxn>
              </a:cxnLst>
              <a:rect l="0" t="0" r="r" b="b"/>
              <a:pathLst>
                <a:path w="1248" h="720">
                  <a:moveTo>
                    <a:pt x="1248" y="720"/>
                  </a:moveTo>
                  <a:lnTo>
                    <a:pt x="576" y="0"/>
                  </a:lnTo>
                  <a:lnTo>
                    <a:pt x="0" y="528"/>
                  </a:lnTo>
                  <a:lnTo>
                    <a:pt x="1248" y="720"/>
                  </a:lnTo>
                  <a:close/>
                </a:path>
              </a:pathLst>
            </a:custGeom>
            <a:noFill/>
            <a:ln w="28575" cap="flat" cmpd="sng">
              <a:solidFill>
                <a:srgbClr val="FF0000"/>
              </a:solidFill>
              <a:prstDash val="solid"/>
              <a:round/>
              <a:headEnd type="none" w="med" len="med"/>
              <a:tailEnd type="none" w="med" len="med"/>
            </a:ln>
            <a:effectLst/>
          </p:spPr>
          <p:txBody>
            <a:bodyPr wrap="none" anchor="ctr"/>
            <a:lstStyle/>
            <a:p>
              <a:endParaRPr lang="en-US"/>
            </a:p>
          </p:txBody>
        </p:sp>
        <p:sp>
          <p:nvSpPr>
            <p:cNvPr id="93" name="Rectangle 89"/>
            <p:cNvSpPr>
              <a:spLocks noChangeArrowheads="1"/>
            </p:cNvSpPr>
            <p:nvPr/>
          </p:nvSpPr>
          <p:spPr bwMode="auto">
            <a:xfrm>
              <a:off x="6178550" y="5502275"/>
              <a:ext cx="25400" cy="120650"/>
            </a:xfrm>
            <a:prstGeom prst="rect">
              <a:avLst/>
            </a:prstGeom>
            <a:solidFill>
              <a:srgbClr val="FFFFFF"/>
            </a:solidFill>
            <a:ln w="9525">
              <a:noFill/>
              <a:miter lim="800000"/>
              <a:headEnd/>
              <a:tailEnd/>
            </a:ln>
          </p:spPr>
          <p:txBody>
            <a:bodyPr/>
            <a:lstStyle/>
            <a:p>
              <a:endParaRPr lang="en-US"/>
            </a:p>
          </p:txBody>
        </p:sp>
        <p:sp>
          <p:nvSpPr>
            <p:cNvPr id="94" name="Rectangle 90"/>
            <p:cNvSpPr>
              <a:spLocks noChangeArrowheads="1"/>
            </p:cNvSpPr>
            <p:nvPr/>
          </p:nvSpPr>
          <p:spPr bwMode="auto">
            <a:xfrm>
              <a:off x="6199188" y="5502275"/>
              <a:ext cx="28575" cy="120650"/>
            </a:xfrm>
            <a:prstGeom prst="rect">
              <a:avLst/>
            </a:prstGeom>
            <a:solidFill>
              <a:srgbClr val="FCFCFC"/>
            </a:solidFill>
            <a:ln w="9525">
              <a:noFill/>
              <a:miter lim="800000"/>
              <a:headEnd/>
              <a:tailEnd/>
            </a:ln>
          </p:spPr>
          <p:txBody>
            <a:bodyPr/>
            <a:lstStyle/>
            <a:p>
              <a:endParaRPr lang="en-US"/>
            </a:p>
          </p:txBody>
        </p:sp>
        <p:sp>
          <p:nvSpPr>
            <p:cNvPr id="95" name="Rectangle 91"/>
            <p:cNvSpPr>
              <a:spLocks noChangeArrowheads="1"/>
            </p:cNvSpPr>
            <p:nvPr/>
          </p:nvSpPr>
          <p:spPr bwMode="auto">
            <a:xfrm>
              <a:off x="6223000" y="5502275"/>
              <a:ext cx="25400" cy="120650"/>
            </a:xfrm>
            <a:prstGeom prst="rect">
              <a:avLst/>
            </a:prstGeom>
            <a:solidFill>
              <a:srgbClr val="F7F7F7"/>
            </a:solidFill>
            <a:ln w="9525">
              <a:noFill/>
              <a:miter lim="800000"/>
              <a:headEnd/>
              <a:tailEnd/>
            </a:ln>
          </p:spPr>
          <p:txBody>
            <a:bodyPr/>
            <a:lstStyle/>
            <a:p>
              <a:endParaRPr lang="en-US"/>
            </a:p>
          </p:txBody>
        </p:sp>
        <p:sp>
          <p:nvSpPr>
            <p:cNvPr id="96" name="Rectangle 92"/>
            <p:cNvSpPr>
              <a:spLocks noChangeArrowheads="1"/>
            </p:cNvSpPr>
            <p:nvPr/>
          </p:nvSpPr>
          <p:spPr bwMode="auto">
            <a:xfrm>
              <a:off x="6243638" y="5502275"/>
              <a:ext cx="26987" cy="120650"/>
            </a:xfrm>
            <a:prstGeom prst="rect">
              <a:avLst/>
            </a:prstGeom>
            <a:solidFill>
              <a:srgbClr val="F2F2F2"/>
            </a:solidFill>
            <a:ln w="9525">
              <a:noFill/>
              <a:miter lim="800000"/>
              <a:headEnd/>
              <a:tailEnd/>
            </a:ln>
          </p:spPr>
          <p:txBody>
            <a:bodyPr/>
            <a:lstStyle/>
            <a:p>
              <a:endParaRPr lang="en-US"/>
            </a:p>
          </p:txBody>
        </p:sp>
        <p:sp>
          <p:nvSpPr>
            <p:cNvPr id="97" name="Rectangle 93"/>
            <p:cNvSpPr>
              <a:spLocks noChangeArrowheads="1"/>
            </p:cNvSpPr>
            <p:nvPr/>
          </p:nvSpPr>
          <p:spPr bwMode="auto">
            <a:xfrm>
              <a:off x="6264275" y="5502275"/>
              <a:ext cx="26988" cy="120650"/>
            </a:xfrm>
            <a:prstGeom prst="rect">
              <a:avLst/>
            </a:prstGeom>
            <a:solidFill>
              <a:srgbClr val="EDEDED"/>
            </a:solidFill>
            <a:ln w="9525">
              <a:noFill/>
              <a:miter lim="800000"/>
              <a:headEnd/>
              <a:tailEnd/>
            </a:ln>
          </p:spPr>
          <p:txBody>
            <a:bodyPr/>
            <a:lstStyle/>
            <a:p>
              <a:endParaRPr lang="en-US"/>
            </a:p>
          </p:txBody>
        </p:sp>
        <p:sp>
          <p:nvSpPr>
            <p:cNvPr id="98" name="Rectangle 94"/>
            <p:cNvSpPr>
              <a:spLocks noChangeArrowheads="1"/>
            </p:cNvSpPr>
            <p:nvPr/>
          </p:nvSpPr>
          <p:spPr bwMode="auto">
            <a:xfrm>
              <a:off x="6283325" y="5502275"/>
              <a:ext cx="28575" cy="120650"/>
            </a:xfrm>
            <a:prstGeom prst="rect">
              <a:avLst/>
            </a:prstGeom>
            <a:solidFill>
              <a:srgbClr val="E8E8E8"/>
            </a:solidFill>
            <a:ln w="9525">
              <a:noFill/>
              <a:miter lim="800000"/>
              <a:headEnd/>
              <a:tailEnd/>
            </a:ln>
          </p:spPr>
          <p:txBody>
            <a:bodyPr/>
            <a:lstStyle/>
            <a:p>
              <a:endParaRPr lang="en-US"/>
            </a:p>
          </p:txBody>
        </p:sp>
        <p:sp>
          <p:nvSpPr>
            <p:cNvPr id="99" name="Rectangle 95"/>
            <p:cNvSpPr>
              <a:spLocks noChangeArrowheads="1"/>
            </p:cNvSpPr>
            <p:nvPr/>
          </p:nvSpPr>
          <p:spPr bwMode="auto">
            <a:xfrm>
              <a:off x="6303963" y="5502275"/>
              <a:ext cx="28575" cy="120650"/>
            </a:xfrm>
            <a:prstGeom prst="rect">
              <a:avLst/>
            </a:prstGeom>
            <a:solidFill>
              <a:srgbClr val="E0E0E0"/>
            </a:solidFill>
            <a:ln w="9525">
              <a:noFill/>
              <a:miter lim="800000"/>
              <a:headEnd/>
              <a:tailEnd/>
            </a:ln>
          </p:spPr>
          <p:txBody>
            <a:bodyPr/>
            <a:lstStyle/>
            <a:p>
              <a:endParaRPr lang="en-US"/>
            </a:p>
          </p:txBody>
        </p:sp>
        <p:sp>
          <p:nvSpPr>
            <p:cNvPr id="100" name="Rectangle 96"/>
            <p:cNvSpPr>
              <a:spLocks noChangeArrowheads="1"/>
            </p:cNvSpPr>
            <p:nvPr/>
          </p:nvSpPr>
          <p:spPr bwMode="auto">
            <a:xfrm>
              <a:off x="6327775" y="5502275"/>
              <a:ext cx="26988" cy="120650"/>
            </a:xfrm>
            <a:prstGeom prst="rect">
              <a:avLst/>
            </a:prstGeom>
            <a:solidFill>
              <a:srgbClr val="DBDBDB"/>
            </a:solidFill>
            <a:ln w="9525">
              <a:noFill/>
              <a:miter lim="800000"/>
              <a:headEnd/>
              <a:tailEnd/>
            </a:ln>
          </p:spPr>
          <p:txBody>
            <a:bodyPr/>
            <a:lstStyle/>
            <a:p>
              <a:endParaRPr lang="en-US"/>
            </a:p>
          </p:txBody>
        </p:sp>
        <p:sp>
          <p:nvSpPr>
            <p:cNvPr id="101" name="Rectangle 97"/>
            <p:cNvSpPr>
              <a:spLocks noChangeArrowheads="1"/>
            </p:cNvSpPr>
            <p:nvPr/>
          </p:nvSpPr>
          <p:spPr bwMode="auto">
            <a:xfrm>
              <a:off x="6348413" y="5502275"/>
              <a:ext cx="25400" cy="120650"/>
            </a:xfrm>
            <a:prstGeom prst="rect">
              <a:avLst/>
            </a:prstGeom>
            <a:solidFill>
              <a:srgbClr val="D6D6D6"/>
            </a:solidFill>
            <a:ln w="9525">
              <a:noFill/>
              <a:miter lim="800000"/>
              <a:headEnd/>
              <a:tailEnd/>
            </a:ln>
          </p:spPr>
          <p:txBody>
            <a:bodyPr/>
            <a:lstStyle/>
            <a:p>
              <a:endParaRPr lang="en-US"/>
            </a:p>
          </p:txBody>
        </p:sp>
        <p:sp>
          <p:nvSpPr>
            <p:cNvPr id="102" name="Rectangle 98"/>
            <p:cNvSpPr>
              <a:spLocks noChangeArrowheads="1"/>
            </p:cNvSpPr>
            <p:nvPr/>
          </p:nvSpPr>
          <p:spPr bwMode="auto">
            <a:xfrm>
              <a:off x="6367463" y="5502275"/>
              <a:ext cx="28575" cy="120650"/>
            </a:xfrm>
            <a:prstGeom prst="rect">
              <a:avLst/>
            </a:prstGeom>
            <a:solidFill>
              <a:srgbClr val="D1D1D1"/>
            </a:solidFill>
            <a:ln w="9525">
              <a:noFill/>
              <a:miter lim="800000"/>
              <a:headEnd/>
              <a:tailEnd/>
            </a:ln>
          </p:spPr>
          <p:txBody>
            <a:bodyPr/>
            <a:lstStyle/>
            <a:p>
              <a:endParaRPr lang="en-US"/>
            </a:p>
          </p:txBody>
        </p:sp>
        <p:sp>
          <p:nvSpPr>
            <p:cNvPr id="103" name="Rectangle 99"/>
            <p:cNvSpPr>
              <a:spLocks noChangeArrowheads="1"/>
            </p:cNvSpPr>
            <p:nvPr/>
          </p:nvSpPr>
          <p:spPr bwMode="auto">
            <a:xfrm>
              <a:off x="6391275" y="5502275"/>
              <a:ext cx="25400" cy="120650"/>
            </a:xfrm>
            <a:prstGeom prst="rect">
              <a:avLst/>
            </a:prstGeom>
            <a:solidFill>
              <a:srgbClr val="CCCCCC"/>
            </a:solidFill>
            <a:ln w="9525">
              <a:noFill/>
              <a:miter lim="800000"/>
              <a:headEnd/>
              <a:tailEnd/>
            </a:ln>
          </p:spPr>
          <p:txBody>
            <a:bodyPr/>
            <a:lstStyle/>
            <a:p>
              <a:endParaRPr lang="en-US"/>
            </a:p>
          </p:txBody>
        </p:sp>
        <p:sp>
          <p:nvSpPr>
            <p:cNvPr id="104" name="Rectangle 100"/>
            <p:cNvSpPr>
              <a:spLocks noChangeArrowheads="1"/>
            </p:cNvSpPr>
            <p:nvPr/>
          </p:nvSpPr>
          <p:spPr bwMode="auto">
            <a:xfrm>
              <a:off x="6411913" y="5502275"/>
              <a:ext cx="25400" cy="120650"/>
            </a:xfrm>
            <a:prstGeom prst="rect">
              <a:avLst/>
            </a:prstGeom>
            <a:solidFill>
              <a:srgbClr val="C6C6C6"/>
            </a:solidFill>
            <a:ln w="9525">
              <a:noFill/>
              <a:miter lim="800000"/>
              <a:headEnd/>
              <a:tailEnd/>
            </a:ln>
          </p:spPr>
          <p:txBody>
            <a:bodyPr/>
            <a:lstStyle/>
            <a:p>
              <a:endParaRPr lang="en-US"/>
            </a:p>
          </p:txBody>
        </p:sp>
        <p:sp>
          <p:nvSpPr>
            <p:cNvPr id="105" name="Rectangle 101"/>
            <p:cNvSpPr>
              <a:spLocks noChangeArrowheads="1"/>
            </p:cNvSpPr>
            <p:nvPr/>
          </p:nvSpPr>
          <p:spPr bwMode="auto">
            <a:xfrm>
              <a:off x="6432550" y="5502275"/>
              <a:ext cx="25400" cy="120650"/>
            </a:xfrm>
            <a:prstGeom prst="rect">
              <a:avLst/>
            </a:prstGeom>
            <a:solidFill>
              <a:srgbClr val="C1C1C1"/>
            </a:solidFill>
            <a:ln w="9525">
              <a:noFill/>
              <a:miter lim="800000"/>
              <a:headEnd/>
              <a:tailEnd/>
            </a:ln>
          </p:spPr>
          <p:txBody>
            <a:bodyPr/>
            <a:lstStyle/>
            <a:p>
              <a:endParaRPr lang="en-US"/>
            </a:p>
          </p:txBody>
        </p:sp>
        <p:sp>
          <p:nvSpPr>
            <p:cNvPr id="106" name="Rectangle 102"/>
            <p:cNvSpPr>
              <a:spLocks noChangeArrowheads="1"/>
            </p:cNvSpPr>
            <p:nvPr/>
          </p:nvSpPr>
          <p:spPr bwMode="auto">
            <a:xfrm>
              <a:off x="6453188" y="5502275"/>
              <a:ext cx="26987" cy="120650"/>
            </a:xfrm>
            <a:prstGeom prst="rect">
              <a:avLst/>
            </a:prstGeom>
            <a:solidFill>
              <a:srgbClr val="BCBCBC"/>
            </a:solidFill>
            <a:ln w="9525">
              <a:noFill/>
              <a:miter lim="800000"/>
              <a:headEnd/>
              <a:tailEnd/>
            </a:ln>
          </p:spPr>
          <p:txBody>
            <a:bodyPr/>
            <a:lstStyle/>
            <a:p>
              <a:endParaRPr lang="en-US"/>
            </a:p>
          </p:txBody>
        </p:sp>
        <p:sp>
          <p:nvSpPr>
            <p:cNvPr id="107" name="Rectangle 103"/>
            <p:cNvSpPr>
              <a:spLocks noChangeArrowheads="1"/>
            </p:cNvSpPr>
            <p:nvPr/>
          </p:nvSpPr>
          <p:spPr bwMode="auto">
            <a:xfrm>
              <a:off x="6473825" y="5502275"/>
              <a:ext cx="26988" cy="120650"/>
            </a:xfrm>
            <a:prstGeom prst="rect">
              <a:avLst/>
            </a:prstGeom>
            <a:solidFill>
              <a:srgbClr val="B7B7B7"/>
            </a:solidFill>
            <a:ln w="9525">
              <a:noFill/>
              <a:miter lim="800000"/>
              <a:headEnd/>
              <a:tailEnd/>
            </a:ln>
          </p:spPr>
          <p:txBody>
            <a:bodyPr/>
            <a:lstStyle/>
            <a:p>
              <a:endParaRPr lang="en-US"/>
            </a:p>
          </p:txBody>
        </p:sp>
        <p:sp>
          <p:nvSpPr>
            <p:cNvPr id="108" name="Rectangle 104"/>
            <p:cNvSpPr>
              <a:spLocks noChangeArrowheads="1"/>
            </p:cNvSpPr>
            <p:nvPr/>
          </p:nvSpPr>
          <p:spPr bwMode="auto">
            <a:xfrm>
              <a:off x="6496050" y="5502275"/>
              <a:ext cx="25400" cy="120650"/>
            </a:xfrm>
            <a:prstGeom prst="rect">
              <a:avLst/>
            </a:prstGeom>
            <a:solidFill>
              <a:srgbClr val="B2B2B2"/>
            </a:solidFill>
            <a:ln w="9525">
              <a:noFill/>
              <a:miter lim="800000"/>
              <a:headEnd/>
              <a:tailEnd/>
            </a:ln>
          </p:spPr>
          <p:txBody>
            <a:bodyPr/>
            <a:lstStyle/>
            <a:p>
              <a:endParaRPr lang="en-US"/>
            </a:p>
          </p:txBody>
        </p:sp>
        <p:sp>
          <p:nvSpPr>
            <p:cNvPr id="109" name="Rectangle 105"/>
            <p:cNvSpPr>
              <a:spLocks noChangeArrowheads="1"/>
            </p:cNvSpPr>
            <p:nvPr/>
          </p:nvSpPr>
          <p:spPr bwMode="auto">
            <a:xfrm>
              <a:off x="6516688" y="5502275"/>
              <a:ext cx="25400" cy="120650"/>
            </a:xfrm>
            <a:prstGeom prst="rect">
              <a:avLst/>
            </a:prstGeom>
            <a:solidFill>
              <a:srgbClr val="ADADAD"/>
            </a:solidFill>
            <a:ln w="9525">
              <a:noFill/>
              <a:miter lim="800000"/>
              <a:headEnd/>
              <a:tailEnd/>
            </a:ln>
          </p:spPr>
          <p:txBody>
            <a:bodyPr/>
            <a:lstStyle/>
            <a:p>
              <a:endParaRPr lang="en-US"/>
            </a:p>
          </p:txBody>
        </p:sp>
        <p:sp>
          <p:nvSpPr>
            <p:cNvPr id="110" name="Rectangle 106"/>
            <p:cNvSpPr>
              <a:spLocks noChangeArrowheads="1"/>
            </p:cNvSpPr>
            <p:nvPr/>
          </p:nvSpPr>
          <p:spPr bwMode="auto">
            <a:xfrm>
              <a:off x="6534150" y="5502275"/>
              <a:ext cx="25400" cy="120650"/>
            </a:xfrm>
            <a:prstGeom prst="rect">
              <a:avLst/>
            </a:prstGeom>
            <a:solidFill>
              <a:srgbClr val="A8A8A8"/>
            </a:solidFill>
            <a:ln w="9525">
              <a:noFill/>
              <a:miter lim="800000"/>
              <a:headEnd/>
              <a:tailEnd/>
            </a:ln>
          </p:spPr>
          <p:txBody>
            <a:bodyPr/>
            <a:lstStyle/>
            <a:p>
              <a:endParaRPr lang="en-US"/>
            </a:p>
          </p:txBody>
        </p:sp>
        <p:sp>
          <p:nvSpPr>
            <p:cNvPr id="111" name="Rectangle 107"/>
            <p:cNvSpPr>
              <a:spLocks noChangeArrowheads="1"/>
            </p:cNvSpPr>
            <p:nvPr/>
          </p:nvSpPr>
          <p:spPr bwMode="auto">
            <a:xfrm>
              <a:off x="6551613" y="5502275"/>
              <a:ext cx="25400" cy="120650"/>
            </a:xfrm>
            <a:prstGeom prst="rect">
              <a:avLst/>
            </a:prstGeom>
            <a:solidFill>
              <a:srgbClr val="A3A3A3"/>
            </a:solidFill>
            <a:ln w="9525">
              <a:noFill/>
              <a:miter lim="800000"/>
              <a:headEnd/>
              <a:tailEnd/>
            </a:ln>
          </p:spPr>
          <p:txBody>
            <a:bodyPr/>
            <a:lstStyle/>
            <a:p>
              <a:endParaRPr lang="en-US"/>
            </a:p>
          </p:txBody>
        </p:sp>
        <p:sp>
          <p:nvSpPr>
            <p:cNvPr id="112" name="Rectangle 108"/>
            <p:cNvSpPr>
              <a:spLocks noChangeArrowheads="1"/>
            </p:cNvSpPr>
            <p:nvPr/>
          </p:nvSpPr>
          <p:spPr bwMode="auto">
            <a:xfrm>
              <a:off x="6572250" y="5502275"/>
              <a:ext cx="23813" cy="120650"/>
            </a:xfrm>
            <a:prstGeom prst="rect">
              <a:avLst/>
            </a:prstGeom>
            <a:solidFill>
              <a:srgbClr val="9B9B9B"/>
            </a:solidFill>
            <a:ln w="9525">
              <a:noFill/>
              <a:miter lim="800000"/>
              <a:headEnd/>
              <a:tailEnd/>
            </a:ln>
          </p:spPr>
          <p:txBody>
            <a:bodyPr/>
            <a:lstStyle/>
            <a:p>
              <a:endParaRPr lang="en-US"/>
            </a:p>
          </p:txBody>
        </p:sp>
        <p:sp>
          <p:nvSpPr>
            <p:cNvPr id="113" name="Rectangle 109"/>
            <p:cNvSpPr>
              <a:spLocks noChangeArrowheads="1"/>
            </p:cNvSpPr>
            <p:nvPr/>
          </p:nvSpPr>
          <p:spPr bwMode="auto">
            <a:xfrm>
              <a:off x="6589713" y="5502275"/>
              <a:ext cx="23812" cy="120650"/>
            </a:xfrm>
            <a:prstGeom prst="rect">
              <a:avLst/>
            </a:prstGeom>
            <a:solidFill>
              <a:srgbClr val="969696"/>
            </a:solidFill>
            <a:ln w="9525">
              <a:noFill/>
              <a:miter lim="800000"/>
              <a:headEnd/>
              <a:tailEnd/>
            </a:ln>
          </p:spPr>
          <p:txBody>
            <a:bodyPr/>
            <a:lstStyle/>
            <a:p>
              <a:endParaRPr lang="en-US"/>
            </a:p>
          </p:txBody>
        </p:sp>
        <p:sp>
          <p:nvSpPr>
            <p:cNvPr id="114" name="Rectangle 110"/>
            <p:cNvSpPr>
              <a:spLocks noChangeArrowheads="1"/>
            </p:cNvSpPr>
            <p:nvPr/>
          </p:nvSpPr>
          <p:spPr bwMode="auto">
            <a:xfrm>
              <a:off x="6608763" y="5502275"/>
              <a:ext cx="22225" cy="120650"/>
            </a:xfrm>
            <a:prstGeom prst="rect">
              <a:avLst/>
            </a:prstGeom>
            <a:solidFill>
              <a:srgbClr val="919191"/>
            </a:solidFill>
            <a:ln w="9525">
              <a:noFill/>
              <a:miter lim="800000"/>
              <a:headEnd/>
              <a:tailEnd/>
            </a:ln>
          </p:spPr>
          <p:txBody>
            <a:bodyPr/>
            <a:lstStyle/>
            <a:p>
              <a:endParaRPr lang="en-US"/>
            </a:p>
          </p:txBody>
        </p:sp>
        <p:sp>
          <p:nvSpPr>
            <p:cNvPr id="115" name="Rectangle 111"/>
            <p:cNvSpPr>
              <a:spLocks noChangeArrowheads="1"/>
            </p:cNvSpPr>
            <p:nvPr/>
          </p:nvSpPr>
          <p:spPr bwMode="auto">
            <a:xfrm>
              <a:off x="6627813" y="5502275"/>
              <a:ext cx="23812" cy="120650"/>
            </a:xfrm>
            <a:prstGeom prst="rect">
              <a:avLst/>
            </a:prstGeom>
            <a:solidFill>
              <a:srgbClr val="8C8C8C"/>
            </a:solidFill>
            <a:ln w="9525">
              <a:noFill/>
              <a:miter lim="800000"/>
              <a:headEnd/>
              <a:tailEnd/>
            </a:ln>
          </p:spPr>
          <p:txBody>
            <a:bodyPr/>
            <a:lstStyle/>
            <a:p>
              <a:endParaRPr lang="en-US"/>
            </a:p>
          </p:txBody>
        </p:sp>
        <p:sp>
          <p:nvSpPr>
            <p:cNvPr id="116" name="Rectangle 112"/>
            <p:cNvSpPr>
              <a:spLocks noChangeArrowheads="1"/>
            </p:cNvSpPr>
            <p:nvPr/>
          </p:nvSpPr>
          <p:spPr bwMode="auto">
            <a:xfrm>
              <a:off x="6643688" y="5502275"/>
              <a:ext cx="23812" cy="120650"/>
            </a:xfrm>
            <a:prstGeom prst="rect">
              <a:avLst/>
            </a:prstGeom>
            <a:solidFill>
              <a:srgbClr val="878787"/>
            </a:solidFill>
            <a:ln w="9525">
              <a:noFill/>
              <a:miter lim="800000"/>
              <a:headEnd/>
              <a:tailEnd/>
            </a:ln>
          </p:spPr>
          <p:txBody>
            <a:bodyPr/>
            <a:lstStyle/>
            <a:p>
              <a:endParaRPr lang="en-US"/>
            </a:p>
          </p:txBody>
        </p:sp>
        <p:sp>
          <p:nvSpPr>
            <p:cNvPr id="117" name="Rectangle 113"/>
            <p:cNvSpPr>
              <a:spLocks noChangeArrowheads="1"/>
            </p:cNvSpPr>
            <p:nvPr/>
          </p:nvSpPr>
          <p:spPr bwMode="auto">
            <a:xfrm>
              <a:off x="6178550" y="5502275"/>
              <a:ext cx="485775" cy="117475"/>
            </a:xfrm>
            <a:prstGeom prst="rect">
              <a:avLst/>
            </a:prstGeom>
            <a:noFill/>
            <a:ln w="0" cap="sq">
              <a:solidFill>
                <a:srgbClr val="000000"/>
              </a:solidFill>
              <a:miter lim="800000"/>
              <a:headEnd/>
              <a:tailEnd/>
            </a:ln>
          </p:spPr>
          <p:txBody>
            <a:bodyPr/>
            <a:lstStyle/>
            <a:p>
              <a:endParaRPr lang="en-US"/>
            </a:p>
          </p:txBody>
        </p:sp>
        <p:sp>
          <p:nvSpPr>
            <p:cNvPr id="118" name="Rectangle 114"/>
            <p:cNvSpPr>
              <a:spLocks noChangeArrowheads="1"/>
            </p:cNvSpPr>
            <p:nvPr/>
          </p:nvSpPr>
          <p:spPr bwMode="auto">
            <a:xfrm>
              <a:off x="5934075" y="5673725"/>
              <a:ext cx="26988" cy="41275"/>
            </a:xfrm>
            <a:prstGeom prst="rect">
              <a:avLst/>
            </a:prstGeom>
            <a:solidFill>
              <a:srgbClr val="FFFFFF"/>
            </a:solidFill>
            <a:ln w="9525">
              <a:noFill/>
              <a:miter lim="800000"/>
              <a:headEnd/>
              <a:tailEnd/>
            </a:ln>
          </p:spPr>
          <p:txBody>
            <a:bodyPr/>
            <a:lstStyle/>
            <a:p>
              <a:endParaRPr lang="en-US"/>
            </a:p>
          </p:txBody>
        </p:sp>
        <p:sp>
          <p:nvSpPr>
            <p:cNvPr id="119" name="Rectangle 115"/>
            <p:cNvSpPr>
              <a:spLocks noChangeArrowheads="1"/>
            </p:cNvSpPr>
            <p:nvPr/>
          </p:nvSpPr>
          <p:spPr bwMode="auto">
            <a:xfrm>
              <a:off x="5956300" y="5673725"/>
              <a:ext cx="22225" cy="41275"/>
            </a:xfrm>
            <a:prstGeom prst="rect">
              <a:avLst/>
            </a:prstGeom>
            <a:solidFill>
              <a:srgbClr val="FFFFFF"/>
            </a:solidFill>
            <a:ln w="9525">
              <a:noFill/>
              <a:miter lim="800000"/>
              <a:headEnd/>
              <a:tailEnd/>
            </a:ln>
          </p:spPr>
          <p:txBody>
            <a:bodyPr/>
            <a:lstStyle/>
            <a:p>
              <a:endParaRPr lang="en-US"/>
            </a:p>
          </p:txBody>
        </p:sp>
        <p:sp>
          <p:nvSpPr>
            <p:cNvPr id="120" name="Rectangle 116"/>
            <p:cNvSpPr>
              <a:spLocks noChangeArrowheads="1"/>
            </p:cNvSpPr>
            <p:nvPr/>
          </p:nvSpPr>
          <p:spPr bwMode="auto">
            <a:xfrm>
              <a:off x="5976938" y="5673725"/>
              <a:ext cx="25400" cy="41275"/>
            </a:xfrm>
            <a:prstGeom prst="rect">
              <a:avLst/>
            </a:prstGeom>
            <a:solidFill>
              <a:srgbClr val="FCFCFC"/>
            </a:solidFill>
            <a:ln w="9525">
              <a:noFill/>
              <a:miter lim="800000"/>
              <a:headEnd/>
              <a:tailEnd/>
            </a:ln>
          </p:spPr>
          <p:txBody>
            <a:bodyPr/>
            <a:lstStyle/>
            <a:p>
              <a:endParaRPr lang="en-US"/>
            </a:p>
          </p:txBody>
        </p:sp>
        <p:sp>
          <p:nvSpPr>
            <p:cNvPr id="121" name="Rectangle 117"/>
            <p:cNvSpPr>
              <a:spLocks noChangeArrowheads="1"/>
            </p:cNvSpPr>
            <p:nvPr/>
          </p:nvSpPr>
          <p:spPr bwMode="auto">
            <a:xfrm>
              <a:off x="5997575" y="5673725"/>
              <a:ext cx="26988" cy="41275"/>
            </a:xfrm>
            <a:prstGeom prst="rect">
              <a:avLst/>
            </a:prstGeom>
            <a:solidFill>
              <a:srgbClr val="F9F9F9"/>
            </a:solidFill>
            <a:ln w="9525">
              <a:noFill/>
              <a:miter lim="800000"/>
              <a:headEnd/>
              <a:tailEnd/>
            </a:ln>
          </p:spPr>
          <p:txBody>
            <a:bodyPr/>
            <a:lstStyle/>
            <a:p>
              <a:endParaRPr lang="en-US"/>
            </a:p>
          </p:txBody>
        </p:sp>
        <p:sp>
          <p:nvSpPr>
            <p:cNvPr id="122" name="Rectangle 118"/>
            <p:cNvSpPr>
              <a:spLocks noChangeArrowheads="1"/>
            </p:cNvSpPr>
            <p:nvPr/>
          </p:nvSpPr>
          <p:spPr bwMode="auto">
            <a:xfrm>
              <a:off x="6018213" y="5673725"/>
              <a:ext cx="25400" cy="41275"/>
            </a:xfrm>
            <a:prstGeom prst="rect">
              <a:avLst/>
            </a:prstGeom>
            <a:solidFill>
              <a:srgbClr val="F7F7F7"/>
            </a:solidFill>
            <a:ln w="9525">
              <a:noFill/>
              <a:miter lim="800000"/>
              <a:headEnd/>
              <a:tailEnd/>
            </a:ln>
          </p:spPr>
          <p:txBody>
            <a:bodyPr/>
            <a:lstStyle/>
            <a:p>
              <a:endParaRPr lang="en-US"/>
            </a:p>
          </p:txBody>
        </p:sp>
        <p:sp>
          <p:nvSpPr>
            <p:cNvPr id="123" name="Rectangle 119"/>
            <p:cNvSpPr>
              <a:spLocks noChangeArrowheads="1"/>
            </p:cNvSpPr>
            <p:nvPr/>
          </p:nvSpPr>
          <p:spPr bwMode="auto">
            <a:xfrm>
              <a:off x="6040438" y="5673725"/>
              <a:ext cx="25400" cy="41275"/>
            </a:xfrm>
            <a:prstGeom prst="rect">
              <a:avLst/>
            </a:prstGeom>
            <a:solidFill>
              <a:srgbClr val="F2F2F2"/>
            </a:solidFill>
            <a:ln w="9525">
              <a:noFill/>
              <a:miter lim="800000"/>
              <a:headEnd/>
              <a:tailEnd/>
            </a:ln>
          </p:spPr>
          <p:txBody>
            <a:bodyPr/>
            <a:lstStyle/>
            <a:p>
              <a:endParaRPr lang="en-US"/>
            </a:p>
          </p:txBody>
        </p:sp>
        <p:sp>
          <p:nvSpPr>
            <p:cNvPr id="124" name="Rectangle 120"/>
            <p:cNvSpPr>
              <a:spLocks noChangeArrowheads="1"/>
            </p:cNvSpPr>
            <p:nvPr/>
          </p:nvSpPr>
          <p:spPr bwMode="auto">
            <a:xfrm>
              <a:off x="6061075" y="5673725"/>
              <a:ext cx="25400" cy="41275"/>
            </a:xfrm>
            <a:prstGeom prst="rect">
              <a:avLst/>
            </a:prstGeom>
            <a:solidFill>
              <a:srgbClr val="F2F2F2"/>
            </a:solidFill>
            <a:ln w="9525">
              <a:noFill/>
              <a:miter lim="800000"/>
              <a:headEnd/>
              <a:tailEnd/>
            </a:ln>
          </p:spPr>
          <p:txBody>
            <a:bodyPr/>
            <a:lstStyle/>
            <a:p>
              <a:endParaRPr lang="en-US"/>
            </a:p>
          </p:txBody>
        </p:sp>
        <p:sp>
          <p:nvSpPr>
            <p:cNvPr id="125" name="Rectangle 121"/>
            <p:cNvSpPr>
              <a:spLocks noChangeArrowheads="1"/>
            </p:cNvSpPr>
            <p:nvPr/>
          </p:nvSpPr>
          <p:spPr bwMode="auto">
            <a:xfrm>
              <a:off x="6081713" y="5673725"/>
              <a:ext cx="25400" cy="41275"/>
            </a:xfrm>
            <a:prstGeom prst="rect">
              <a:avLst/>
            </a:prstGeom>
            <a:solidFill>
              <a:srgbClr val="EDEDED"/>
            </a:solidFill>
            <a:ln w="9525">
              <a:noFill/>
              <a:miter lim="800000"/>
              <a:headEnd/>
              <a:tailEnd/>
            </a:ln>
          </p:spPr>
          <p:txBody>
            <a:bodyPr/>
            <a:lstStyle/>
            <a:p>
              <a:endParaRPr lang="en-US"/>
            </a:p>
          </p:txBody>
        </p:sp>
        <p:sp>
          <p:nvSpPr>
            <p:cNvPr id="126" name="Rectangle 122"/>
            <p:cNvSpPr>
              <a:spLocks noChangeArrowheads="1"/>
            </p:cNvSpPr>
            <p:nvPr/>
          </p:nvSpPr>
          <p:spPr bwMode="auto">
            <a:xfrm>
              <a:off x="6105525" y="5673725"/>
              <a:ext cx="25400" cy="41275"/>
            </a:xfrm>
            <a:prstGeom prst="rect">
              <a:avLst/>
            </a:prstGeom>
            <a:solidFill>
              <a:srgbClr val="EAEAEA"/>
            </a:solidFill>
            <a:ln w="9525">
              <a:noFill/>
              <a:miter lim="800000"/>
              <a:headEnd/>
              <a:tailEnd/>
            </a:ln>
          </p:spPr>
          <p:txBody>
            <a:bodyPr/>
            <a:lstStyle/>
            <a:p>
              <a:endParaRPr lang="en-US"/>
            </a:p>
          </p:txBody>
        </p:sp>
        <p:sp>
          <p:nvSpPr>
            <p:cNvPr id="127" name="Rectangle 123"/>
            <p:cNvSpPr>
              <a:spLocks noChangeArrowheads="1"/>
            </p:cNvSpPr>
            <p:nvPr/>
          </p:nvSpPr>
          <p:spPr bwMode="auto">
            <a:xfrm>
              <a:off x="6122988" y="5673725"/>
              <a:ext cx="26987" cy="41275"/>
            </a:xfrm>
            <a:prstGeom prst="rect">
              <a:avLst/>
            </a:prstGeom>
            <a:solidFill>
              <a:srgbClr val="E8E8E8"/>
            </a:solidFill>
            <a:ln w="9525">
              <a:noFill/>
              <a:miter lim="800000"/>
              <a:headEnd/>
              <a:tailEnd/>
            </a:ln>
          </p:spPr>
          <p:txBody>
            <a:bodyPr/>
            <a:lstStyle/>
            <a:p>
              <a:endParaRPr lang="en-US"/>
            </a:p>
          </p:txBody>
        </p:sp>
        <p:sp>
          <p:nvSpPr>
            <p:cNvPr id="128" name="Rectangle 124"/>
            <p:cNvSpPr>
              <a:spLocks noChangeArrowheads="1"/>
            </p:cNvSpPr>
            <p:nvPr/>
          </p:nvSpPr>
          <p:spPr bwMode="auto">
            <a:xfrm>
              <a:off x="6143625" y="5673725"/>
              <a:ext cx="26988" cy="41275"/>
            </a:xfrm>
            <a:prstGeom prst="rect">
              <a:avLst/>
            </a:prstGeom>
            <a:solidFill>
              <a:srgbClr val="E5E5E5"/>
            </a:solidFill>
            <a:ln w="9525">
              <a:noFill/>
              <a:miter lim="800000"/>
              <a:headEnd/>
              <a:tailEnd/>
            </a:ln>
          </p:spPr>
          <p:txBody>
            <a:bodyPr/>
            <a:lstStyle/>
            <a:p>
              <a:endParaRPr lang="en-US"/>
            </a:p>
          </p:txBody>
        </p:sp>
        <p:sp>
          <p:nvSpPr>
            <p:cNvPr id="129" name="Rectangle 125"/>
            <p:cNvSpPr>
              <a:spLocks noChangeArrowheads="1"/>
            </p:cNvSpPr>
            <p:nvPr/>
          </p:nvSpPr>
          <p:spPr bwMode="auto">
            <a:xfrm>
              <a:off x="6169025" y="5673725"/>
              <a:ext cx="22225" cy="41275"/>
            </a:xfrm>
            <a:prstGeom prst="rect">
              <a:avLst/>
            </a:prstGeom>
            <a:solidFill>
              <a:srgbClr val="E2E2E2"/>
            </a:solidFill>
            <a:ln w="9525">
              <a:noFill/>
              <a:miter lim="800000"/>
              <a:headEnd/>
              <a:tailEnd/>
            </a:ln>
          </p:spPr>
          <p:txBody>
            <a:bodyPr/>
            <a:lstStyle/>
            <a:p>
              <a:endParaRPr lang="en-US"/>
            </a:p>
          </p:txBody>
        </p:sp>
        <p:sp>
          <p:nvSpPr>
            <p:cNvPr id="130" name="Rectangle 126"/>
            <p:cNvSpPr>
              <a:spLocks noChangeArrowheads="1"/>
            </p:cNvSpPr>
            <p:nvPr/>
          </p:nvSpPr>
          <p:spPr bwMode="auto">
            <a:xfrm>
              <a:off x="6186488" y="5673725"/>
              <a:ext cx="28575" cy="41275"/>
            </a:xfrm>
            <a:prstGeom prst="rect">
              <a:avLst/>
            </a:prstGeom>
            <a:solidFill>
              <a:srgbClr val="E0E0E0"/>
            </a:solidFill>
            <a:ln w="9525">
              <a:noFill/>
              <a:miter lim="800000"/>
              <a:headEnd/>
              <a:tailEnd/>
            </a:ln>
          </p:spPr>
          <p:txBody>
            <a:bodyPr/>
            <a:lstStyle/>
            <a:p>
              <a:endParaRPr lang="en-US"/>
            </a:p>
          </p:txBody>
        </p:sp>
        <p:sp>
          <p:nvSpPr>
            <p:cNvPr id="131" name="Rectangle 127"/>
            <p:cNvSpPr>
              <a:spLocks noChangeArrowheads="1"/>
            </p:cNvSpPr>
            <p:nvPr/>
          </p:nvSpPr>
          <p:spPr bwMode="auto">
            <a:xfrm>
              <a:off x="6207125" y="5673725"/>
              <a:ext cx="28575" cy="41275"/>
            </a:xfrm>
            <a:prstGeom prst="rect">
              <a:avLst/>
            </a:prstGeom>
            <a:solidFill>
              <a:srgbClr val="DDDDDD"/>
            </a:solidFill>
            <a:ln w="9525">
              <a:noFill/>
              <a:miter lim="800000"/>
              <a:headEnd/>
              <a:tailEnd/>
            </a:ln>
          </p:spPr>
          <p:txBody>
            <a:bodyPr/>
            <a:lstStyle/>
            <a:p>
              <a:endParaRPr lang="en-US"/>
            </a:p>
          </p:txBody>
        </p:sp>
        <p:sp>
          <p:nvSpPr>
            <p:cNvPr id="132" name="Rectangle 128"/>
            <p:cNvSpPr>
              <a:spLocks noChangeArrowheads="1"/>
            </p:cNvSpPr>
            <p:nvPr/>
          </p:nvSpPr>
          <p:spPr bwMode="auto">
            <a:xfrm>
              <a:off x="6229350" y="5673725"/>
              <a:ext cx="26988" cy="41275"/>
            </a:xfrm>
            <a:prstGeom prst="rect">
              <a:avLst/>
            </a:prstGeom>
            <a:solidFill>
              <a:srgbClr val="DBDBDB"/>
            </a:solidFill>
            <a:ln w="9525">
              <a:noFill/>
              <a:miter lim="800000"/>
              <a:headEnd/>
              <a:tailEnd/>
            </a:ln>
          </p:spPr>
          <p:txBody>
            <a:bodyPr/>
            <a:lstStyle/>
            <a:p>
              <a:endParaRPr lang="en-US"/>
            </a:p>
          </p:txBody>
        </p:sp>
        <p:sp>
          <p:nvSpPr>
            <p:cNvPr id="133" name="Rectangle 129"/>
            <p:cNvSpPr>
              <a:spLocks noChangeArrowheads="1"/>
            </p:cNvSpPr>
            <p:nvPr/>
          </p:nvSpPr>
          <p:spPr bwMode="auto">
            <a:xfrm>
              <a:off x="6249988" y="5673725"/>
              <a:ext cx="26987" cy="41275"/>
            </a:xfrm>
            <a:prstGeom prst="rect">
              <a:avLst/>
            </a:prstGeom>
            <a:solidFill>
              <a:srgbClr val="D8D8D8"/>
            </a:solidFill>
            <a:ln w="9525">
              <a:noFill/>
              <a:miter lim="800000"/>
              <a:headEnd/>
              <a:tailEnd/>
            </a:ln>
          </p:spPr>
          <p:txBody>
            <a:bodyPr/>
            <a:lstStyle/>
            <a:p>
              <a:endParaRPr lang="en-US"/>
            </a:p>
          </p:txBody>
        </p:sp>
        <p:sp>
          <p:nvSpPr>
            <p:cNvPr id="134" name="Rectangle 130"/>
            <p:cNvSpPr>
              <a:spLocks noChangeArrowheads="1"/>
            </p:cNvSpPr>
            <p:nvPr/>
          </p:nvSpPr>
          <p:spPr bwMode="auto">
            <a:xfrm>
              <a:off x="6270625" y="5673725"/>
              <a:ext cx="28575" cy="41275"/>
            </a:xfrm>
            <a:prstGeom prst="rect">
              <a:avLst/>
            </a:prstGeom>
            <a:solidFill>
              <a:srgbClr val="D6D6D6"/>
            </a:solidFill>
            <a:ln w="9525">
              <a:noFill/>
              <a:miter lim="800000"/>
              <a:headEnd/>
              <a:tailEnd/>
            </a:ln>
          </p:spPr>
          <p:txBody>
            <a:bodyPr/>
            <a:lstStyle/>
            <a:p>
              <a:endParaRPr lang="en-US"/>
            </a:p>
          </p:txBody>
        </p:sp>
        <p:sp>
          <p:nvSpPr>
            <p:cNvPr id="135" name="Rectangle 131"/>
            <p:cNvSpPr>
              <a:spLocks noChangeArrowheads="1"/>
            </p:cNvSpPr>
            <p:nvPr/>
          </p:nvSpPr>
          <p:spPr bwMode="auto">
            <a:xfrm>
              <a:off x="6294438" y="5673725"/>
              <a:ext cx="25400" cy="41275"/>
            </a:xfrm>
            <a:prstGeom prst="rect">
              <a:avLst/>
            </a:prstGeom>
            <a:solidFill>
              <a:srgbClr val="D3D3D3"/>
            </a:solidFill>
            <a:ln w="9525">
              <a:noFill/>
              <a:miter lim="800000"/>
              <a:headEnd/>
              <a:tailEnd/>
            </a:ln>
          </p:spPr>
          <p:txBody>
            <a:bodyPr/>
            <a:lstStyle/>
            <a:p>
              <a:endParaRPr lang="en-US"/>
            </a:p>
          </p:txBody>
        </p:sp>
        <p:sp>
          <p:nvSpPr>
            <p:cNvPr id="136" name="Rectangle 132"/>
            <p:cNvSpPr>
              <a:spLocks noChangeArrowheads="1"/>
            </p:cNvSpPr>
            <p:nvPr/>
          </p:nvSpPr>
          <p:spPr bwMode="auto">
            <a:xfrm>
              <a:off x="6315075" y="5673725"/>
              <a:ext cx="25400" cy="41275"/>
            </a:xfrm>
            <a:prstGeom prst="rect">
              <a:avLst/>
            </a:prstGeom>
            <a:solidFill>
              <a:srgbClr val="D1D1D1"/>
            </a:solidFill>
            <a:ln w="9525">
              <a:noFill/>
              <a:miter lim="800000"/>
              <a:headEnd/>
              <a:tailEnd/>
            </a:ln>
          </p:spPr>
          <p:txBody>
            <a:bodyPr/>
            <a:lstStyle/>
            <a:p>
              <a:endParaRPr lang="en-US"/>
            </a:p>
          </p:txBody>
        </p:sp>
        <p:sp>
          <p:nvSpPr>
            <p:cNvPr id="137" name="Rectangle 133"/>
            <p:cNvSpPr>
              <a:spLocks noChangeArrowheads="1"/>
            </p:cNvSpPr>
            <p:nvPr/>
          </p:nvSpPr>
          <p:spPr bwMode="auto">
            <a:xfrm>
              <a:off x="6335713" y="5673725"/>
              <a:ext cx="26987" cy="41275"/>
            </a:xfrm>
            <a:prstGeom prst="rect">
              <a:avLst/>
            </a:prstGeom>
            <a:solidFill>
              <a:srgbClr val="CECECE"/>
            </a:solidFill>
            <a:ln w="9525">
              <a:noFill/>
              <a:miter lim="800000"/>
              <a:headEnd/>
              <a:tailEnd/>
            </a:ln>
          </p:spPr>
          <p:txBody>
            <a:bodyPr/>
            <a:lstStyle/>
            <a:p>
              <a:endParaRPr lang="en-US"/>
            </a:p>
          </p:txBody>
        </p:sp>
        <p:sp>
          <p:nvSpPr>
            <p:cNvPr id="138" name="Rectangle 134"/>
            <p:cNvSpPr>
              <a:spLocks noChangeArrowheads="1"/>
            </p:cNvSpPr>
            <p:nvPr/>
          </p:nvSpPr>
          <p:spPr bwMode="auto">
            <a:xfrm>
              <a:off x="6354763" y="5673725"/>
              <a:ext cx="28575" cy="41275"/>
            </a:xfrm>
            <a:prstGeom prst="rect">
              <a:avLst/>
            </a:prstGeom>
            <a:solidFill>
              <a:srgbClr val="CCCCCC"/>
            </a:solidFill>
            <a:ln w="9525">
              <a:noFill/>
              <a:miter lim="800000"/>
              <a:headEnd/>
              <a:tailEnd/>
            </a:ln>
          </p:spPr>
          <p:txBody>
            <a:bodyPr/>
            <a:lstStyle/>
            <a:p>
              <a:endParaRPr lang="en-US"/>
            </a:p>
          </p:txBody>
        </p:sp>
        <p:sp>
          <p:nvSpPr>
            <p:cNvPr id="139" name="Rectangle 135"/>
            <p:cNvSpPr>
              <a:spLocks noChangeArrowheads="1"/>
            </p:cNvSpPr>
            <p:nvPr/>
          </p:nvSpPr>
          <p:spPr bwMode="auto">
            <a:xfrm>
              <a:off x="6375400" y="5673725"/>
              <a:ext cx="25400" cy="41275"/>
            </a:xfrm>
            <a:prstGeom prst="rect">
              <a:avLst/>
            </a:prstGeom>
            <a:solidFill>
              <a:srgbClr val="C9C9C9"/>
            </a:solidFill>
            <a:ln w="9525">
              <a:noFill/>
              <a:miter lim="800000"/>
              <a:headEnd/>
              <a:tailEnd/>
            </a:ln>
          </p:spPr>
          <p:txBody>
            <a:bodyPr/>
            <a:lstStyle/>
            <a:p>
              <a:endParaRPr lang="en-US"/>
            </a:p>
          </p:txBody>
        </p:sp>
        <p:sp>
          <p:nvSpPr>
            <p:cNvPr id="140" name="Rectangle 136"/>
            <p:cNvSpPr>
              <a:spLocks noChangeArrowheads="1"/>
            </p:cNvSpPr>
            <p:nvPr/>
          </p:nvSpPr>
          <p:spPr bwMode="auto">
            <a:xfrm>
              <a:off x="6399213" y="5673725"/>
              <a:ext cx="25400" cy="41275"/>
            </a:xfrm>
            <a:prstGeom prst="rect">
              <a:avLst/>
            </a:prstGeom>
            <a:solidFill>
              <a:srgbClr val="C6C6C6"/>
            </a:solidFill>
            <a:ln w="9525">
              <a:noFill/>
              <a:miter lim="800000"/>
              <a:headEnd/>
              <a:tailEnd/>
            </a:ln>
          </p:spPr>
          <p:txBody>
            <a:bodyPr/>
            <a:lstStyle/>
            <a:p>
              <a:endParaRPr lang="en-US"/>
            </a:p>
          </p:txBody>
        </p:sp>
        <p:sp>
          <p:nvSpPr>
            <p:cNvPr id="141" name="Rectangle 137"/>
            <p:cNvSpPr>
              <a:spLocks noChangeArrowheads="1"/>
            </p:cNvSpPr>
            <p:nvPr/>
          </p:nvSpPr>
          <p:spPr bwMode="auto">
            <a:xfrm>
              <a:off x="6418263" y="5673725"/>
              <a:ext cx="26987" cy="41275"/>
            </a:xfrm>
            <a:prstGeom prst="rect">
              <a:avLst/>
            </a:prstGeom>
            <a:solidFill>
              <a:srgbClr val="C4C4C4"/>
            </a:solidFill>
            <a:ln w="9525">
              <a:noFill/>
              <a:miter lim="800000"/>
              <a:headEnd/>
              <a:tailEnd/>
            </a:ln>
          </p:spPr>
          <p:txBody>
            <a:bodyPr/>
            <a:lstStyle/>
            <a:p>
              <a:endParaRPr lang="en-US"/>
            </a:p>
          </p:txBody>
        </p:sp>
        <p:sp>
          <p:nvSpPr>
            <p:cNvPr id="142" name="Rectangle 138"/>
            <p:cNvSpPr>
              <a:spLocks noChangeArrowheads="1"/>
            </p:cNvSpPr>
            <p:nvPr/>
          </p:nvSpPr>
          <p:spPr bwMode="auto">
            <a:xfrm>
              <a:off x="6438900" y="5673725"/>
              <a:ext cx="26988" cy="41275"/>
            </a:xfrm>
            <a:prstGeom prst="rect">
              <a:avLst/>
            </a:prstGeom>
            <a:solidFill>
              <a:srgbClr val="BFBFBF"/>
            </a:solidFill>
            <a:ln w="9525">
              <a:noFill/>
              <a:miter lim="800000"/>
              <a:headEnd/>
              <a:tailEnd/>
            </a:ln>
          </p:spPr>
          <p:txBody>
            <a:bodyPr/>
            <a:lstStyle/>
            <a:p>
              <a:endParaRPr lang="en-US"/>
            </a:p>
          </p:txBody>
        </p:sp>
        <p:sp>
          <p:nvSpPr>
            <p:cNvPr id="143" name="Rectangle 139"/>
            <p:cNvSpPr>
              <a:spLocks noChangeArrowheads="1"/>
            </p:cNvSpPr>
            <p:nvPr/>
          </p:nvSpPr>
          <p:spPr bwMode="auto">
            <a:xfrm>
              <a:off x="6462713" y="5673725"/>
              <a:ext cx="25400" cy="41275"/>
            </a:xfrm>
            <a:prstGeom prst="rect">
              <a:avLst/>
            </a:prstGeom>
            <a:solidFill>
              <a:srgbClr val="BCBCBC"/>
            </a:solidFill>
            <a:ln w="9525">
              <a:noFill/>
              <a:miter lim="800000"/>
              <a:headEnd/>
              <a:tailEnd/>
            </a:ln>
          </p:spPr>
          <p:txBody>
            <a:bodyPr/>
            <a:lstStyle/>
            <a:p>
              <a:endParaRPr lang="en-US"/>
            </a:p>
          </p:txBody>
        </p:sp>
        <p:sp>
          <p:nvSpPr>
            <p:cNvPr id="144" name="Rectangle 140"/>
            <p:cNvSpPr>
              <a:spLocks noChangeArrowheads="1"/>
            </p:cNvSpPr>
            <p:nvPr/>
          </p:nvSpPr>
          <p:spPr bwMode="auto">
            <a:xfrm>
              <a:off x="6480175" y="5673725"/>
              <a:ext cx="28575" cy="41275"/>
            </a:xfrm>
            <a:prstGeom prst="rect">
              <a:avLst/>
            </a:prstGeom>
            <a:solidFill>
              <a:srgbClr val="BABABA"/>
            </a:solidFill>
            <a:ln w="9525">
              <a:noFill/>
              <a:miter lim="800000"/>
              <a:headEnd/>
              <a:tailEnd/>
            </a:ln>
          </p:spPr>
          <p:txBody>
            <a:bodyPr/>
            <a:lstStyle/>
            <a:p>
              <a:endParaRPr lang="en-US"/>
            </a:p>
          </p:txBody>
        </p:sp>
        <p:sp>
          <p:nvSpPr>
            <p:cNvPr id="145" name="Rectangle 141"/>
            <p:cNvSpPr>
              <a:spLocks noChangeArrowheads="1"/>
            </p:cNvSpPr>
            <p:nvPr/>
          </p:nvSpPr>
          <p:spPr bwMode="auto">
            <a:xfrm>
              <a:off x="6503988" y="5673725"/>
              <a:ext cx="25400" cy="41275"/>
            </a:xfrm>
            <a:prstGeom prst="rect">
              <a:avLst/>
            </a:prstGeom>
            <a:solidFill>
              <a:srgbClr val="B7B7B7"/>
            </a:solidFill>
            <a:ln w="9525">
              <a:noFill/>
              <a:miter lim="800000"/>
              <a:headEnd/>
              <a:tailEnd/>
            </a:ln>
          </p:spPr>
          <p:txBody>
            <a:bodyPr/>
            <a:lstStyle/>
            <a:p>
              <a:endParaRPr lang="en-US"/>
            </a:p>
          </p:txBody>
        </p:sp>
        <p:sp>
          <p:nvSpPr>
            <p:cNvPr id="146" name="Rectangle 142"/>
            <p:cNvSpPr>
              <a:spLocks noChangeArrowheads="1"/>
            </p:cNvSpPr>
            <p:nvPr/>
          </p:nvSpPr>
          <p:spPr bwMode="auto">
            <a:xfrm>
              <a:off x="6524625" y="5673725"/>
              <a:ext cx="26988" cy="41275"/>
            </a:xfrm>
            <a:prstGeom prst="rect">
              <a:avLst/>
            </a:prstGeom>
            <a:solidFill>
              <a:srgbClr val="B5B5B5"/>
            </a:solidFill>
            <a:ln w="9525">
              <a:noFill/>
              <a:miter lim="800000"/>
              <a:headEnd/>
              <a:tailEnd/>
            </a:ln>
          </p:spPr>
          <p:txBody>
            <a:bodyPr/>
            <a:lstStyle/>
            <a:p>
              <a:endParaRPr lang="en-US"/>
            </a:p>
          </p:txBody>
        </p:sp>
        <p:sp>
          <p:nvSpPr>
            <p:cNvPr id="147" name="Rectangle 143"/>
            <p:cNvSpPr>
              <a:spLocks noChangeArrowheads="1"/>
            </p:cNvSpPr>
            <p:nvPr/>
          </p:nvSpPr>
          <p:spPr bwMode="auto">
            <a:xfrm>
              <a:off x="6545263" y="5673725"/>
              <a:ext cx="26987" cy="41275"/>
            </a:xfrm>
            <a:prstGeom prst="rect">
              <a:avLst/>
            </a:prstGeom>
            <a:solidFill>
              <a:srgbClr val="B2B2B2"/>
            </a:solidFill>
            <a:ln w="9525">
              <a:noFill/>
              <a:miter lim="800000"/>
              <a:headEnd/>
              <a:tailEnd/>
            </a:ln>
          </p:spPr>
          <p:txBody>
            <a:bodyPr/>
            <a:lstStyle/>
            <a:p>
              <a:endParaRPr lang="en-US"/>
            </a:p>
          </p:txBody>
        </p:sp>
        <p:sp>
          <p:nvSpPr>
            <p:cNvPr id="148" name="Rectangle 144"/>
            <p:cNvSpPr>
              <a:spLocks noChangeArrowheads="1"/>
            </p:cNvSpPr>
            <p:nvPr/>
          </p:nvSpPr>
          <p:spPr bwMode="auto">
            <a:xfrm>
              <a:off x="6564313" y="5673725"/>
              <a:ext cx="28575" cy="41275"/>
            </a:xfrm>
            <a:prstGeom prst="rect">
              <a:avLst/>
            </a:prstGeom>
            <a:solidFill>
              <a:srgbClr val="AFAFAF"/>
            </a:solidFill>
            <a:ln w="9525">
              <a:noFill/>
              <a:miter lim="800000"/>
              <a:headEnd/>
              <a:tailEnd/>
            </a:ln>
          </p:spPr>
          <p:txBody>
            <a:bodyPr/>
            <a:lstStyle/>
            <a:p>
              <a:endParaRPr lang="en-US"/>
            </a:p>
          </p:txBody>
        </p:sp>
        <p:sp>
          <p:nvSpPr>
            <p:cNvPr id="149" name="Rectangle 145"/>
            <p:cNvSpPr>
              <a:spLocks noChangeArrowheads="1"/>
            </p:cNvSpPr>
            <p:nvPr/>
          </p:nvSpPr>
          <p:spPr bwMode="auto">
            <a:xfrm>
              <a:off x="6588125" y="5673725"/>
              <a:ext cx="25400" cy="41275"/>
            </a:xfrm>
            <a:prstGeom prst="rect">
              <a:avLst/>
            </a:prstGeom>
            <a:solidFill>
              <a:srgbClr val="ADADAD"/>
            </a:solidFill>
            <a:ln w="9525">
              <a:noFill/>
              <a:miter lim="800000"/>
              <a:headEnd/>
              <a:tailEnd/>
            </a:ln>
          </p:spPr>
          <p:txBody>
            <a:bodyPr/>
            <a:lstStyle/>
            <a:p>
              <a:endParaRPr lang="en-US"/>
            </a:p>
          </p:txBody>
        </p:sp>
        <p:sp>
          <p:nvSpPr>
            <p:cNvPr id="150" name="Rectangle 146"/>
            <p:cNvSpPr>
              <a:spLocks noChangeArrowheads="1"/>
            </p:cNvSpPr>
            <p:nvPr/>
          </p:nvSpPr>
          <p:spPr bwMode="auto">
            <a:xfrm>
              <a:off x="6608763" y="5673725"/>
              <a:ext cx="25400" cy="41275"/>
            </a:xfrm>
            <a:prstGeom prst="rect">
              <a:avLst/>
            </a:prstGeom>
            <a:solidFill>
              <a:srgbClr val="AAAAAA"/>
            </a:solidFill>
            <a:ln w="9525">
              <a:noFill/>
              <a:miter lim="800000"/>
              <a:headEnd/>
              <a:tailEnd/>
            </a:ln>
          </p:spPr>
          <p:txBody>
            <a:bodyPr/>
            <a:lstStyle/>
            <a:p>
              <a:endParaRPr lang="en-US"/>
            </a:p>
          </p:txBody>
        </p:sp>
        <p:sp>
          <p:nvSpPr>
            <p:cNvPr id="151" name="Rectangle 147"/>
            <p:cNvSpPr>
              <a:spLocks noChangeArrowheads="1"/>
            </p:cNvSpPr>
            <p:nvPr/>
          </p:nvSpPr>
          <p:spPr bwMode="auto">
            <a:xfrm>
              <a:off x="6627813" y="5673725"/>
              <a:ext cx="28575" cy="41275"/>
            </a:xfrm>
            <a:prstGeom prst="rect">
              <a:avLst/>
            </a:prstGeom>
            <a:solidFill>
              <a:srgbClr val="A8A8A8"/>
            </a:solidFill>
            <a:ln w="9525">
              <a:noFill/>
              <a:miter lim="800000"/>
              <a:headEnd/>
              <a:tailEnd/>
            </a:ln>
          </p:spPr>
          <p:txBody>
            <a:bodyPr/>
            <a:lstStyle/>
            <a:p>
              <a:endParaRPr lang="en-US"/>
            </a:p>
          </p:txBody>
        </p:sp>
        <p:sp>
          <p:nvSpPr>
            <p:cNvPr id="152" name="Rectangle 148"/>
            <p:cNvSpPr>
              <a:spLocks noChangeArrowheads="1"/>
            </p:cNvSpPr>
            <p:nvPr/>
          </p:nvSpPr>
          <p:spPr bwMode="auto">
            <a:xfrm>
              <a:off x="6651625" y="5673725"/>
              <a:ext cx="25400" cy="41275"/>
            </a:xfrm>
            <a:prstGeom prst="rect">
              <a:avLst/>
            </a:prstGeom>
            <a:solidFill>
              <a:srgbClr val="A5A5A5"/>
            </a:solidFill>
            <a:ln w="9525">
              <a:noFill/>
              <a:miter lim="800000"/>
              <a:headEnd/>
              <a:tailEnd/>
            </a:ln>
          </p:spPr>
          <p:txBody>
            <a:bodyPr/>
            <a:lstStyle/>
            <a:p>
              <a:endParaRPr lang="en-US"/>
            </a:p>
          </p:txBody>
        </p:sp>
        <p:sp>
          <p:nvSpPr>
            <p:cNvPr id="153" name="Rectangle 149"/>
            <p:cNvSpPr>
              <a:spLocks noChangeArrowheads="1"/>
            </p:cNvSpPr>
            <p:nvPr/>
          </p:nvSpPr>
          <p:spPr bwMode="auto">
            <a:xfrm>
              <a:off x="6672263" y="5673725"/>
              <a:ext cx="25400" cy="41275"/>
            </a:xfrm>
            <a:prstGeom prst="rect">
              <a:avLst/>
            </a:prstGeom>
            <a:solidFill>
              <a:srgbClr val="A3A3A3"/>
            </a:solidFill>
            <a:ln w="9525">
              <a:noFill/>
              <a:miter lim="800000"/>
              <a:headEnd/>
              <a:tailEnd/>
            </a:ln>
          </p:spPr>
          <p:txBody>
            <a:bodyPr/>
            <a:lstStyle/>
            <a:p>
              <a:endParaRPr lang="en-US"/>
            </a:p>
          </p:txBody>
        </p:sp>
        <p:sp>
          <p:nvSpPr>
            <p:cNvPr id="154" name="Rectangle 150"/>
            <p:cNvSpPr>
              <a:spLocks noChangeArrowheads="1"/>
            </p:cNvSpPr>
            <p:nvPr/>
          </p:nvSpPr>
          <p:spPr bwMode="auto">
            <a:xfrm>
              <a:off x="6692900" y="5673725"/>
              <a:ext cx="28575" cy="41275"/>
            </a:xfrm>
            <a:prstGeom prst="rect">
              <a:avLst/>
            </a:prstGeom>
            <a:solidFill>
              <a:srgbClr val="A0A0A0"/>
            </a:solidFill>
            <a:ln w="9525">
              <a:noFill/>
              <a:miter lim="800000"/>
              <a:headEnd/>
              <a:tailEnd/>
            </a:ln>
          </p:spPr>
          <p:txBody>
            <a:bodyPr/>
            <a:lstStyle/>
            <a:p>
              <a:endParaRPr lang="en-US"/>
            </a:p>
          </p:txBody>
        </p:sp>
        <p:sp>
          <p:nvSpPr>
            <p:cNvPr id="155" name="Rectangle 151"/>
            <p:cNvSpPr>
              <a:spLocks noChangeArrowheads="1"/>
            </p:cNvSpPr>
            <p:nvPr/>
          </p:nvSpPr>
          <p:spPr bwMode="auto">
            <a:xfrm>
              <a:off x="6713538" y="5673725"/>
              <a:ext cx="25400" cy="41275"/>
            </a:xfrm>
            <a:prstGeom prst="rect">
              <a:avLst/>
            </a:prstGeom>
            <a:solidFill>
              <a:srgbClr val="9E9E9E"/>
            </a:solidFill>
            <a:ln w="9525">
              <a:noFill/>
              <a:miter lim="800000"/>
              <a:headEnd/>
              <a:tailEnd/>
            </a:ln>
          </p:spPr>
          <p:txBody>
            <a:bodyPr/>
            <a:lstStyle/>
            <a:p>
              <a:endParaRPr lang="en-US"/>
            </a:p>
          </p:txBody>
        </p:sp>
        <p:sp>
          <p:nvSpPr>
            <p:cNvPr id="156" name="Rectangle 152"/>
            <p:cNvSpPr>
              <a:spLocks noChangeArrowheads="1"/>
            </p:cNvSpPr>
            <p:nvPr/>
          </p:nvSpPr>
          <p:spPr bwMode="auto">
            <a:xfrm>
              <a:off x="6737350" y="5673725"/>
              <a:ext cx="22225" cy="41275"/>
            </a:xfrm>
            <a:prstGeom prst="rect">
              <a:avLst/>
            </a:prstGeom>
            <a:solidFill>
              <a:srgbClr val="999999"/>
            </a:solidFill>
            <a:ln w="9525">
              <a:noFill/>
              <a:miter lim="800000"/>
              <a:headEnd/>
              <a:tailEnd/>
            </a:ln>
          </p:spPr>
          <p:txBody>
            <a:bodyPr/>
            <a:lstStyle/>
            <a:p>
              <a:endParaRPr lang="en-US"/>
            </a:p>
          </p:txBody>
        </p:sp>
        <p:sp>
          <p:nvSpPr>
            <p:cNvPr id="157" name="Rectangle 153"/>
            <p:cNvSpPr>
              <a:spLocks noChangeArrowheads="1"/>
            </p:cNvSpPr>
            <p:nvPr/>
          </p:nvSpPr>
          <p:spPr bwMode="auto">
            <a:xfrm>
              <a:off x="6756400" y="5673725"/>
              <a:ext cx="25400" cy="41275"/>
            </a:xfrm>
            <a:prstGeom prst="rect">
              <a:avLst/>
            </a:prstGeom>
            <a:solidFill>
              <a:srgbClr val="999999"/>
            </a:solidFill>
            <a:ln w="9525">
              <a:noFill/>
              <a:miter lim="800000"/>
              <a:headEnd/>
              <a:tailEnd/>
            </a:ln>
          </p:spPr>
          <p:txBody>
            <a:bodyPr/>
            <a:lstStyle/>
            <a:p>
              <a:endParaRPr lang="en-US"/>
            </a:p>
          </p:txBody>
        </p:sp>
        <p:sp>
          <p:nvSpPr>
            <p:cNvPr id="158" name="Rectangle 154"/>
            <p:cNvSpPr>
              <a:spLocks noChangeArrowheads="1"/>
            </p:cNvSpPr>
            <p:nvPr/>
          </p:nvSpPr>
          <p:spPr bwMode="auto">
            <a:xfrm>
              <a:off x="6777038" y="5673725"/>
              <a:ext cx="25400" cy="41275"/>
            </a:xfrm>
            <a:prstGeom prst="rect">
              <a:avLst/>
            </a:prstGeom>
            <a:solidFill>
              <a:srgbClr val="969696"/>
            </a:solidFill>
            <a:ln w="9525">
              <a:noFill/>
              <a:miter lim="800000"/>
              <a:headEnd/>
              <a:tailEnd/>
            </a:ln>
          </p:spPr>
          <p:txBody>
            <a:bodyPr/>
            <a:lstStyle/>
            <a:p>
              <a:endParaRPr lang="en-US"/>
            </a:p>
          </p:txBody>
        </p:sp>
        <p:sp>
          <p:nvSpPr>
            <p:cNvPr id="159" name="Rectangle 155"/>
            <p:cNvSpPr>
              <a:spLocks noChangeArrowheads="1"/>
            </p:cNvSpPr>
            <p:nvPr/>
          </p:nvSpPr>
          <p:spPr bwMode="auto">
            <a:xfrm>
              <a:off x="6797675" y="5673725"/>
              <a:ext cx="25400" cy="41275"/>
            </a:xfrm>
            <a:prstGeom prst="rect">
              <a:avLst/>
            </a:prstGeom>
            <a:solidFill>
              <a:srgbClr val="919191"/>
            </a:solidFill>
            <a:ln w="9525">
              <a:noFill/>
              <a:miter lim="800000"/>
              <a:headEnd/>
              <a:tailEnd/>
            </a:ln>
          </p:spPr>
          <p:txBody>
            <a:bodyPr/>
            <a:lstStyle/>
            <a:p>
              <a:endParaRPr lang="en-US"/>
            </a:p>
          </p:txBody>
        </p:sp>
        <p:sp>
          <p:nvSpPr>
            <p:cNvPr id="160" name="Rectangle 156"/>
            <p:cNvSpPr>
              <a:spLocks noChangeArrowheads="1"/>
            </p:cNvSpPr>
            <p:nvPr/>
          </p:nvSpPr>
          <p:spPr bwMode="auto">
            <a:xfrm>
              <a:off x="6818313" y="5673725"/>
              <a:ext cx="19050" cy="41275"/>
            </a:xfrm>
            <a:prstGeom prst="rect">
              <a:avLst/>
            </a:prstGeom>
            <a:solidFill>
              <a:srgbClr val="8E8E8E"/>
            </a:solidFill>
            <a:ln w="9525">
              <a:noFill/>
              <a:miter lim="800000"/>
              <a:headEnd/>
              <a:tailEnd/>
            </a:ln>
          </p:spPr>
          <p:txBody>
            <a:bodyPr/>
            <a:lstStyle/>
            <a:p>
              <a:endParaRPr lang="en-US"/>
            </a:p>
          </p:txBody>
        </p:sp>
        <p:sp>
          <p:nvSpPr>
            <p:cNvPr id="161" name="Rectangle 157"/>
            <p:cNvSpPr>
              <a:spLocks noChangeArrowheads="1"/>
            </p:cNvSpPr>
            <p:nvPr/>
          </p:nvSpPr>
          <p:spPr bwMode="auto">
            <a:xfrm>
              <a:off x="6835775" y="5673725"/>
              <a:ext cx="22225" cy="41275"/>
            </a:xfrm>
            <a:prstGeom prst="rect">
              <a:avLst/>
            </a:prstGeom>
            <a:solidFill>
              <a:srgbClr val="8C8C8C"/>
            </a:solidFill>
            <a:ln w="9525">
              <a:noFill/>
              <a:miter lim="800000"/>
              <a:headEnd/>
              <a:tailEnd/>
            </a:ln>
          </p:spPr>
          <p:txBody>
            <a:bodyPr/>
            <a:lstStyle/>
            <a:p>
              <a:endParaRPr lang="en-US"/>
            </a:p>
          </p:txBody>
        </p:sp>
        <p:sp>
          <p:nvSpPr>
            <p:cNvPr id="162" name="Rectangle 158"/>
            <p:cNvSpPr>
              <a:spLocks noChangeArrowheads="1"/>
            </p:cNvSpPr>
            <p:nvPr/>
          </p:nvSpPr>
          <p:spPr bwMode="auto">
            <a:xfrm>
              <a:off x="6853238" y="5673725"/>
              <a:ext cx="23812" cy="41275"/>
            </a:xfrm>
            <a:prstGeom prst="rect">
              <a:avLst/>
            </a:prstGeom>
            <a:solidFill>
              <a:srgbClr val="898989"/>
            </a:solidFill>
            <a:ln w="9525">
              <a:noFill/>
              <a:miter lim="800000"/>
              <a:headEnd/>
              <a:tailEnd/>
            </a:ln>
          </p:spPr>
          <p:txBody>
            <a:bodyPr/>
            <a:lstStyle/>
            <a:p>
              <a:endParaRPr lang="en-US"/>
            </a:p>
          </p:txBody>
        </p:sp>
        <p:sp>
          <p:nvSpPr>
            <p:cNvPr id="163" name="Rectangle 159"/>
            <p:cNvSpPr>
              <a:spLocks noChangeArrowheads="1"/>
            </p:cNvSpPr>
            <p:nvPr/>
          </p:nvSpPr>
          <p:spPr bwMode="auto">
            <a:xfrm>
              <a:off x="6872288" y="5673725"/>
              <a:ext cx="22225" cy="41275"/>
            </a:xfrm>
            <a:prstGeom prst="rect">
              <a:avLst/>
            </a:prstGeom>
            <a:solidFill>
              <a:srgbClr val="878787"/>
            </a:solidFill>
            <a:ln w="9525">
              <a:noFill/>
              <a:miter lim="800000"/>
              <a:headEnd/>
              <a:tailEnd/>
            </a:ln>
          </p:spPr>
          <p:txBody>
            <a:bodyPr/>
            <a:lstStyle/>
            <a:p>
              <a:endParaRPr lang="en-US"/>
            </a:p>
          </p:txBody>
        </p:sp>
        <p:sp>
          <p:nvSpPr>
            <p:cNvPr id="164" name="Rectangle 160"/>
            <p:cNvSpPr>
              <a:spLocks noChangeArrowheads="1"/>
            </p:cNvSpPr>
            <p:nvPr/>
          </p:nvSpPr>
          <p:spPr bwMode="auto">
            <a:xfrm>
              <a:off x="6889750" y="5673725"/>
              <a:ext cx="20638" cy="41275"/>
            </a:xfrm>
            <a:prstGeom prst="rect">
              <a:avLst/>
            </a:prstGeom>
            <a:solidFill>
              <a:srgbClr val="848484"/>
            </a:solidFill>
            <a:ln w="9525">
              <a:noFill/>
              <a:miter lim="800000"/>
              <a:headEnd/>
              <a:tailEnd/>
            </a:ln>
          </p:spPr>
          <p:txBody>
            <a:bodyPr/>
            <a:lstStyle/>
            <a:p>
              <a:endParaRPr lang="en-US"/>
            </a:p>
          </p:txBody>
        </p:sp>
        <p:sp>
          <p:nvSpPr>
            <p:cNvPr id="165" name="Rectangle 161"/>
            <p:cNvSpPr>
              <a:spLocks noChangeArrowheads="1"/>
            </p:cNvSpPr>
            <p:nvPr/>
          </p:nvSpPr>
          <p:spPr bwMode="auto">
            <a:xfrm>
              <a:off x="5934075" y="5673725"/>
              <a:ext cx="976313" cy="39688"/>
            </a:xfrm>
            <a:prstGeom prst="rect">
              <a:avLst/>
            </a:prstGeom>
            <a:noFill/>
            <a:ln w="0" cap="sq">
              <a:solidFill>
                <a:srgbClr val="000000"/>
              </a:solidFill>
              <a:miter lim="800000"/>
              <a:headEnd/>
              <a:tailEnd/>
            </a:ln>
          </p:spPr>
          <p:txBody>
            <a:bodyPr/>
            <a:lstStyle/>
            <a:p>
              <a:endParaRPr lang="en-US"/>
            </a:p>
          </p:txBody>
        </p:sp>
        <p:sp>
          <p:nvSpPr>
            <p:cNvPr id="166" name="Freeform 162"/>
            <p:cNvSpPr>
              <a:spLocks/>
            </p:cNvSpPr>
            <p:nvPr/>
          </p:nvSpPr>
          <p:spPr bwMode="auto">
            <a:xfrm>
              <a:off x="5934075" y="5589588"/>
              <a:ext cx="976313" cy="84137"/>
            </a:xfrm>
            <a:custGeom>
              <a:avLst/>
              <a:gdLst/>
              <a:ahLst/>
              <a:cxnLst>
                <a:cxn ang="0">
                  <a:pos x="0" y="319"/>
                </a:cxn>
                <a:cxn ang="0">
                  <a:pos x="916" y="0"/>
                </a:cxn>
                <a:cxn ang="0">
                  <a:pos x="2771" y="0"/>
                </a:cxn>
                <a:cxn ang="0">
                  <a:pos x="3690" y="319"/>
                </a:cxn>
                <a:cxn ang="0">
                  <a:pos x="0" y="319"/>
                </a:cxn>
              </a:cxnLst>
              <a:rect l="0" t="0" r="r" b="b"/>
              <a:pathLst>
                <a:path w="3690" h="319">
                  <a:moveTo>
                    <a:pt x="0" y="319"/>
                  </a:moveTo>
                  <a:lnTo>
                    <a:pt x="916" y="0"/>
                  </a:lnTo>
                  <a:lnTo>
                    <a:pt x="2771" y="0"/>
                  </a:lnTo>
                  <a:lnTo>
                    <a:pt x="3690" y="319"/>
                  </a:lnTo>
                  <a:lnTo>
                    <a:pt x="0" y="319"/>
                  </a:lnTo>
                  <a:close/>
                </a:path>
              </a:pathLst>
            </a:custGeom>
            <a:solidFill>
              <a:srgbClr val="C1C1C1"/>
            </a:solidFill>
            <a:ln w="9525">
              <a:noFill/>
              <a:round/>
              <a:headEnd/>
              <a:tailEnd/>
            </a:ln>
          </p:spPr>
          <p:txBody>
            <a:bodyPr/>
            <a:lstStyle/>
            <a:p>
              <a:endParaRPr lang="en-US"/>
            </a:p>
          </p:txBody>
        </p:sp>
        <p:sp>
          <p:nvSpPr>
            <p:cNvPr id="167" name="Freeform 163"/>
            <p:cNvSpPr>
              <a:spLocks/>
            </p:cNvSpPr>
            <p:nvPr/>
          </p:nvSpPr>
          <p:spPr bwMode="auto">
            <a:xfrm>
              <a:off x="5934075" y="5589588"/>
              <a:ext cx="976313" cy="84137"/>
            </a:xfrm>
            <a:custGeom>
              <a:avLst/>
              <a:gdLst/>
              <a:ahLst/>
              <a:cxnLst>
                <a:cxn ang="0">
                  <a:pos x="0" y="319"/>
                </a:cxn>
                <a:cxn ang="0">
                  <a:pos x="916" y="0"/>
                </a:cxn>
                <a:cxn ang="0">
                  <a:pos x="2771" y="0"/>
                </a:cxn>
                <a:cxn ang="0">
                  <a:pos x="3690" y="319"/>
                </a:cxn>
                <a:cxn ang="0">
                  <a:pos x="0" y="319"/>
                </a:cxn>
              </a:cxnLst>
              <a:rect l="0" t="0" r="r" b="b"/>
              <a:pathLst>
                <a:path w="3690" h="319">
                  <a:moveTo>
                    <a:pt x="0" y="319"/>
                  </a:moveTo>
                  <a:lnTo>
                    <a:pt x="916" y="0"/>
                  </a:lnTo>
                  <a:lnTo>
                    <a:pt x="2771" y="0"/>
                  </a:lnTo>
                  <a:lnTo>
                    <a:pt x="3690" y="319"/>
                  </a:lnTo>
                  <a:lnTo>
                    <a:pt x="0" y="319"/>
                  </a:lnTo>
                </a:path>
              </a:pathLst>
            </a:custGeom>
            <a:noFill/>
            <a:ln w="0" cap="sq">
              <a:solidFill>
                <a:srgbClr val="000000"/>
              </a:solidFill>
              <a:prstDash val="solid"/>
              <a:miter lim="800000"/>
              <a:headEnd/>
              <a:tailEnd/>
            </a:ln>
          </p:spPr>
          <p:txBody>
            <a:bodyPr/>
            <a:lstStyle/>
            <a:p>
              <a:endParaRPr lang="en-US"/>
            </a:p>
          </p:txBody>
        </p:sp>
        <p:sp>
          <p:nvSpPr>
            <p:cNvPr id="168" name="Rectangle 164"/>
            <p:cNvSpPr>
              <a:spLocks noChangeArrowheads="1"/>
            </p:cNvSpPr>
            <p:nvPr/>
          </p:nvSpPr>
          <p:spPr bwMode="auto">
            <a:xfrm>
              <a:off x="5673725" y="4168775"/>
              <a:ext cx="1489075" cy="1354138"/>
            </a:xfrm>
            <a:prstGeom prst="rect">
              <a:avLst/>
            </a:prstGeom>
            <a:solidFill>
              <a:srgbClr val="F2F2F2"/>
            </a:solidFill>
            <a:ln w="9525">
              <a:noFill/>
              <a:miter lim="800000"/>
              <a:headEnd/>
              <a:tailEnd/>
            </a:ln>
          </p:spPr>
          <p:txBody>
            <a:bodyPr/>
            <a:lstStyle/>
            <a:p>
              <a:endParaRPr lang="en-US"/>
            </a:p>
          </p:txBody>
        </p:sp>
        <p:sp>
          <p:nvSpPr>
            <p:cNvPr id="169" name="Rectangle 165"/>
            <p:cNvSpPr>
              <a:spLocks noChangeArrowheads="1"/>
            </p:cNvSpPr>
            <p:nvPr/>
          </p:nvSpPr>
          <p:spPr bwMode="auto">
            <a:xfrm>
              <a:off x="5673725" y="4168775"/>
              <a:ext cx="1489075" cy="1354138"/>
            </a:xfrm>
            <a:prstGeom prst="rect">
              <a:avLst/>
            </a:prstGeom>
            <a:noFill/>
            <a:ln w="0" cap="sq">
              <a:solidFill>
                <a:srgbClr val="000000"/>
              </a:solidFill>
              <a:miter lim="800000"/>
              <a:headEnd/>
              <a:tailEnd/>
            </a:ln>
          </p:spPr>
          <p:txBody>
            <a:bodyPr/>
            <a:lstStyle/>
            <a:p>
              <a:endParaRPr lang="en-US"/>
            </a:p>
          </p:txBody>
        </p:sp>
        <p:sp>
          <p:nvSpPr>
            <p:cNvPr id="170" name="Rectangle 166"/>
            <p:cNvSpPr>
              <a:spLocks noChangeArrowheads="1"/>
            </p:cNvSpPr>
            <p:nvPr/>
          </p:nvSpPr>
          <p:spPr bwMode="auto">
            <a:xfrm>
              <a:off x="5830888" y="4311650"/>
              <a:ext cx="1184275" cy="920750"/>
            </a:xfrm>
            <a:prstGeom prst="rect">
              <a:avLst/>
            </a:prstGeom>
            <a:noFill/>
            <a:ln w="0" cap="sq">
              <a:solidFill>
                <a:srgbClr val="000000"/>
              </a:solidFill>
              <a:miter lim="800000"/>
              <a:headEnd/>
              <a:tailEnd/>
            </a:ln>
          </p:spPr>
          <p:txBody>
            <a:bodyPr/>
            <a:lstStyle/>
            <a:p>
              <a:endParaRPr lang="en-US"/>
            </a:p>
          </p:txBody>
        </p:sp>
        <p:sp>
          <p:nvSpPr>
            <p:cNvPr id="171" name="Line 167"/>
            <p:cNvSpPr>
              <a:spLocks noChangeShapeType="1"/>
            </p:cNvSpPr>
            <p:nvPr/>
          </p:nvSpPr>
          <p:spPr bwMode="auto">
            <a:xfrm>
              <a:off x="5673725" y="5397500"/>
              <a:ext cx="1489075" cy="1588"/>
            </a:xfrm>
            <a:prstGeom prst="line">
              <a:avLst/>
            </a:prstGeom>
            <a:noFill/>
            <a:ln w="0" cap="sq">
              <a:solidFill>
                <a:srgbClr val="000000"/>
              </a:solidFill>
              <a:miter lim="800000"/>
              <a:headEnd/>
              <a:tailEnd/>
            </a:ln>
          </p:spPr>
          <p:txBody>
            <a:bodyPr/>
            <a:lstStyle/>
            <a:p>
              <a:endParaRPr lang="en-US"/>
            </a:p>
          </p:txBody>
        </p:sp>
        <p:sp>
          <p:nvSpPr>
            <p:cNvPr id="172" name="Line 168"/>
            <p:cNvSpPr>
              <a:spLocks noChangeShapeType="1"/>
            </p:cNvSpPr>
            <p:nvPr/>
          </p:nvSpPr>
          <p:spPr bwMode="auto">
            <a:xfrm>
              <a:off x="6229350" y="5397500"/>
              <a:ext cx="1588" cy="125413"/>
            </a:xfrm>
            <a:prstGeom prst="line">
              <a:avLst/>
            </a:prstGeom>
            <a:noFill/>
            <a:ln w="0" cap="sq">
              <a:solidFill>
                <a:srgbClr val="000000"/>
              </a:solidFill>
              <a:miter lim="800000"/>
              <a:headEnd/>
              <a:tailEnd/>
            </a:ln>
          </p:spPr>
          <p:txBody>
            <a:bodyPr/>
            <a:lstStyle/>
            <a:p>
              <a:endParaRPr lang="en-US"/>
            </a:p>
          </p:txBody>
        </p:sp>
        <p:sp>
          <p:nvSpPr>
            <p:cNvPr id="173" name="Line 169"/>
            <p:cNvSpPr>
              <a:spLocks noChangeShapeType="1"/>
            </p:cNvSpPr>
            <p:nvPr/>
          </p:nvSpPr>
          <p:spPr bwMode="auto">
            <a:xfrm>
              <a:off x="6613525" y="5397500"/>
              <a:ext cx="1588" cy="125413"/>
            </a:xfrm>
            <a:prstGeom prst="line">
              <a:avLst/>
            </a:prstGeom>
            <a:noFill/>
            <a:ln w="0" cap="sq">
              <a:solidFill>
                <a:srgbClr val="000000"/>
              </a:solidFill>
              <a:miter lim="800000"/>
              <a:headEnd/>
              <a:tailEnd/>
            </a:ln>
          </p:spPr>
          <p:txBody>
            <a:bodyPr/>
            <a:lstStyle/>
            <a:p>
              <a:endParaRPr lang="en-US"/>
            </a:p>
          </p:txBody>
        </p:sp>
        <p:sp>
          <p:nvSpPr>
            <p:cNvPr id="174" name="Rectangle 170"/>
            <p:cNvSpPr>
              <a:spLocks noChangeArrowheads="1"/>
            </p:cNvSpPr>
            <p:nvPr/>
          </p:nvSpPr>
          <p:spPr bwMode="auto">
            <a:xfrm>
              <a:off x="6935788" y="5430838"/>
              <a:ext cx="58737" cy="65087"/>
            </a:xfrm>
            <a:prstGeom prst="rect">
              <a:avLst/>
            </a:prstGeom>
            <a:solidFill>
              <a:srgbClr val="F2F2F2"/>
            </a:solidFill>
            <a:ln w="9525">
              <a:noFill/>
              <a:miter lim="800000"/>
              <a:headEnd/>
              <a:tailEnd/>
            </a:ln>
          </p:spPr>
          <p:txBody>
            <a:bodyPr/>
            <a:lstStyle/>
            <a:p>
              <a:endParaRPr lang="en-US"/>
            </a:p>
          </p:txBody>
        </p:sp>
        <p:sp>
          <p:nvSpPr>
            <p:cNvPr id="175" name="Rectangle 171"/>
            <p:cNvSpPr>
              <a:spLocks noChangeArrowheads="1"/>
            </p:cNvSpPr>
            <p:nvPr/>
          </p:nvSpPr>
          <p:spPr bwMode="auto">
            <a:xfrm>
              <a:off x="6935788" y="5430838"/>
              <a:ext cx="58737" cy="65087"/>
            </a:xfrm>
            <a:prstGeom prst="rect">
              <a:avLst/>
            </a:prstGeom>
            <a:noFill/>
            <a:ln w="0" cap="sq">
              <a:solidFill>
                <a:srgbClr val="000000"/>
              </a:solidFill>
              <a:miter lim="800000"/>
              <a:headEnd/>
              <a:tailEnd/>
            </a:ln>
          </p:spPr>
          <p:txBody>
            <a:bodyPr/>
            <a:lstStyle/>
            <a:p>
              <a:endParaRPr lang="en-US"/>
            </a:p>
          </p:txBody>
        </p:sp>
        <p:sp>
          <p:nvSpPr>
            <p:cNvPr id="176" name="Rectangle 172"/>
            <p:cNvSpPr>
              <a:spLocks noChangeArrowheads="1"/>
            </p:cNvSpPr>
            <p:nvPr/>
          </p:nvSpPr>
          <p:spPr bwMode="auto">
            <a:xfrm>
              <a:off x="5830888" y="4311650"/>
              <a:ext cx="1184275" cy="920750"/>
            </a:xfrm>
            <a:prstGeom prst="rect">
              <a:avLst/>
            </a:prstGeom>
            <a:solidFill>
              <a:srgbClr val="FFFFFF"/>
            </a:solidFill>
            <a:ln w="28575">
              <a:solidFill>
                <a:schemeClr val="tx1"/>
              </a:solidFill>
              <a:miter lim="800000"/>
              <a:headEnd/>
              <a:tailEnd/>
            </a:ln>
            <a:effectLst/>
          </p:spPr>
          <p:txBody>
            <a:bodyPr wrap="none" anchor="ctr"/>
            <a:lstStyle/>
            <a:p>
              <a:endParaRPr lang="en-US"/>
            </a:p>
          </p:txBody>
        </p:sp>
        <p:sp>
          <p:nvSpPr>
            <p:cNvPr id="177" name="Line 173"/>
            <p:cNvSpPr>
              <a:spLocks noChangeShapeType="1"/>
            </p:cNvSpPr>
            <p:nvPr/>
          </p:nvSpPr>
          <p:spPr bwMode="auto">
            <a:xfrm>
              <a:off x="6580188" y="4311650"/>
              <a:ext cx="427037" cy="457200"/>
            </a:xfrm>
            <a:prstGeom prst="line">
              <a:avLst/>
            </a:prstGeom>
            <a:noFill/>
            <a:ln w="38100">
              <a:solidFill>
                <a:srgbClr val="FF0000"/>
              </a:solidFill>
              <a:round/>
              <a:headEnd/>
              <a:tailEnd/>
            </a:ln>
            <a:effectLst/>
          </p:spPr>
          <p:txBody>
            <a:bodyPr wrap="none" anchor="ctr"/>
            <a:lstStyle/>
            <a:p>
              <a:endParaRPr lang="en-US"/>
            </a:p>
          </p:txBody>
        </p:sp>
        <p:sp>
          <p:nvSpPr>
            <p:cNvPr id="178" name="Line 174"/>
            <p:cNvSpPr>
              <a:spLocks noChangeShapeType="1"/>
            </p:cNvSpPr>
            <p:nvPr/>
          </p:nvSpPr>
          <p:spPr bwMode="auto">
            <a:xfrm>
              <a:off x="7015163" y="4759325"/>
              <a:ext cx="0" cy="381000"/>
            </a:xfrm>
            <a:prstGeom prst="line">
              <a:avLst/>
            </a:prstGeom>
            <a:noFill/>
            <a:ln w="38100">
              <a:solidFill>
                <a:srgbClr val="FF0000"/>
              </a:solidFill>
              <a:round/>
              <a:headEnd/>
              <a:tailEnd/>
            </a:ln>
            <a:effectLst/>
          </p:spPr>
          <p:txBody>
            <a:bodyPr wrap="none" anchor="ctr"/>
            <a:lstStyle/>
            <a:p>
              <a:endParaRPr lang="en-US"/>
            </a:p>
          </p:txBody>
        </p:sp>
        <p:sp>
          <p:nvSpPr>
            <p:cNvPr id="179" name="Line 175"/>
            <p:cNvSpPr>
              <a:spLocks noChangeShapeType="1"/>
            </p:cNvSpPr>
            <p:nvPr/>
          </p:nvSpPr>
          <p:spPr bwMode="auto">
            <a:xfrm flipH="1" flipV="1">
              <a:off x="5830888" y="4946650"/>
              <a:ext cx="1176337" cy="179388"/>
            </a:xfrm>
            <a:prstGeom prst="line">
              <a:avLst/>
            </a:prstGeom>
            <a:noFill/>
            <a:ln w="38100">
              <a:solidFill>
                <a:srgbClr val="FF0000"/>
              </a:solidFill>
              <a:round/>
              <a:headEnd/>
              <a:tailEnd/>
            </a:ln>
            <a:effectLst/>
          </p:spPr>
          <p:txBody>
            <a:bodyPr wrap="none" anchor="ctr"/>
            <a:lstStyle/>
            <a:p>
              <a:endParaRPr lang="en-US"/>
            </a:p>
          </p:txBody>
        </p:sp>
        <p:sp>
          <p:nvSpPr>
            <p:cNvPr id="180" name="Line 176"/>
            <p:cNvSpPr>
              <a:spLocks noChangeShapeType="1"/>
            </p:cNvSpPr>
            <p:nvPr/>
          </p:nvSpPr>
          <p:spPr bwMode="auto">
            <a:xfrm flipV="1">
              <a:off x="5830888" y="4319588"/>
              <a:ext cx="193675" cy="177800"/>
            </a:xfrm>
            <a:prstGeom prst="line">
              <a:avLst/>
            </a:prstGeom>
            <a:noFill/>
            <a:ln w="38100">
              <a:solidFill>
                <a:srgbClr val="FF0000"/>
              </a:solidFill>
              <a:round/>
              <a:headEnd/>
              <a:tailEnd/>
            </a:ln>
            <a:effectLst/>
          </p:spPr>
          <p:txBody>
            <a:bodyPr wrap="none" anchor="ctr"/>
            <a:lstStyle/>
            <a:p>
              <a:endParaRPr lang="en-US"/>
            </a:p>
          </p:txBody>
        </p:sp>
        <p:sp>
          <p:nvSpPr>
            <p:cNvPr id="181" name="Line 177"/>
            <p:cNvSpPr>
              <a:spLocks noChangeShapeType="1"/>
            </p:cNvSpPr>
            <p:nvPr/>
          </p:nvSpPr>
          <p:spPr bwMode="auto">
            <a:xfrm>
              <a:off x="5830888" y="4497388"/>
              <a:ext cx="0" cy="449262"/>
            </a:xfrm>
            <a:prstGeom prst="line">
              <a:avLst/>
            </a:prstGeom>
            <a:noFill/>
            <a:ln w="38100">
              <a:solidFill>
                <a:srgbClr val="FF0000"/>
              </a:solidFill>
              <a:round/>
              <a:headEnd/>
              <a:tailEnd/>
            </a:ln>
            <a:effectLst/>
          </p:spPr>
          <p:txBody>
            <a:bodyPr wrap="none" anchor="ctr"/>
            <a:lstStyle/>
            <a:p>
              <a:endParaRPr lang="en-US"/>
            </a:p>
          </p:txBody>
        </p:sp>
        <p:sp>
          <p:nvSpPr>
            <p:cNvPr id="182" name="Line 178"/>
            <p:cNvSpPr>
              <a:spLocks noChangeShapeType="1"/>
            </p:cNvSpPr>
            <p:nvPr/>
          </p:nvSpPr>
          <p:spPr bwMode="auto">
            <a:xfrm>
              <a:off x="6024563" y="4311650"/>
              <a:ext cx="552450" cy="0"/>
            </a:xfrm>
            <a:prstGeom prst="line">
              <a:avLst/>
            </a:prstGeom>
            <a:noFill/>
            <a:ln w="38100">
              <a:solidFill>
                <a:srgbClr val="FF0000"/>
              </a:solidFill>
              <a:round/>
              <a:headEnd/>
              <a:tailEnd/>
            </a:ln>
            <a:effectLst/>
          </p:spPr>
          <p:txBody>
            <a:bodyPr wrap="none" anchor="ctr"/>
            <a:lstStyle/>
            <a:p>
              <a:endParaRPr lang="en-US"/>
            </a:p>
          </p:txBody>
        </p:sp>
        <p:sp>
          <p:nvSpPr>
            <p:cNvPr id="183" name="AutoShape 179"/>
            <p:cNvSpPr>
              <a:spLocks noChangeArrowheads="1"/>
            </p:cNvSpPr>
            <p:nvPr/>
          </p:nvSpPr>
          <p:spPr bwMode="auto">
            <a:xfrm>
              <a:off x="4038600" y="4543425"/>
              <a:ext cx="1066800" cy="609600"/>
            </a:xfrm>
            <a:prstGeom prst="rightArrow">
              <a:avLst>
                <a:gd name="adj1" fmla="val 50000"/>
                <a:gd name="adj2" fmla="val 57029"/>
              </a:avLst>
            </a:prstGeom>
            <a:solidFill>
              <a:srgbClr val="FFFFFF"/>
            </a:solidFill>
            <a:ln w="38100">
              <a:solidFill>
                <a:schemeClr val="hlink"/>
              </a:solidFill>
              <a:miter lim="800000"/>
              <a:headEnd/>
              <a:tailEnd/>
            </a:ln>
            <a:effectLst/>
          </p:spPr>
          <p:txBody>
            <a:bodyPr wrap="none" anchor="ctr"/>
            <a:lstStyle/>
            <a:p>
              <a:pPr algn="ctr" eaLnBrk="0" hangingPunct="0"/>
              <a:r>
                <a:rPr kumimoji="0" lang="en-US" sz="1800">
                  <a:solidFill>
                    <a:schemeClr val="accent2"/>
                  </a:solidFill>
                  <a:latin typeface="Comic Sans MS" pitchFamily="66" charset="0"/>
                </a:rPr>
                <a:t>Clip</a:t>
              </a:r>
            </a:p>
          </p:txBody>
        </p:sp>
      </p:grpSp>
      <p:sp>
        <p:nvSpPr>
          <p:cNvPr id="6" name="Slide Number Placeholder 5"/>
          <p:cNvSpPr>
            <a:spLocks noGrp="1"/>
          </p:cNvSpPr>
          <p:nvPr>
            <p:ph type="sldNum" sz="quarter" idx="12"/>
          </p:nvPr>
        </p:nvSpPr>
        <p:spPr/>
        <p:txBody>
          <a:bodyPr/>
          <a:lstStyle/>
          <a:p>
            <a:fld id="{FB17DCC5-C829-4CF3-97A0-F2EF2AFE102C}" type="slidenum">
              <a:rPr lang="en-GB" smtClean="0"/>
              <a:pPr/>
              <a:t>21</a:t>
            </a:fld>
            <a:r>
              <a:rPr lang="en-GB" smtClean="0"/>
              <a:t>/30</a:t>
            </a: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34498" name="Rectangle 2"/>
          <p:cNvSpPr>
            <a:spLocks noGrp="1" noChangeArrowheads="1"/>
          </p:cNvSpPr>
          <p:nvPr>
            <p:ph type="title"/>
          </p:nvPr>
        </p:nvSpPr>
        <p:spPr/>
        <p:txBody>
          <a:bodyPr/>
          <a:lstStyle/>
          <a:p>
            <a:r>
              <a:rPr lang="en-US"/>
              <a:t>Thuật toán cắt xén đa giác</a:t>
            </a:r>
          </a:p>
        </p:txBody>
      </p:sp>
      <p:sp>
        <p:nvSpPr>
          <p:cNvPr id="234499" name="Rectangle 3"/>
          <p:cNvSpPr>
            <a:spLocks noGrp="1" noChangeArrowheads="1"/>
          </p:cNvSpPr>
          <p:nvPr>
            <p:ph type="body" idx="1"/>
          </p:nvPr>
        </p:nvSpPr>
        <p:spPr>
          <a:xfrm>
            <a:off x="762000" y="1143000"/>
            <a:ext cx="8229600" cy="5181600"/>
          </a:xfrm>
        </p:spPr>
        <p:txBody>
          <a:bodyPr/>
          <a:lstStyle/>
          <a:p>
            <a:r>
              <a:rPr lang="en-US" smtClean="0"/>
              <a:t>Ý </a:t>
            </a:r>
            <a:r>
              <a:rPr lang="en-US"/>
              <a:t>tưởng thuật toán</a:t>
            </a:r>
          </a:p>
          <a:p>
            <a:pPr lvl="1"/>
            <a:r>
              <a:rPr lang="en-US"/>
              <a:t>So sánh lần lượt các đỉnh đa giác với biên cửa sổ</a:t>
            </a:r>
          </a:p>
          <a:p>
            <a:pPr lvl="2"/>
            <a:r>
              <a:rPr lang="en-US"/>
              <a:t>đỉnh nằm ngoài, loại bỏ ngay</a:t>
            </a:r>
          </a:p>
          <a:p>
            <a:pPr lvl="2"/>
            <a:r>
              <a:rPr lang="en-US"/>
              <a:t>đỉnh nằm trong, lưu trữ lại làm kết quả</a:t>
            </a:r>
          </a:p>
          <a:p>
            <a:pPr lvl="2"/>
            <a:r>
              <a:rPr lang="en-US"/>
              <a:t>tính giao điểm của các cạnh đa giác </a:t>
            </a:r>
            <a:r>
              <a:rPr lang="en-US" smtClean="0"/>
              <a:t>với </a:t>
            </a:r>
            <a:r>
              <a:rPr lang="en-US"/>
              <a:t>cạnh chữ nhật </a:t>
            </a:r>
          </a:p>
          <a:p>
            <a:pPr lvl="1">
              <a:lnSpc>
                <a:spcPct val="120000"/>
              </a:lnSpc>
            </a:pPr>
            <a:r>
              <a:rPr lang="en-US" smtClean="0"/>
              <a:t>Duyệt lần lượt (ví dụ theo chiều kim đồng hồ) các cạnh đa giác</a:t>
            </a:r>
          </a:p>
          <a:p>
            <a:pPr lvl="1">
              <a:lnSpc>
                <a:spcPct val="120000"/>
              </a:lnSpc>
            </a:pPr>
            <a:r>
              <a:rPr lang="en-US" smtClean="0"/>
              <a:t>Nếu đỉnh duyệt xuất phát từ trong cửa sổ theo cạnh đa giác đi ra ngoài cửa sổ: lưu trữ giao của cạnh đa giác với biên cửa sổ</a:t>
            </a:r>
          </a:p>
          <a:p>
            <a:pPr lvl="1">
              <a:lnSpc>
                <a:spcPct val="120000"/>
              </a:lnSpc>
            </a:pPr>
            <a:r>
              <a:rPr lang="en-US" smtClean="0"/>
              <a:t>Nếu đường đi từ ngoài vào trong cửa sổ: lưu trữ đỉnh đa giác và giao điểm.</a:t>
            </a:r>
          </a:p>
          <a:p>
            <a:pPr lvl="1"/>
            <a:endParaRPr lang="en-US"/>
          </a:p>
        </p:txBody>
      </p:sp>
      <p:sp>
        <p:nvSpPr>
          <p:cNvPr id="3" name="Slide Number Placeholder 2"/>
          <p:cNvSpPr>
            <a:spLocks noGrp="1"/>
          </p:cNvSpPr>
          <p:nvPr>
            <p:ph type="sldNum" sz="quarter" idx="12"/>
          </p:nvPr>
        </p:nvSpPr>
        <p:spPr/>
        <p:txBody>
          <a:bodyPr/>
          <a:lstStyle/>
          <a:p>
            <a:fld id="{FB17DCC5-C829-4CF3-97A0-F2EF2AFE102C}" type="slidenum">
              <a:rPr lang="en-GB" smtClean="0"/>
              <a:pPr/>
              <a:t>22</a:t>
            </a:fld>
            <a:r>
              <a:rPr lang="en-GB" smtClean="0"/>
              <a:t>/30</a:t>
            </a:r>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half" idx="10"/>
          </p:nvPr>
        </p:nvSpPr>
        <p:spPr/>
        <p:txBody>
          <a:bodyPr/>
          <a:lstStyle/>
          <a:p>
            <a:r>
              <a:rPr lang="en-US" smtClean="0"/>
              <a:t>dvduc-2006/18</a:t>
            </a:r>
            <a:endParaRPr lang="en-GB"/>
          </a:p>
        </p:txBody>
      </p:sp>
      <p:sp>
        <p:nvSpPr>
          <p:cNvPr id="42" name="Footer Placeholder 4"/>
          <p:cNvSpPr>
            <a:spLocks noGrp="1"/>
          </p:cNvSpPr>
          <p:nvPr>
            <p:ph type="ftr" sz="quarter" idx="11"/>
          </p:nvPr>
        </p:nvSpPr>
        <p:spPr/>
        <p:txBody>
          <a:bodyPr/>
          <a:lstStyle/>
          <a:p>
            <a:r>
              <a:rPr lang="en-GB" smtClean="0"/>
              <a:t>Bài 3 - Thuộc tính hình vẽ</a:t>
            </a:r>
            <a:endParaRPr lang="en-GB"/>
          </a:p>
        </p:txBody>
      </p:sp>
      <p:sp>
        <p:nvSpPr>
          <p:cNvPr id="235522" name="Rectangle 2"/>
          <p:cNvSpPr>
            <a:spLocks noGrp="1" noChangeArrowheads="1"/>
          </p:cNvSpPr>
          <p:nvPr>
            <p:ph type="title"/>
          </p:nvPr>
        </p:nvSpPr>
        <p:spPr/>
        <p:txBody>
          <a:bodyPr/>
          <a:lstStyle/>
          <a:p>
            <a:r>
              <a:rPr lang="en-US"/>
              <a:t>Thuật toán cắt xén đa giác</a:t>
            </a:r>
          </a:p>
        </p:txBody>
      </p:sp>
      <p:sp>
        <p:nvSpPr>
          <p:cNvPr id="235523" name="Rectangle 3"/>
          <p:cNvSpPr>
            <a:spLocks noGrp="1" noChangeArrowheads="1"/>
          </p:cNvSpPr>
          <p:nvPr>
            <p:ph type="body" idx="1"/>
          </p:nvPr>
        </p:nvSpPr>
        <p:spPr>
          <a:xfrm>
            <a:off x="381000" y="1143000"/>
            <a:ext cx="8229600" cy="5181600"/>
          </a:xfrm>
        </p:spPr>
        <p:txBody>
          <a:bodyPr/>
          <a:lstStyle/>
          <a:p>
            <a:pPr>
              <a:lnSpc>
                <a:spcPct val="120000"/>
              </a:lnSpc>
            </a:pPr>
            <a:r>
              <a:rPr lang="en-US" smtClean="0"/>
              <a:t>Thí </a:t>
            </a:r>
            <a:r>
              <a:rPr lang="en-US"/>
              <a:t>dụ xét hai đỉnh đa giác S và </a:t>
            </a:r>
            <a:r>
              <a:rPr lang="en-US" smtClean="0"/>
              <a:t>P</a:t>
            </a:r>
            <a:endParaRPr lang="en-US"/>
          </a:p>
        </p:txBody>
      </p:sp>
      <p:grpSp>
        <p:nvGrpSpPr>
          <p:cNvPr id="235524" name="Group 4"/>
          <p:cNvGrpSpPr>
            <a:grpSpLocks/>
          </p:cNvGrpSpPr>
          <p:nvPr/>
        </p:nvGrpSpPr>
        <p:grpSpPr bwMode="auto">
          <a:xfrm>
            <a:off x="1371600" y="2133600"/>
            <a:ext cx="6629400" cy="2033588"/>
            <a:chOff x="960" y="2559"/>
            <a:chExt cx="4176" cy="1281"/>
          </a:xfrm>
        </p:grpSpPr>
        <p:sp>
          <p:nvSpPr>
            <p:cNvPr id="235525" name="Text Box 5"/>
            <p:cNvSpPr txBox="1">
              <a:spLocks noChangeArrowheads="1"/>
            </p:cNvSpPr>
            <p:nvPr/>
          </p:nvSpPr>
          <p:spPr bwMode="auto">
            <a:xfrm>
              <a:off x="2981" y="2586"/>
              <a:ext cx="298" cy="282"/>
            </a:xfrm>
            <a:prstGeom prst="rect">
              <a:avLst/>
            </a:prstGeom>
            <a:noFill/>
            <a:ln w="9525">
              <a:noFill/>
              <a:miter lim="800000"/>
              <a:headEnd/>
              <a:tailEnd/>
            </a:ln>
          </p:spPr>
          <p:txBody>
            <a:bodyPr/>
            <a:lstStyle/>
            <a:p>
              <a:pPr algn="ctr" eaLnBrk="0" hangingPunct="0"/>
              <a:r>
                <a:rPr lang="en-US" sz="1400">
                  <a:latin typeface="Tahoma" pitchFamily="34" charset="0"/>
                </a:rPr>
                <a:t>P</a:t>
              </a:r>
            </a:p>
          </p:txBody>
        </p:sp>
        <p:sp>
          <p:nvSpPr>
            <p:cNvPr id="235526" name="Rectangle 6"/>
            <p:cNvSpPr>
              <a:spLocks noChangeArrowheads="1"/>
            </p:cNvSpPr>
            <p:nvPr/>
          </p:nvSpPr>
          <p:spPr bwMode="auto">
            <a:xfrm>
              <a:off x="1258" y="2579"/>
              <a:ext cx="522" cy="940"/>
            </a:xfrm>
            <a:prstGeom prst="rect">
              <a:avLst/>
            </a:prstGeom>
            <a:solidFill>
              <a:srgbClr val="FFFFFF"/>
            </a:solidFill>
            <a:ln w="9525">
              <a:solidFill>
                <a:srgbClr val="000000"/>
              </a:solidFill>
              <a:prstDash val="dash"/>
              <a:miter lim="800000"/>
              <a:headEnd/>
              <a:tailEnd/>
            </a:ln>
          </p:spPr>
          <p:txBody>
            <a:bodyPr/>
            <a:lstStyle/>
            <a:p>
              <a:endParaRPr lang="en-US"/>
            </a:p>
          </p:txBody>
        </p:sp>
        <p:sp>
          <p:nvSpPr>
            <p:cNvPr id="235527" name="Line 7"/>
            <p:cNvSpPr>
              <a:spLocks noChangeShapeType="1"/>
            </p:cNvSpPr>
            <p:nvPr/>
          </p:nvSpPr>
          <p:spPr bwMode="auto">
            <a:xfrm>
              <a:off x="960" y="2767"/>
              <a:ext cx="75" cy="564"/>
            </a:xfrm>
            <a:prstGeom prst="line">
              <a:avLst/>
            </a:prstGeom>
            <a:noFill/>
            <a:ln w="19050">
              <a:solidFill>
                <a:schemeClr val="tx2"/>
              </a:solidFill>
              <a:round/>
              <a:headEnd/>
              <a:tailEnd/>
            </a:ln>
          </p:spPr>
          <p:txBody>
            <a:bodyPr/>
            <a:lstStyle/>
            <a:p>
              <a:endParaRPr lang="en-US"/>
            </a:p>
          </p:txBody>
        </p:sp>
        <p:sp>
          <p:nvSpPr>
            <p:cNvPr id="235528" name="Line 8"/>
            <p:cNvSpPr>
              <a:spLocks noChangeShapeType="1"/>
            </p:cNvSpPr>
            <p:nvPr/>
          </p:nvSpPr>
          <p:spPr bwMode="auto">
            <a:xfrm>
              <a:off x="960" y="2767"/>
              <a:ext cx="373" cy="0"/>
            </a:xfrm>
            <a:prstGeom prst="line">
              <a:avLst/>
            </a:prstGeom>
            <a:noFill/>
            <a:ln w="19050">
              <a:solidFill>
                <a:schemeClr val="tx2"/>
              </a:solidFill>
              <a:round/>
              <a:headEnd/>
              <a:tailEnd/>
            </a:ln>
          </p:spPr>
          <p:txBody>
            <a:bodyPr/>
            <a:lstStyle/>
            <a:p>
              <a:endParaRPr lang="en-US"/>
            </a:p>
          </p:txBody>
        </p:sp>
        <p:sp>
          <p:nvSpPr>
            <p:cNvPr id="235529" name="Line 9"/>
            <p:cNvSpPr>
              <a:spLocks noChangeShapeType="1"/>
            </p:cNvSpPr>
            <p:nvPr/>
          </p:nvSpPr>
          <p:spPr bwMode="auto">
            <a:xfrm>
              <a:off x="1333" y="2767"/>
              <a:ext cx="149" cy="470"/>
            </a:xfrm>
            <a:prstGeom prst="line">
              <a:avLst/>
            </a:prstGeom>
            <a:noFill/>
            <a:ln w="19050">
              <a:solidFill>
                <a:srgbClr val="A50021"/>
              </a:solidFill>
              <a:round/>
              <a:headEnd type="oval" w="sm" len="sm"/>
              <a:tailEnd type="triangle" w="sm" len="med"/>
            </a:ln>
          </p:spPr>
          <p:txBody>
            <a:bodyPr/>
            <a:lstStyle/>
            <a:p>
              <a:endParaRPr lang="en-US"/>
            </a:p>
          </p:txBody>
        </p:sp>
        <p:sp>
          <p:nvSpPr>
            <p:cNvPr id="235530" name="Line 10"/>
            <p:cNvSpPr>
              <a:spLocks noChangeShapeType="1"/>
            </p:cNvSpPr>
            <p:nvPr/>
          </p:nvSpPr>
          <p:spPr bwMode="auto">
            <a:xfrm flipH="1">
              <a:off x="1035" y="3237"/>
              <a:ext cx="447" cy="94"/>
            </a:xfrm>
            <a:prstGeom prst="line">
              <a:avLst/>
            </a:prstGeom>
            <a:noFill/>
            <a:ln w="19050">
              <a:solidFill>
                <a:schemeClr val="tx2"/>
              </a:solidFill>
              <a:round/>
              <a:headEnd/>
              <a:tailEnd/>
            </a:ln>
          </p:spPr>
          <p:txBody>
            <a:bodyPr/>
            <a:lstStyle/>
            <a:p>
              <a:endParaRPr lang="en-US"/>
            </a:p>
          </p:txBody>
        </p:sp>
        <p:sp>
          <p:nvSpPr>
            <p:cNvPr id="235531" name="Text Box 11"/>
            <p:cNvSpPr txBox="1">
              <a:spLocks noChangeArrowheads="1"/>
            </p:cNvSpPr>
            <p:nvPr/>
          </p:nvSpPr>
          <p:spPr bwMode="auto">
            <a:xfrm>
              <a:off x="1437" y="3143"/>
              <a:ext cx="298" cy="282"/>
            </a:xfrm>
            <a:prstGeom prst="rect">
              <a:avLst/>
            </a:prstGeom>
            <a:noFill/>
            <a:ln w="9525">
              <a:noFill/>
              <a:miter lim="800000"/>
              <a:headEnd/>
              <a:tailEnd/>
            </a:ln>
          </p:spPr>
          <p:txBody>
            <a:bodyPr/>
            <a:lstStyle/>
            <a:p>
              <a:pPr algn="ctr" eaLnBrk="0" hangingPunct="0"/>
              <a:r>
                <a:rPr lang="en-US" sz="1400">
                  <a:latin typeface="Tahoma" pitchFamily="34" charset="0"/>
                </a:rPr>
                <a:t>P</a:t>
              </a:r>
            </a:p>
          </p:txBody>
        </p:sp>
        <p:sp>
          <p:nvSpPr>
            <p:cNvPr id="235532" name="Text Box 12"/>
            <p:cNvSpPr txBox="1">
              <a:spLocks noChangeArrowheads="1"/>
            </p:cNvSpPr>
            <p:nvPr/>
          </p:nvSpPr>
          <p:spPr bwMode="auto">
            <a:xfrm>
              <a:off x="1294" y="2604"/>
              <a:ext cx="298" cy="282"/>
            </a:xfrm>
            <a:prstGeom prst="rect">
              <a:avLst/>
            </a:prstGeom>
            <a:noFill/>
            <a:ln w="9525">
              <a:noFill/>
              <a:miter lim="800000"/>
              <a:headEnd/>
              <a:tailEnd/>
            </a:ln>
          </p:spPr>
          <p:txBody>
            <a:bodyPr/>
            <a:lstStyle/>
            <a:p>
              <a:pPr algn="ctr" eaLnBrk="0" hangingPunct="0"/>
              <a:r>
                <a:rPr lang="en-US" sz="1400">
                  <a:latin typeface="Tahoma" pitchFamily="34" charset="0"/>
                </a:rPr>
                <a:t>S</a:t>
              </a:r>
            </a:p>
          </p:txBody>
        </p:sp>
        <p:sp>
          <p:nvSpPr>
            <p:cNvPr id="235533" name="Text Box 13"/>
            <p:cNvSpPr txBox="1">
              <a:spLocks noChangeArrowheads="1"/>
            </p:cNvSpPr>
            <p:nvPr/>
          </p:nvSpPr>
          <p:spPr bwMode="auto">
            <a:xfrm>
              <a:off x="1200" y="3558"/>
              <a:ext cx="580" cy="282"/>
            </a:xfrm>
            <a:prstGeom prst="rect">
              <a:avLst/>
            </a:prstGeom>
            <a:noFill/>
            <a:ln w="9525">
              <a:noFill/>
              <a:miter lim="800000"/>
              <a:headEnd/>
              <a:tailEnd/>
            </a:ln>
          </p:spPr>
          <p:txBody>
            <a:bodyPr/>
            <a:lstStyle/>
            <a:p>
              <a:pPr algn="ctr" eaLnBrk="0" hangingPunct="0"/>
              <a:r>
                <a:rPr lang="en-US" sz="1400">
                  <a:latin typeface="Tahoma" pitchFamily="34" charset="0"/>
                </a:rPr>
                <a:t>a) Lưu P</a:t>
              </a:r>
            </a:p>
          </p:txBody>
        </p:sp>
        <p:sp>
          <p:nvSpPr>
            <p:cNvPr id="235534" name="Rectangle 14"/>
            <p:cNvSpPr>
              <a:spLocks noChangeArrowheads="1"/>
            </p:cNvSpPr>
            <p:nvPr/>
          </p:nvSpPr>
          <p:spPr bwMode="auto">
            <a:xfrm>
              <a:off x="2302" y="2579"/>
              <a:ext cx="522" cy="940"/>
            </a:xfrm>
            <a:prstGeom prst="rect">
              <a:avLst/>
            </a:prstGeom>
            <a:solidFill>
              <a:srgbClr val="FFFFFF"/>
            </a:solidFill>
            <a:ln w="9525">
              <a:solidFill>
                <a:srgbClr val="000000"/>
              </a:solidFill>
              <a:prstDash val="dash"/>
              <a:miter lim="800000"/>
              <a:headEnd/>
              <a:tailEnd/>
            </a:ln>
          </p:spPr>
          <p:txBody>
            <a:bodyPr/>
            <a:lstStyle/>
            <a:p>
              <a:endParaRPr lang="en-US"/>
            </a:p>
          </p:txBody>
        </p:sp>
        <p:sp>
          <p:nvSpPr>
            <p:cNvPr id="235535" name="Line 15"/>
            <p:cNvSpPr>
              <a:spLocks noChangeShapeType="1"/>
            </p:cNvSpPr>
            <p:nvPr/>
          </p:nvSpPr>
          <p:spPr bwMode="auto">
            <a:xfrm>
              <a:off x="2004" y="2767"/>
              <a:ext cx="75" cy="564"/>
            </a:xfrm>
            <a:prstGeom prst="line">
              <a:avLst/>
            </a:prstGeom>
            <a:noFill/>
            <a:ln w="19050">
              <a:solidFill>
                <a:schemeClr val="tx2"/>
              </a:solidFill>
              <a:round/>
              <a:headEnd/>
              <a:tailEnd/>
            </a:ln>
          </p:spPr>
          <p:txBody>
            <a:bodyPr/>
            <a:lstStyle/>
            <a:p>
              <a:endParaRPr lang="en-US"/>
            </a:p>
          </p:txBody>
        </p:sp>
        <p:sp>
          <p:nvSpPr>
            <p:cNvPr id="235536" name="Line 16"/>
            <p:cNvSpPr>
              <a:spLocks noChangeShapeType="1"/>
            </p:cNvSpPr>
            <p:nvPr/>
          </p:nvSpPr>
          <p:spPr bwMode="auto">
            <a:xfrm>
              <a:off x="2004" y="2767"/>
              <a:ext cx="373" cy="0"/>
            </a:xfrm>
            <a:prstGeom prst="line">
              <a:avLst/>
            </a:prstGeom>
            <a:noFill/>
            <a:ln w="19050">
              <a:solidFill>
                <a:schemeClr val="tx2"/>
              </a:solidFill>
              <a:round/>
              <a:headEnd/>
              <a:tailEnd/>
            </a:ln>
          </p:spPr>
          <p:txBody>
            <a:bodyPr/>
            <a:lstStyle/>
            <a:p>
              <a:endParaRPr lang="en-US"/>
            </a:p>
          </p:txBody>
        </p:sp>
        <p:sp>
          <p:nvSpPr>
            <p:cNvPr id="235537" name="Line 17"/>
            <p:cNvSpPr>
              <a:spLocks noChangeShapeType="1"/>
            </p:cNvSpPr>
            <p:nvPr/>
          </p:nvSpPr>
          <p:spPr bwMode="auto">
            <a:xfrm>
              <a:off x="2377" y="2767"/>
              <a:ext cx="149" cy="470"/>
            </a:xfrm>
            <a:prstGeom prst="line">
              <a:avLst/>
            </a:prstGeom>
            <a:noFill/>
            <a:ln w="19050">
              <a:solidFill>
                <a:schemeClr val="tx2"/>
              </a:solidFill>
              <a:round/>
              <a:headEnd type="none" w="sm" len="sm"/>
              <a:tailEnd type="none" w="sm" len="med"/>
            </a:ln>
          </p:spPr>
          <p:txBody>
            <a:bodyPr/>
            <a:lstStyle/>
            <a:p>
              <a:endParaRPr lang="en-US"/>
            </a:p>
          </p:txBody>
        </p:sp>
        <p:sp>
          <p:nvSpPr>
            <p:cNvPr id="235538" name="Line 18"/>
            <p:cNvSpPr>
              <a:spLocks noChangeShapeType="1"/>
            </p:cNvSpPr>
            <p:nvPr/>
          </p:nvSpPr>
          <p:spPr bwMode="auto">
            <a:xfrm flipH="1">
              <a:off x="2079" y="3237"/>
              <a:ext cx="447" cy="94"/>
            </a:xfrm>
            <a:prstGeom prst="line">
              <a:avLst/>
            </a:prstGeom>
            <a:noFill/>
            <a:ln w="19050">
              <a:solidFill>
                <a:srgbClr val="A50021"/>
              </a:solidFill>
              <a:round/>
              <a:headEnd type="oval" w="sm" len="sm"/>
              <a:tailEnd type="triangle" w="sm" len="med"/>
            </a:ln>
          </p:spPr>
          <p:txBody>
            <a:bodyPr/>
            <a:lstStyle/>
            <a:p>
              <a:endParaRPr lang="en-US"/>
            </a:p>
          </p:txBody>
        </p:sp>
        <p:sp>
          <p:nvSpPr>
            <p:cNvPr id="235539" name="Text Box 19"/>
            <p:cNvSpPr txBox="1">
              <a:spLocks noChangeArrowheads="1"/>
            </p:cNvSpPr>
            <p:nvPr/>
          </p:nvSpPr>
          <p:spPr bwMode="auto">
            <a:xfrm>
              <a:off x="1934" y="3310"/>
              <a:ext cx="298" cy="282"/>
            </a:xfrm>
            <a:prstGeom prst="rect">
              <a:avLst/>
            </a:prstGeom>
            <a:noFill/>
            <a:ln w="9525">
              <a:noFill/>
              <a:miter lim="800000"/>
              <a:headEnd/>
              <a:tailEnd/>
            </a:ln>
          </p:spPr>
          <p:txBody>
            <a:bodyPr/>
            <a:lstStyle/>
            <a:p>
              <a:pPr algn="ctr" eaLnBrk="0" hangingPunct="0"/>
              <a:r>
                <a:rPr lang="en-US" sz="1400">
                  <a:latin typeface="Tahoma" pitchFamily="34" charset="0"/>
                </a:rPr>
                <a:t>P</a:t>
              </a:r>
            </a:p>
          </p:txBody>
        </p:sp>
        <p:sp>
          <p:nvSpPr>
            <p:cNvPr id="235540" name="Text Box 20"/>
            <p:cNvSpPr txBox="1">
              <a:spLocks noChangeArrowheads="1"/>
            </p:cNvSpPr>
            <p:nvPr/>
          </p:nvSpPr>
          <p:spPr bwMode="auto">
            <a:xfrm>
              <a:off x="2479" y="3078"/>
              <a:ext cx="299" cy="282"/>
            </a:xfrm>
            <a:prstGeom prst="rect">
              <a:avLst/>
            </a:prstGeom>
            <a:noFill/>
            <a:ln w="9525">
              <a:noFill/>
              <a:miter lim="800000"/>
              <a:headEnd/>
              <a:tailEnd/>
            </a:ln>
          </p:spPr>
          <p:txBody>
            <a:bodyPr/>
            <a:lstStyle/>
            <a:p>
              <a:pPr algn="ctr" eaLnBrk="0" hangingPunct="0"/>
              <a:r>
                <a:rPr lang="en-US" sz="1400">
                  <a:latin typeface="Tahoma" pitchFamily="34" charset="0"/>
                </a:rPr>
                <a:t>S</a:t>
              </a:r>
            </a:p>
          </p:txBody>
        </p:sp>
        <p:sp>
          <p:nvSpPr>
            <p:cNvPr id="235541" name="Text Box 21"/>
            <p:cNvSpPr txBox="1">
              <a:spLocks noChangeArrowheads="1"/>
            </p:cNvSpPr>
            <p:nvPr/>
          </p:nvSpPr>
          <p:spPr bwMode="auto">
            <a:xfrm>
              <a:off x="2228" y="3558"/>
              <a:ext cx="596" cy="282"/>
            </a:xfrm>
            <a:prstGeom prst="rect">
              <a:avLst/>
            </a:prstGeom>
            <a:noFill/>
            <a:ln w="9525">
              <a:noFill/>
              <a:miter lim="800000"/>
              <a:headEnd/>
              <a:tailEnd/>
            </a:ln>
          </p:spPr>
          <p:txBody>
            <a:bodyPr/>
            <a:lstStyle/>
            <a:p>
              <a:pPr algn="ctr" eaLnBrk="0" hangingPunct="0"/>
              <a:r>
                <a:rPr lang="en-US" sz="1400">
                  <a:latin typeface="Tahoma" pitchFamily="34" charset="0"/>
                </a:rPr>
                <a:t>b) Lưu I</a:t>
              </a:r>
            </a:p>
          </p:txBody>
        </p:sp>
        <p:sp>
          <p:nvSpPr>
            <p:cNvPr id="235542" name="Text Box 22"/>
            <p:cNvSpPr txBox="1">
              <a:spLocks noChangeArrowheads="1"/>
            </p:cNvSpPr>
            <p:nvPr/>
          </p:nvSpPr>
          <p:spPr bwMode="auto">
            <a:xfrm>
              <a:off x="2228" y="3255"/>
              <a:ext cx="298" cy="282"/>
            </a:xfrm>
            <a:prstGeom prst="rect">
              <a:avLst/>
            </a:prstGeom>
            <a:noFill/>
            <a:ln w="9525">
              <a:noFill/>
              <a:miter lim="800000"/>
              <a:headEnd/>
              <a:tailEnd/>
            </a:ln>
          </p:spPr>
          <p:txBody>
            <a:bodyPr/>
            <a:lstStyle/>
            <a:p>
              <a:pPr algn="ctr" eaLnBrk="0" hangingPunct="0"/>
              <a:r>
                <a:rPr lang="en-US" sz="1400">
                  <a:latin typeface="Tahoma" pitchFamily="34" charset="0"/>
                </a:rPr>
                <a:t>I</a:t>
              </a:r>
            </a:p>
          </p:txBody>
        </p:sp>
        <p:sp>
          <p:nvSpPr>
            <p:cNvPr id="235543" name="Oval 23"/>
            <p:cNvSpPr>
              <a:spLocks noChangeArrowheads="1"/>
            </p:cNvSpPr>
            <p:nvPr/>
          </p:nvSpPr>
          <p:spPr bwMode="auto">
            <a:xfrm>
              <a:off x="2279" y="3253"/>
              <a:ext cx="44" cy="55"/>
            </a:xfrm>
            <a:prstGeom prst="ellipse">
              <a:avLst/>
            </a:prstGeom>
            <a:solidFill>
              <a:srgbClr val="000000"/>
            </a:solidFill>
            <a:ln w="19050">
              <a:solidFill>
                <a:schemeClr val="tx2"/>
              </a:solidFill>
              <a:round/>
              <a:headEnd/>
              <a:tailEnd/>
            </a:ln>
          </p:spPr>
          <p:txBody>
            <a:bodyPr/>
            <a:lstStyle/>
            <a:p>
              <a:endParaRPr lang="en-US"/>
            </a:p>
          </p:txBody>
        </p:sp>
        <p:sp>
          <p:nvSpPr>
            <p:cNvPr id="235544" name="Rectangle 24"/>
            <p:cNvSpPr>
              <a:spLocks noChangeArrowheads="1"/>
            </p:cNvSpPr>
            <p:nvPr/>
          </p:nvSpPr>
          <p:spPr bwMode="auto">
            <a:xfrm>
              <a:off x="3421" y="2579"/>
              <a:ext cx="522" cy="940"/>
            </a:xfrm>
            <a:prstGeom prst="rect">
              <a:avLst/>
            </a:prstGeom>
            <a:solidFill>
              <a:srgbClr val="FFFFFF"/>
            </a:solidFill>
            <a:ln w="9525">
              <a:solidFill>
                <a:srgbClr val="000000"/>
              </a:solidFill>
              <a:prstDash val="dash"/>
              <a:miter lim="800000"/>
              <a:headEnd/>
              <a:tailEnd/>
            </a:ln>
          </p:spPr>
          <p:txBody>
            <a:bodyPr/>
            <a:lstStyle/>
            <a:p>
              <a:endParaRPr lang="en-US"/>
            </a:p>
          </p:txBody>
        </p:sp>
        <p:sp>
          <p:nvSpPr>
            <p:cNvPr id="235545" name="Line 25"/>
            <p:cNvSpPr>
              <a:spLocks noChangeShapeType="1"/>
            </p:cNvSpPr>
            <p:nvPr/>
          </p:nvSpPr>
          <p:spPr bwMode="auto">
            <a:xfrm>
              <a:off x="3123" y="2767"/>
              <a:ext cx="74" cy="564"/>
            </a:xfrm>
            <a:prstGeom prst="line">
              <a:avLst/>
            </a:prstGeom>
            <a:noFill/>
            <a:ln w="19050">
              <a:solidFill>
                <a:srgbClr val="A50021"/>
              </a:solidFill>
              <a:round/>
              <a:headEnd type="triangle" w="sm" len="med"/>
              <a:tailEnd type="oval" w="sm" len="sm"/>
            </a:ln>
          </p:spPr>
          <p:txBody>
            <a:bodyPr/>
            <a:lstStyle/>
            <a:p>
              <a:endParaRPr lang="en-US"/>
            </a:p>
          </p:txBody>
        </p:sp>
        <p:sp>
          <p:nvSpPr>
            <p:cNvPr id="235546" name="Line 26"/>
            <p:cNvSpPr>
              <a:spLocks noChangeShapeType="1"/>
            </p:cNvSpPr>
            <p:nvPr/>
          </p:nvSpPr>
          <p:spPr bwMode="auto">
            <a:xfrm>
              <a:off x="3123" y="2767"/>
              <a:ext cx="372" cy="0"/>
            </a:xfrm>
            <a:prstGeom prst="line">
              <a:avLst/>
            </a:prstGeom>
            <a:noFill/>
            <a:ln w="19050">
              <a:solidFill>
                <a:schemeClr val="tx2"/>
              </a:solidFill>
              <a:round/>
              <a:headEnd/>
              <a:tailEnd/>
            </a:ln>
          </p:spPr>
          <p:txBody>
            <a:bodyPr/>
            <a:lstStyle/>
            <a:p>
              <a:endParaRPr lang="en-US"/>
            </a:p>
          </p:txBody>
        </p:sp>
        <p:sp>
          <p:nvSpPr>
            <p:cNvPr id="235547" name="Line 27"/>
            <p:cNvSpPr>
              <a:spLocks noChangeShapeType="1"/>
            </p:cNvSpPr>
            <p:nvPr/>
          </p:nvSpPr>
          <p:spPr bwMode="auto">
            <a:xfrm>
              <a:off x="3495" y="2767"/>
              <a:ext cx="150" cy="470"/>
            </a:xfrm>
            <a:prstGeom prst="line">
              <a:avLst/>
            </a:prstGeom>
            <a:noFill/>
            <a:ln w="19050">
              <a:solidFill>
                <a:schemeClr val="tx2"/>
              </a:solidFill>
              <a:round/>
              <a:headEnd type="none" w="sm" len="sm"/>
              <a:tailEnd type="none" w="sm" len="med"/>
            </a:ln>
          </p:spPr>
          <p:txBody>
            <a:bodyPr/>
            <a:lstStyle/>
            <a:p>
              <a:endParaRPr lang="en-US"/>
            </a:p>
          </p:txBody>
        </p:sp>
        <p:sp>
          <p:nvSpPr>
            <p:cNvPr id="235548" name="Line 28"/>
            <p:cNvSpPr>
              <a:spLocks noChangeShapeType="1"/>
            </p:cNvSpPr>
            <p:nvPr/>
          </p:nvSpPr>
          <p:spPr bwMode="auto">
            <a:xfrm flipH="1">
              <a:off x="3197" y="3237"/>
              <a:ext cx="448" cy="94"/>
            </a:xfrm>
            <a:prstGeom prst="line">
              <a:avLst/>
            </a:prstGeom>
            <a:noFill/>
            <a:ln w="19050">
              <a:solidFill>
                <a:schemeClr val="tx2"/>
              </a:solidFill>
              <a:round/>
              <a:headEnd type="none" w="sm" len="sm"/>
              <a:tailEnd type="none" w="sm" len="med"/>
            </a:ln>
          </p:spPr>
          <p:txBody>
            <a:bodyPr/>
            <a:lstStyle/>
            <a:p>
              <a:endParaRPr lang="en-US"/>
            </a:p>
          </p:txBody>
        </p:sp>
        <p:sp>
          <p:nvSpPr>
            <p:cNvPr id="235549" name="Text Box 29"/>
            <p:cNvSpPr txBox="1">
              <a:spLocks noChangeArrowheads="1"/>
            </p:cNvSpPr>
            <p:nvPr/>
          </p:nvSpPr>
          <p:spPr bwMode="auto">
            <a:xfrm>
              <a:off x="3048" y="3331"/>
              <a:ext cx="298" cy="282"/>
            </a:xfrm>
            <a:prstGeom prst="rect">
              <a:avLst/>
            </a:prstGeom>
            <a:noFill/>
            <a:ln w="9525">
              <a:noFill/>
              <a:miter lim="800000"/>
              <a:headEnd/>
              <a:tailEnd/>
            </a:ln>
          </p:spPr>
          <p:txBody>
            <a:bodyPr/>
            <a:lstStyle/>
            <a:p>
              <a:pPr algn="ctr" eaLnBrk="0" hangingPunct="0"/>
              <a:r>
                <a:rPr lang="en-US" sz="1400">
                  <a:latin typeface="Tahoma" pitchFamily="34" charset="0"/>
                </a:rPr>
                <a:t>S</a:t>
              </a:r>
            </a:p>
          </p:txBody>
        </p:sp>
        <p:sp>
          <p:nvSpPr>
            <p:cNvPr id="235550" name="Text Box 30"/>
            <p:cNvSpPr txBox="1">
              <a:spLocks noChangeArrowheads="1"/>
            </p:cNvSpPr>
            <p:nvPr/>
          </p:nvSpPr>
          <p:spPr bwMode="auto">
            <a:xfrm>
              <a:off x="3197" y="3558"/>
              <a:ext cx="746" cy="282"/>
            </a:xfrm>
            <a:prstGeom prst="rect">
              <a:avLst/>
            </a:prstGeom>
            <a:noFill/>
            <a:ln w="9525">
              <a:noFill/>
              <a:miter lim="800000"/>
              <a:headEnd/>
              <a:tailEnd/>
            </a:ln>
          </p:spPr>
          <p:txBody>
            <a:bodyPr/>
            <a:lstStyle/>
            <a:p>
              <a:pPr algn="ctr" eaLnBrk="0" hangingPunct="0"/>
              <a:r>
                <a:rPr lang="en-US" sz="1400">
                  <a:latin typeface="Tahoma" pitchFamily="34" charset="0"/>
                </a:rPr>
                <a:t>c) Không lưu gì</a:t>
              </a:r>
            </a:p>
          </p:txBody>
        </p:sp>
        <p:sp>
          <p:nvSpPr>
            <p:cNvPr id="235551" name="Rectangle 31"/>
            <p:cNvSpPr>
              <a:spLocks noChangeArrowheads="1"/>
            </p:cNvSpPr>
            <p:nvPr/>
          </p:nvSpPr>
          <p:spPr bwMode="auto">
            <a:xfrm>
              <a:off x="4591" y="2579"/>
              <a:ext cx="522" cy="940"/>
            </a:xfrm>
            <a:prstGeom prst="rect">
              <a:avLst/>
            </a:prstGeom>
            <a:solidFill>
              <a:srgbClr val="FFFFFF"/>
            </a:solidFill>
            <a:ln w="9525">
              <a:solidFill>
                <a:srgbClr val="000000"/>
              </a:solidFill>
              <a:prstDash val="dash"/>
              <a:miter lim="800000"/>
              <a:headEnd/>
              <a:tailEnd/>
            </a:ln>
          </p:spPr>
          <p:txBody>
            <a:bodyPr/>
            <a:lstStyle/>
            <a:p>
              <a:endParaRPr lang="en-US"/>
            </a:p>
          </p:txBody>
        </p:sp>
        <p:sp>
          <p:nvSpPr>
            <p:cNvPr id="235552" name="Line 32"/>
            <p:cNvSpPr>
              <a:spLocks noChangeShapeType="1"/>
            </p:cNvSpPr>
            <p:nvPr/>
          </p:nvSpPr>
          <p:spPr bwMode="auto">
            <a:xfrm>
              <a:off x="4316" y="2767"/>
              <a:ext cx="74" cy="564"/>
            </a:xfrm>
            <a:prstGeom prst="line">
              <a:avLst/>
            </a:prstGeom>
            <a:noFill/>
            <a:ln w="19050">
              <a:solidFill>
                <a:schemeClr val="tx2"/>
              </a:solidFill>
              <a:round/>
              <a:headEnd/>
              <a:tailEnd/>
            </a:ln>
          </p:spPr>
          <p:txBody>
            <a:bodyPr/>
            <a:lstStyle/>
            <a:p>
              <a:endParaRPr lang="en-US"/>
            </a:p>
          </p:txBody>
        </p:sp>
        <p:sp>
          <p:nvSpPr>
            <p:cNvPr id="235553" name="Line 33"/>
            <p:cNvSpPr>
              <a:spLocks noChangeShapeType="1"/>
            </p:cNvSpPr>
            <p:nvPr/>
          </p:nvSpPr>
          <p:spPr bwMode="auto">
            <a:xfrm>
              <a:off x="4316" y="2767"/>
              <a:ext cx="373" cy="0"/>
            </a:xfrm>
            <a:prstGeom prst="line">
              <a:avLst/>
            </a:prstGeom>
            <a:noFill/>
            <a:ln w="19050">
              <a:solidFill>
                <a:srgbClr val="A50021"/>
              </a:solidFill>
              <a:round/>
              <a:headEnd type="oval" w="sm" len="sm"/>
              <a:tailEnd type="triangle" w="sm" len="sm"/>
            </a:ln>
          </p:spPr>
          <p:txBody>
            <a:bodyPr/>
            <a:lstStyle/>
            <a:p>
              <a:endParaRPr lang="en-US"/>
            </a:p>
          </p:txBody>
        </p:sp>
        <p:sp>
          <p:nvSpPr>
            <p:cNvPr id="235554" name="Line 34"/>
            <p:cNvSpPr>
              <a:spLocks noChangeShapeType="1"/>
            </p:cNvSpPr>
            <p:nvPr/>
          </p:nvSpPr>
          <p:spPr bwMode="auto">
            <a:xfrm>
              <a:off x="4689" y="2767"/>
              <a:ext cx="149" cy="470"/>
            </a:xfrm>
            <a:prstGeom prst="line">
              <a:avLst/>
            </a:prstGeom>
            <a:noFill/>
            <a:ln w="19050">
              <a:solidFill>
                <a:schemeClr val="tx2"/>
              </a:solidFill>
              <a:round/>
              <a:headEnd type="none" w="sm" len="sm"/>
              <a:tailEnd type="none" w="sm" len="med"/>
            </a:ln>
          </p:spPr>
          <p:txBody>
            <a:bodyPr/>
            <a:lstStyle/>
            <a:p>
              <a:endParaRPr lang="en-US"/>
            </a:p>
          </p:txBody>
        </p:sp>
        <p:sp>
          <p:nvSpPr>
            <p:cNvPr id="235555" name="Line 35"/>
            <p:cNvSpPr>
              <a:spLocks noChangeShapeType="1"/>
            </p:cNvSpPr>
            <p:nvPr/>
          </p:nvSpPr>
          <p:spPr bwMode="auto">
            <a:xfrm flipH="1">
              <a:off x="4390" y="3237"/>
              <a:ext cx="448" cy="94"/>
            </a:xfrm>
            <a:prstGeom prst="line">
              <a:avLst/>
            </a:prstGeom>
            <a:noFill/>
            <a:ln w="19050">
              <a:solidFill>
                <a:schemeClr val="tx2"/>
              </a:solidFill>
              <a:round/>
              <a:headEnd type="none" w="sm" len="sm"/>
              <a:tailEnd type="none" w="sm" len="med"/>
            </a:ln>
          </p:spPr>
          <p:txBody>
            <a:bodyPr/>
            <a:lstStyle/>
            <a:p>
              <a:endParaRPr lang="en-US"/>
            </a:p>
          </p:txBody>
        </p:sp>
        <p:sp>
          <p:nvSpPr>
            <p:cNvPr id="235556" name="Text Box 36"/>
            <p:cNvSpPr txBox="1">
              <a:spLocks noChangeArrowheads="1"/>
            </p:cNvSpPr>
            <p:nvPr/>
          </p:nvSpPr>
          <p:spPr bwMode="auto">
            <a:xfrm>
              <a:off x="4641" y="2616"/>
              <a:ext cx="298" cy="282"/>
            </a:xfrm>
            <a:prstGeom prst="rect">
              <a:avLst/>
            </a:prstGeom>
            <a:noFill/>
            <a:ln w="9525">
              <a:noFill/>
              <a:miter lim="800000"/>
              <a:headEnd/>
              <a:tailEnd/>
            </a:ln>
          </p:spPr>
          <p:txBody>
            <a:bodyPr/>
            <a:lstStyle/>
            <a:p>
              <a:pPr algn="ctr" eaLnBrk="0" hangingPunct="0"/>
              <a:r>
                <a:rPr lang="en-US" sz="1400">
                  <a:latin typeface="Tahoma" pitchFamily="34" charset="0"/>
                </a:rPr>
                <a:t>P</a:t>
              </a:r>
            </a:p>
          </p:txBody>
        </p:sp>
        <p:sp>
          <p:nvSpPr>
            <p:cNvPr id="235557" name="Text Box 37"/>
            <p:cNvSpPr txBox="1">
              <a:spLocks noChangeArrowheads="1"/>
            </p:cNvSpPr>
            <p:nvPr/>
          </p:nvSpPr>
          <p:spPr bwMode="auto">
            <a:xfrm>
              <a:off x="4140" y="2559"/>
              <a:ext cx="298" cy="282"/>
            </a:xfrm>
            <a:prstGeom prst="rect">
              <a:avLst/>
            </a:prstGeom>
            <a:noFill/>
            <a:ln w="9525">
              <a:noFill/>
              <a:miter lim="800000"/>
              <a:headEnd/>
              <a:tailEnd/>
            </a:ln>
          </p:spPr>
          <p:txBody>
            <a:bodyPr/>
            <a:lstStyle/>
            <a:p>
              <a:pPr algn="ctr" eaLnBrk="0" hangingPunct="0"/>
              <a:r>
                <a:rPr lang="en-US" sz="1400">
                  <a:latin typeface="Tahoma" pitchFamily="34" charset="0"/>
                </a:rPr>
                <a:t>S</a:t>
              </a:r>
            </a:p>
          </p:txBody>
        </p:sp>
        <p:sp>
          <p:nvSpPr>
            <p:cNvPr id="235558" name="Text Box 38"/>
            <p:cNvSpPr txBox="1">
              <a:spLocks noChangeArrowheads="1"/>
            </p:cNvSpPr>
            <p:nvPr/>
          </p:nvSpPr>
          <p:spPr bwMode="auto">
            <a:xfrm>
              <a:off x="4465" y="3558"/>
              <a:ext cx="671" cy="282"/>
            </a:xfrm>
            <a:prstGeom prst="rect">
              <a:avLst/>
            </a:prstGeom>
            <a:noFill/>
            <a:ln w="9525">
              <a:noFill/>
              <a:miter lim="800000"/>
              <a:headEnd/>
              <a:tailEnd/>
            </a:ln>
          </p:spPr>
          <p:txBody>
            <a:bodyPr/>
            <a:lstStyle/>
            <a:p>
              <a:pPr algn="ctr" eaLnBrk="0" hangingPunct="0"/>
              <a:r>
                <a:rPr lang="en-US" sz="1400">
                  <a:latin typeface="Tahoma" pitchFamily="34" charset="0"/>
                </a:rPr>
                <a:t>d) Lưu I, P</a:t>
              </a:r>
            </a:p>
          </p:txBody>
        </p:sp>
        <p:sp>
          <p:nvSpPr>
            <p:cNvPr id="235559" name="Text Box 39"/>
            <p:cNvSpPr txBox="1">
              <a:spLocks noChangeArrowheads="1"/>
            </p:cNvSpPr>
            <p:nvPr/>
          </p:nvSpPr>
          <p:spPr bwMode="auto">
            <a:xfrm>
              <a:off x="4415" y="2580"/>
              <a:ext cx="224" cy="282"/>
            </a:xfrm>
            <a:prstGeom prst="rect">
              <a:avLst/>
            </a:prstGeom>
            <a:noFill/>
            <a:ln w="9525">
              <a:noFill/>
              <a:miter lim="800000"/>
              <a:headEnd/>
              <a:tailEnd/>
            </a:ln>
          </p:spPr>
          <p:txBody>
            <a:bodyPr/>
            <a:lstStyle/>
            <a:p>
              <a:pPr algn="ctr" eaLnBrk="0" hangingPunct="0"/>
              <a:r>
                <a:rPr lang="en-US" sz="1400">
                  <a:latin typeface="Tahoma" pitchFamily="34" charset="0"/>
                </a:rPr>
                <a:t>I</a:t>
              </a:r>
            </a:p>
          </p:txBody>
        </p:sp>
        <p:sp>
          <p:nvSpPr>
            <p:cNvPr id="235560" name="Oval 40"/>
            <p:cNvSpPr>
              <a:spLocks noChangeArrowheads="1"/>
            </p:cNvSpPr>
            <p:nvPr/>
          </p:nvSpPr>
          <p:spPr bwMode="auto">
            <a:xfrm>
              <a:off x="4567" y="2738"/>
              <a:ext cx="44" cy="55"/>
            </a:xfrm>
            <a:prstGeom prst="ellipse">
              <a:avLst/>
            </a:prstGeom>
            <a:solidFill>
              <a:srgbClr val="000000"/>
            </a:solidFill>
            <a:ln w="19050">
              <a:solidFill>
                <a:schemeClr val="tx2"/>
              </a:solidFill>
              <a:round/>
              <a:headEnd/>
              <a:tailEnd/>
            </a:ln>
          </p:spPr>
          <p:txBody>
            <a:bodyPr/>
            <a:lstStyle/>
            <a:p>
              <a:endParaRPr lang="en-US"/>
            </a:p>
          </p:txBody>
        </p:sp>
      </p:grpSp>
      <p:sp>
        <p:nvSpPr>
          <p:cNvPr id="3" name="Slide Number Placeholder 2"/>
          <p:cNvSpPr>
            <a:spLocks noGrp="1"/>
          </p:cNvSpPr>
          <p:nvPr>
            <p:ph type="sldNum" sz="quarter" idx="12"/>
          </p:nvPr>
        </p:nvSpPr>
        <p:spPr/>
        <p:txBody>
          <a:bodyPr/>
          <a:lstStyle/>
          <a:p>
            <a:fld id="{FB17DCC5-C829-4CF3-97A0-F2EF2AFE102C}" type="slidenum">
              <a:rPr lang="en-GB" smtClean="0"/>
              <a:pPr/>
              <a:t>23</a:t>
            </a:fld>
            <a:r>
              <a:rPr lang="en-GB" smtClean="0"/>
              <a:t>/30</a:t>
            </a:r>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r>
              <a:rPr lang="en-US" smtClean="0"/>
              <a:t>dvduc-2006/18</a:t>
            </a:r>
            <a:endParaRPr lang="en-GB"/>
          </a:p>
        </p:txBody>
      </p:sp>
      <p:sp>
        <p:nvSpPr>
          <p:cNvPr id="31" name="Footer Placeholder 4"/>
          <p:cNvSpPr>
            <a:spLocks noGrp="1"/>
          </p:cNvSpPr>
          <p:nvPr>
            <p:ph type="ftr" sz="quarter" idx="11"/>
          </p:nvPr>
        </p:nvSpPr>
        <p:spPr/>
        <p:txBody>
          <a:bodyPr/>
          <a:lstStyle/>
          <a:p>
            <a:r>
              <a:rPr lang="en-GB" smtClean="0"/>
              <a:t>Bài 3 - Thuộc tính hình vẽ</a:t>
            </a:r>
            <a:endParaRPr lang="en-GB"/>
          </a:p>
        </p:txBody>
      </p:sp>
      <p:sp>
        <p:nvSpPr>
          <p:cNvPr id="214018" name="Rectangle 2"/>
          <p:cNvSpPr>
            <a:spLocks noGrp="1" noChangeArrowheads="1"/>
          </p:cNvSpPr>
          <p:nvPr>
            <p:ph type="title"/>
          </p:nvPr>
        </p:nvSpPr>
        <p:spPr/>
        <p:txBody>
          <a:bodyPr/>
          <a:lstStyle/>
          <a:p>
            <a:r>
              <a:rPr lang="en-US" smtClean="0"/>
              <a:t>4. </a:t>
            </a:r>
            <a:r>
              <a:rPr lang="en-US"/>
              <a:t>Vẽ đồ họa với OpenGL</a:t>
            </a:r>
          </a:p>
        </p:txBody>
      </p:sp>
      <p:sp>
        <p:nvSpPr>
          <p:cNvPr id="214019" name="Rectangle 3"/>
          <p:cNvSpPr>
            <a:spLocks noGrp="1" noChangeArrowheads="1"/>
          </p:cNvSpPr>
          <p:nvPr>
            <p:ph type="body" idx="1"/>
          </p:nvPr>
        </p:nvSpPr>
        <p:spPr>
          <a:xfrm>
            <a:off x="609600" y="1066800"/>
            <a:ext cx="8382000" cy="5105400"/>
          </a:xfrm>
        </p:spPr>
        <p:txBody>
          <a:bodyPr/>
          <a:lstStyle/>
          <a:p>
            <a:r>
              <a:rPr lang="en-US"/>
              <a:t>Màu nét vẽ</a:t>
            </a:r>
          </a:p>
          <a:p>
            <a:pPr lvl="1"/>
            <a:r>
              <a:rPr lang="en-US"/>
              <a:t>Ba thành phần màu RGB và thành phần </a:t>
            </a:r>
            <a:r>
              <a:rPr lang="en-US" smtClean="0"/>
              <a:t>Alpha </a:t>
            </a:r>
            <a:r>
              <a:rPr lang="en-US"/>
              <a:t>A</a:t>
            </a:r>
          </a:p>
          <a:p>
            <a:pPr lvl="2"/>
            <a:r>
              <a:rPr lang="en-US" smtClean="0"/>
              <a:t>Alpha cho </a:t>
            </a:r>
            <a:r>
              <a:rPr lang="en-US"/>
              <a:t>khả năng tổ hợp màu RGB với màu nền</a:t>
            </a:r>
          </a:p>
          <a:p>
            <a:pPr lvl="1"/>
            <a:r>
              <a:rPr lang="en-US"/>
              <a:t>Mức xám: khi các giá trị R, G, B như nhau</a:t>
            </a:r>
          </a:p>
          <a:p>
            <a:pPr lvl="1"/>
            <a:r>
              <a:rPr lang="en-US"/>
              <a:t>OpenGL: </a:t>
            </a:r>
          </a:p>
          <a:p>
            <a:pPr lvl="2"/>
            <a:r>
              <a:rPr lang="en-US"/>
              <a:t>glColor*(colorComponents); // RGBA</a:t>
            </a:r>
          </a:p>
          <a:p>
            <a:pPr lvl="2"/>
            <a:r>
              <a:rPr lang="en-US"/>
              <a:t>glColor3f(1.0, 0.0, 0.0, 1.0);</a:t>
            </a:r>
          </a:p>
          <a:p>
            <a:pPr lvl="1"/>
            <a:endParaRPr lang="en-US"/>
          </a:p>
        </p:txBody>
      </p:sp>
      <p:grpSp>
        <p:nvGrpSpPr>
          <p:cNvPr id="214051" name="Group 35"/>
          <p:cNvGrpSpPr>
            <a:grpSpLocks/>
          </p:cNvGrpSpPr>
          <p:nvPr/>
        </p:nvGrpSpPr>
        <p:grpSpPr bwMode="auto">
          <a:xfrm>
            <a:off x="4191000" y="3673475"/>
            <a:ext cx="3429000" cy="2651125"/>
            <a:chOff x="1200" y="2256"/>
            <a:chExt cx="2090" cy="1574"/>
          </a:xfrm>
        </p:grpSpPr>
        <p:sp>
          <p:nvSpPr>
            <p:cNvPr id="214024" name="Line 8"/>
            <p:cNvSpPr>
              <a:spLocks noChangeShapeType="1"/>
            </p:cNvSpPr>
            <p:nvPr/>
          </p:nvSpPr>
          <p:spPr bwMode="auto">
            <a:xfrm>
              <a:off x="2192" y="3217"/>
              <a:ext cx="1020" cy="0"/>
            </a:xfrm>
            <a:prstGeom prst="line">
              <a:avLst/>
            </a:prstGeom>
            <a:noFill/>
            <a:ln w="19050">
              <a:solidFill>
                <a:srgbClr val="A50021"/>
              </a:solidFill>
              <a:miter lim="800000"/>
              <a:headEnd/>
              <a:tailEnd type="triangle" w="med" len="med"/>
            </a:ln>
            <a:effectLst/>
          </p:spPr>
          <p:txBody>
            <a:bodyPr wrap="none" anchor="ctr"/>
            <a:lstStyle/>
            <a:p>
              <a:endParaRPr lang="en-US"/>
            </a:p>
          </p:txBody>
        </p:sp>
        <p:sp>
          <p:nvSpPr>
            <p:cNvPr id="214025" name="Line 9"/>
            <p:cNvSpPr>
              <a:spLocks noChangeShapeType="1"/>
            </p:cNvSpPr>
            <p:nvPr/>
          </p:nvSpPr>
          <p:spPr bwMode="auto">
            <a:xfrm flipV="1">
              <a:off x="2192" y="2314"/>
              <a:ext cx="0" cy="903"/>
            </a:xfrm>
            <a:prstGeom prst="line">
              <a:avLst/>
            </a:prstGeom>
            <a:noFill/>
            <a:ln w="19050">
              <a:solidFill>
                <a:srgbClr val="A50021"/>
              </a:solidFill>
              <a:miter lim="800000"/>
              <a:headEnd/>
              <a:tailEnd type="triangle" w="med" len="med"/>
            </a:ln>
            <a:effectLst/>
          </p:spPr>
          <p:txBody>
            <a:bodyPr wrap="none" anchor="ctr"/>
            <a:lstStyle/>
            <a:p>
              <a:endParaRPr lang="en-US"/>
            </a:p>
          </p:txBody>
        </p:sp>
        <p:sp>
          <p:nvSpPr>
            <p:cNvPr id="214026" name="Line 10"/>
            <p:cNvSpPr>
              <a:spLocks noChangeShapeType="1"/>
            </p:cNvSpPr>
            <p:nvPr/>
          </p:nvSpPr>
          <p:spPr bwMode="auto">
            <a:xfrm flipH="1">
              <a:off x="1413" y="3217"/>
              <a:ext cx="779" cy="419"/>
            </a:xfrm>
            <a:prstGeom prst="line">
              <a:avLst/>
            </a:prstGeom>
            <a:noFill/>
            <a:ln w="19050">
              <a:solidFill>
                <a:srgbClr val="A50021"/>
              </a:solidFill>
              <a:miter lim="800000"/>
              <a:headEnd/>
              <a:tailEnd type="triangle" w="med" len="med"/>
            </a:ln>
            <a:effectLst/>
          </p:spPr>
          <p:txBody>
            <a:bodyPr wrap="none" anchor="ctr"/>
            <a:lstStyle/>
            <a:p>
              <a:endParaRPr lang="en-US"/>
            </a:p>
          </p:txBody>
        </p:sp>
        <p:sp>
          <p:nvSpPr>
            <p:cNvPr id="214027" name="Rectangle 11"/>
            <p:cNvSpPr>
              <a:spLocks noChangeArrowheads="1"/>
            </p:cNvSpPr>
            <p:nvPr/>
          </p:nvSpPr>
          <p:spPr bwMode="auto">
            <a:xfrm>
              <a:off x="1737" y="2840"/>
              <a:ext cx="663" cy="632"/>
            </a:xfrm>
            <a:prstGeom prst="rect">
              <a:avLst/>
            </a:prstGeom>
            <a:noFill/>
            <a:ln w="19050">
              <a:solidFill>
                <a:schemeClr val="tx2"/>
              </a:solidFill>
              <a:miter lim="800000"/>
              <a:headEnd/>
              <a:tailEnd/>
            </a:ln>
            <a:effectLst/>
          </p:spPr>
          <p:txBody>
            <a:bodyPr wrap="none" anchor="ctr"/>
            <a:lstStyle/>
            <a:p>
              <a:pPr algn="ctr"/>
              <a:endParaRPr kumimoji="1" lang="en-US" sz="1600">
                <a:solidFill>
                  <a:schemeClr val="tx2"/>
                </a:solidFill>
                <a:latin typeface="Arial" charset="0"/>
              </a:endParaRPr>
            </a:p>
          </p:txBody>
        </p:sp>
        <p:sp>
          <p:nvSpPr>
            <p:cNvPr id="214028" name="Line 12"/>
            <p:cNvSpPr>
              <a:spLocks noChangeShapeType="1"/>
            </p:cNvSpPr>
            <p:nvPr/>
          </p:nvSpPr>
          <p:spPr bwMode="auto">
            <a:xfrm flipV="1">
              <a:off x="2393" y="2585"/>
              <a:ext cx="455" cy="259"/>
            </a:xfrm>
            <a:prstGeom prst="line">
              <a:avLst/>
            </a:prstGeom>
            <a:noFill/>
            <a:ln w="19050">
              <a:solidFill>
                <a:schemeClr val="tx2"/>
              </a:solidFill>
              <a:miter lim="800000"/>
              <a:headEnd type="oval" w="med" len="med"/>
              <a:tailEnd type="oval" w="med" len="med"/>
            </a:ln>
            <a:effectLst/>
          </p:spPr>
          <p:txBody>
            <a:bodyPr wrap="none" anchor="ctr"/>
            <a:lstStyle/>
            <a:p>
              <a:endParaRPr lang="en-US"/>
            </a:p>
          </p:txBody>
        </p:sp>
        <p:sp>
          <p:nvSpPr>
            <p:cNvPr id="214029" name="Line 13"/>
            <p:cNvSpPr>
              <a:spLocks noChangeShapeType="1"/>
            </p:cNvSpPr>
            <p:nvPr/>
          </p:nvSpPr>
          <p:spPr bwMode="auto">
            <a:xfrm>
              <a:off x="2855" y="2585"/>
              <a:ext cx="0" cy="632"/>
            </a:xfrm>
            <a:prstGeom prst="line">
              <a:avLst/>
            </a:prstGeom>
            <a:noFill/>
            <a:ln w="19050">
              <a:solidFill>
                <a:schemeClr val="tx2"/>
              </a:solidFill>
              <a:miter lim="800000"/>
              <a:headEnd/>
              <a:tailEnd/>
            </a:ln>
            <a:effectLst/>
          </p:spPr>
          <p:txBody>
            <a:bodyPr wrap="none" anchor="ctr"/>
            <a:lstStyle/>
            <a:p>
              <a:endParaRPr lang="en-US"/>
            </a:p>
          </p:txBody>
        </p:sp>
        <p:sp>
          <p:nvSpPr>
            <p:cNvPr id="214030" name="Line 14"/>
            <p:cNvSpPr>
              <a:spLocks noChangeShapeType="1"/>
            </p:cNvSpPr>
            <p:nvPr/>
          </p:nvSpPr>
          <p:spPr bwMode="auto">
            <a:xfrm flipH="1">
              <a:off x="2393" y="3209"/>
              <a:ext cx="455" cy="259"/>
            </a:xfrm>
            <a:prstGeom prst="line">
              <a:avLst/>
            </a:prstGeom>
            <a:noFill/>
            <a:ln w="19050">
              <a:solidFill>
                <a:schemeClr val="tx2"/>
              </a:solidFill>
              <a:miter lim="800000"/>
              <a:headEnd type="oval" w="med" len="med"/>
              <a:tailEnd type="oval" w="med" len="med"/>
            </a:ln>
            <a:effectLst/>
          </p:spPr>
          <p:txBody>
            <a:bodyPr wrap="none" anchor="ctr"/>
            <a:lstStyle/>
            <a:p>
              <a:endParaRPr lang="en-US"/>
            </a:p>
          </p:txBody>
        </p:sp>
        <p:sp>
          <p:nvSpPr>
            <p:cNvPr id="214031" name="Line 15"/>
            <p:cNvSpPr>
              <a:spLocks noChangeShapeType="1"/>
            </p:cNvSpPr>
            <p:nvPr/>
          </p:nvSpPr>
          <p:spPr bwMode="auto">
            <a:xfrm flipV="1">
              <a:off x="1730" y="2585"/>
              <a:ext cx="455" cy="259"/>
            </a:xfrm>
            <a:prstGeom prst="line">
              <a:avLst/>
            </a:prstGeom>
            <a:noFill/>
            <a:ln w="19050">
              <a:solidFill>
                <a:schemeClr val="tx2"/>
              </a:solidFill>
              <a:miter lim="800000"/>
              <a:headEnd type="oval" w="med" len="med"/>
              <a:tailEnd type="oval" w="med" len="med"/>
            </a:ln>
            <a:effectLst/>
          </p:spPr>
          <p:txBody>
            <a:bodyPr wrap="none" anchor="ctr"/>
            <a:lstStyle/>
            <a:p>
              <a:endParaRPr lang="en-US"/>
            </a:p>
          </p:txBody>
        </p:sp>
        <p:sp>
          <p:nvSpPr>
            <p:cNvPr id="214032" name="Line 16"/>
            <p:cNvSpPr>
              <a:spLocks noChangeShapeType="1"/>
            </p:cNvSpPr>
            <p:nvPr/>
          </p:nvSpPr>
          <p:spPr bwMode="auto">
            <a:xfrm>
              <a:off x="2192" y="2585"/>
              <a:ext cx="663" cy="0"/>
            </a:xfrm>
            <a:prstGeom prst="line">
              <a:avLst/>
            </a:prstGeom>
            <a:noFill/>
            <a:ln w="19050">
              <a:solidFill>
                <a:schemeClr val="tx2"/>
              </a:solidFill>
              <a:miter lim="800000"/>
              <a:headEnd/>
              <a:tailEnd/>
            </a:ln>
            <a:effectLst/>
          </p:spPr>
          <p:txBody>
            <a:bodyPr wrap="none" anchor="ctr"/>
            <a:lstStyle/>
            <a:p>
              <a:endParaRPr lang="en-US"/>
            </a:p>
          </p:txBody>
        </p:sp>
        <p:sp>
          <p:nvSpPr>
            <p:cNvPr id="214033" name="Line 17"/>
            <p:cNvSpPr>
              <a:spLocks noChangeShapeType="1"/>
            </p:cNvSpPr>
            <p:nvPr/>
          </p:nvSpPr>
          <p:spPr bwMode="auto">
            <a:xfrm flipH="1">
              <a:off x="2192" y="2860"/>
              <a:ext cx="180" cy="357"/>
            </a:xfrm>
            <a:prstGeom prst="line">
              <a:avLst/>
            </a:prstGeom>
            <a:noFill/>
            <a:ln w="19050">
              <a:solidFill>
                <a:schemeClr val="tx1"/>
              </a:solidFill>
              <a:prstDash val="dash"/>
              <a:miter lim="800000"/>
              <a:headEnd/>
              <a:tailEnd type="oval" w="med" len="med"/>
            </a:ln>
            <a:effectLst/>
          </p:spPr>
          <p:txBody>
            <a:bodyPr wrap="none" anchor="ctr"/>
            <a:lstStyle/>
            <a:p>
              <a:endParaRPr lang="en-US"/>
            </a:p>
          </p:txBody>
        </p:sp>
        <p:sp>
          <p:nvSpPr>
            <p:cNvPr id="214034" name="Line 18"/>
            <p:cNvSpPr>
              <a:spLocks noChangeShapeType="1"/>
            </p:cNvSpPr>
            <p:nvPr/>
          </p:nvSpPr>
          <p:spPr bwMode="auto">
            <a:xfrm flipH="1" flipV="1">
              <a:off x="1835" y="2495"/>
              <a:ext cx="456" cy="455"/>
            </a:xfrm>
            <a:prstGeom prst="line">
              <a:avLst/>
            </a:prstGeom>
            <a:noFill/>
            <a:ln w="9525">
              <a:solidFill>
                <a:schemeClr val="folHlink"/>
              </a:solidFill>
              <a:miter lim="800000"/>
              <a:headEnd/>
              <a:tailEnd type="triangle" w="med" len="med"/>
            </a:ln>
            <a:effectLst/>
          </p:spPr>
          <p:txBody>
            <a:bodyPr wrap="none" anchor="ctr"/>
            <a:lstStyle/>
            <a:p>
              <a:endParaRPr lang="en-US"/>
            </a:p>
          </p:txBody>
        </p:sp>
        <p:sp>
          <p:nvSpPr>
            <p:cNvPr id="214035" name="Text Box 19"/>
            <p:cNvSpPr txBox="1">
              <a:spLocks noChangeArrowheads="1"/>
            </p:cNvSpPr>
            <p:nvPr/>
          </p:nvSpPr>
          <p:spPr bwMode="auto">
            <a:xfrm>
              <a:off x="1376" y="2341"/>
              <a:ext cx="619" cy="192"/>
            </a:xfrm>
            <a:prstGeom prst="rect">
              <a:avLst/>
            </a:prstGeom>
            <a:noFill/>
            <a:ln w="9525">
              <a:noFill/>
              <a:miter lim="800000"/>
              <a:headEnd/>
              <a:tailEnd/>
            </a:ln>
            <a:effectLst/>
          </p:spPr>
          <p:txBody>
            <a:bodyPr wrap="none">
              <a:spAutoFit/>
            </a:bodyPr>
            <a:lstStyle/>
            <a:p>
              <a:r>
                <a:rPr kumimoji="1" lang="en-US" sz="1400">
                  <a:latin typeface="Arial" charset="0"/>
                </a:rPr>
                <a:t>Grayscale</a:t>
              </a:r>
            </a:p>
          </p:txBody>
        </p:sp>
        <p:sp>
          <p:nvSpPr>
            <p:cNvPr id="214036" name="Text Box 20"/>
            <p:cNvSpPr txBox="1">
              <a:spLocks noChangeArrowheads="1"/>
            </p:cNvSpPr>
            <p:nvPr/>
          </p:nvSpPr>
          <p:spPr bwMode="auto">
            <a:xfrm>
              <a:off x="2189" y="2267"/>
              <a:ext cx="439" cy="326"/>
            </a:xfrm>
            <a:prstGeom prst="rect">
              <a:avLst/>
            </a:prstGeom>
            <a:noFill/>
            <a:ln w="9525">
              <a:noFill/>
              <a:miter lim="800000"/>
              <a:headEnd/>
              <a:tailEnd/>
            </a:ln>
            <a:effectLst/>
          </p:spPr>
          <p:txBody>
            <a:bodyPr wrap="none">
              <a:spAutoFit/>
            </a:bodyPr>
            <a:lstStyle/>
            <a:p>
              <a:pPr algn="ctr"/>
              <a:r>
                <a:rPr kumimoji="1" lang="en-US" sz="1400">
                  <a:latin typeface="Arial" charset="0"/>
                </a:rPr>
                <a:t>Green</a:t>
              </a:r>
            </a:p>
            <a:p>
              <a:pPr algn="ctr"/>
              <a:r>
                <a:rPr kumimoji="1" lang="en-US" sz="1400">
                  <a:latin typeface="Arial" charset="0"/>
                </a:rPr>
                <a:t>(0,1,0)</a:t>
              </a:r>
            </a:p>
          </p:txBody>
        </p:sp>
        <p:sp>
          <p:nvSpPr>
            <p:cNvPr id="214037" name="Text Box 21"/>
            <p:cNvSpPr txBox="1">
              <a:spLocks noChangeArrowheads="1"/>
            </p:cNvSpPr>
            <p:nvPr/>
          </p:nvSpPr>
          <p:spPr bwMode="auto">
            <a:xfrm>
              <a:off x="2844" y="2436"/>
              <a:ext cx="446" cy="326"/>
            </a:xfrm>
            <a:prstGeom prst="rect">
              <a:avLst/>
            </a:prstGeom>
            <a:noFill/>
            <a:ln w="9525">
              <a:noFill/>
              <a:miter lim="800000"/>
              <a:headEnd/>
              <a:tailEnd/>
            </a:ln>
            <a:effectLst/>
          </p:spPr>
          <p:txBody>
            <a:bodyPr wrap="none">
              <a:spAutoFit/>
            </a:bodyPr>
            <a:lstStyle/>
            <a:p>
              <a:pPr algn="ctr"/>
              <a:r>
                <a:rPr kumimoji="1" lang="en-US" sz="1400">
                  <a:latin typeface="Arial" charset="0"/>
                </a:rPr>
                <a:t>Yellow</a:t>
              </a:r>
            </a:p>
            <a:p>
              <a:pPr algn="ctr"/>
              <a:r>
                <a:rPr kumimoji="1" lang="en-US" sz="1400">
                  <a:latin typeface="Arial" charset="0"/>
                </a:rPr>
                <a:t>(1,1,0)</a:t>
              </a:r>
            </a:p>
          </p:txBody>
        </p:sp>
        <p:sp>
          <p:nvSpPr>
            <p:cNvPr id="214038" name="Text Box 22"/>
            <p:cNvSpPr txBox="1">
              <a:spLocks noChangeArrowheads="1"/>
            </p:cNvSpPr>
            <p:nvPr/>
          </p:nvSpPr>
          <p:spPr bwMode="auto">
            <a:xfrm>
              <a:off x="2351" y="2842"/>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White</a:t>
              </a:r>
            </a:p>
            <a:p>
              <a:pPr algn="ctr"/>
              <a:r>
                <a:rPr kumimoji="1" lang="en-US" sz="1400">
                  <a:latin typeface="Arial" charset="0"/>
                </a:rPr>
                <a:t>(1,1,1)</a:t>
              </a:r>
            </a:p>
          </p:txBody>
        </p:sp>
        <p:sp>
          <p:nvSpPr>
            <p:cNvPr id="214039" name="Text Box 23"/>
            <p:cNvSpPr txBox="1">
              <a:spLocks noChangeArrowheads="1"/>
            </p:cNvSpPr>
            <p:nvPr/>
          </p:nvSpPr>
          <p:spPr bwMode="auto">
            <a:xfrm>
              <a:off x="2748" y="3203"/>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Red</a:t>
              </a:r>
            </a:p>
            <a:p>
              <a:pPr algn="ctr"/>
              <a:r>
                <a:rPr kumimoji="1" lang="en-US" sz="1400">
                  <a:latin typeface="Arial" charset="0"/>
                </a:rPr>
                <a:t>(1,0,0)</a:t>
              </a:r>
            </a:p>
          </p:txBody>
        </p:sp>
        <p:sp>
          <p:nvSpPr>
            <p:cNvPr id="214040" name="Text Box 24"/>
            <p:cNvSpPr txBox="1">
              <a:spLocks noChangeArrowheads="1"/>
            </p:cNvSpPr>
            <p:nvPr/>
          </p:nvSpPr>
          <p:spPr bwMode="auto">
            <a:xfrm>
              <a:off x="2156" y="3504"/>
              <a:ext cx="550" cy="326"/>
            </a:xfrm>
            <a:prstGeom prst="rect">
              <a:avLst/>
            </a:prstGeom>
            <a:noFill/>
            <a:ln w="9525">
              <a:noFill/>
              <a:miter lim="800000"/>
              <a:headEnd/>
              <a:tailEnd/>
            </a:ln>
            <a:effectLst/>
          </p:spPr>
          <p:txBody>
            <a:bodyPr wrap="none">
              <a:spAutoFit/>
            </a:bodyPr>
            <a:lstStyle/>
            <a:p>
              <a:pPr algn="ctr"/>
              <a:r>
                <a:rPr kumimoji="1" lang="en-US" sz="1400">
                  <a:latin typeface="Arial" charset="0"/>
                </a:rPr>
                <a:t>Magenta</a:t>
              </a:r>
            </a:p>
            <a:p>
              <a:pPr algn="ctr"/>
              <a:r>
                <a:rPr kumimoji="1" lang="en-US" sz="1400">
                  <a:latin typeface="Arial" charset="0"/>
                </a:rPr>
                <a:t>(1,0,1)</a:t>
              </a:r>
            </a:p>
          </p:txBody>
        </p:sp>
        <p:sp>
          <p:nvSpPr>
            <p:cNvPr id="214041" name="Text Box 25"/>
            <p:cNvSpPr txBox="1">
              <a:spLocks noChangeArrowheads="1"/>
            </p:cNvSpPr>
            <p:nvPr/>
          </p:nvSpPr>
          <p:spPr bwMode="auto">
            <a:xfrm>
              <a:off x="1200" y="3216"/>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Blue</a:t>
              </a:r>
            </a:p>
            <a:p>
              <a:pPr algn="ctr"/>
              <a:r>
                <a:rPr kumimoji="1" lang="en-US" sz="1400">
                  <a:latin typeface="Arial" charset="0"/>
                </a:rPr>
                <a:t>(0,0,1)</a:t>
              </a:r>
            </a:p>
          </p:txBody>
        </p:sp>
        <p:sp>
          <p:nvSpPr>
            <p:cNvPr id="214042" name="Text Box 26"/>
            <p:cNvSpPr txBox="1">
              <a:spLocks noChangeArrowheads="1"/>
            </p:cNvSpPr>
            <p:nvPr/>
          </p:nvSpPr>
          <p:spPr bwMode="auto">
            <a:xfrm>
              <a:off x="1264" y="2752"/>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Cyan</a:t>
              </a:r>
            </a:p>
            <a:p>
              <a:pPr algn="ctr"/>
              <a:r>
                <a:rPr kumimoji="1" lang="en-US" sz="1400">
                  <a:latin typeface="Arial" charset="0"/>
                </a:rPr>
                <a:t>(0,1,1)</a:t>
              </a:r>
            </a:p>
          </p:txBody>
        </p:sp>
        <p:sp>
          <p:nvSpPr>
            <p:cNvPr id="214043" name="Text Box 27"/>
            <p:cNvSpPr txBox="1">
              <a:spLocks noChangeArrowheads="1"/>
            </p:cNvSpPr>
            <p:nvPr/>
          </p:nvSpPr>
          <p:spPr bwMode="auto">
            <a:xfrm>
              <a:off x="1774" y="2921"/>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Black</a:t>
              </a:r>
            </a:p>
            <a:p>
              <a:pPr algn="ctr"/>
              <a:r>
                <a:rPr kumimoji="1" lang="en-US" sz="1400">
                  <a:latin typeface="Arial" charset="0"/>
                </a:rPr>
                <a:t>(0,0,0)</a:t>
              </a:r>
            </a:p>
          </p:txBody>
        </p:sp>
        <p:sp>
          <p:nvSpPr>
            <p:cNvPr id="214044" name="Text Box 28"/>
            <p:cNvSpPr txBox="1">
              <a:spLocks noChangeArrowheads="1"/>
            </p:cNvSpPr>
            <p:nvPr/>
          </p:nvSpPr>
          <p:spPr bwMode="auto">
            <a:xfrm>
              <a:off x="3003" y="3006"/>
              <a:ext cx="202" cy="201"/>
            </a:xfrm>
            <a:prstGeom prst="rect">
              <a:avLst/>
            </a:prstGeom>
            <a:noFill/>
            <a:ln w="9525">
              <a:noFill/>
              <a:miter lim="800000"/>
              <a:headEnd/>
              <a:tailEnd/>
            </a:ln>
            <a:effectLst/>
          </p:spPr>
          <p:txBody>
            <a:bodyPr wrap="none">
              <a:spAutoFit/>
            </a:bodyPr>
            <a:lstStyle/>
            <a:p>
              <a:pPr algn="ctr"/>
              <a:r>
                <a:rPr kumimoji="1" lang="en-US" sz="1600" b="1">
                  <a:solidFill>
                    <a:srgbClr val="993300"/>
                  </a:solidFill>
                  <a:latin typeface="Arial" charset="0"/>
                </a:rPr>
                <a:t>R</a:t>
              </a:r>
            </a:p>
          </p:txBody>
        </p:sp>
        <p:sp>
          <p:nvSpPr>
            <p:cNvPr id="214045" name="Text Box 29"/>
            <p:cNvSpPr txBox="1">
              <a:spLocks noChangeArrowheads="1"/>
            </p:cNvSpPr>
            <p:nvPr/>
          </p:nvSpPr>
          <p:spPr bwMode="auto">
            <a:xfrm>
              <a:off x="1983" y="2256"/>
              <a:ext cx="210" cy="201"/>
            </a:xfrm>
            <a:prstGeom prst="rect">
              <a:avLst/>
            </a:prstGeom>
            <a:noFill/>
            <a:ln w="9525">
              <a:noFill/>
              <a:miter lim="800000"/>
              <a:headEnd/>
              <a:tailEnd/>
            </a:ln>
            <a:effectLst/>
          </p:spPr>
          <p:txBody>
            <a:bodyPr wrap="none">
              <a:spAutoFit/>
            </a:bodyPr>
            <a:lstStyle/>
            <a:p>
              <a:pPr algn="ctr"/>
              <a:r>
                <a:rPr kumimoji="1" lang="en-US" sz="1600" b="1">
                  <a:solidFill>
                    <a:srgbClr val="12DC1C"/>
                  </a:solidFill>
                  <a:latin typeface="Arial" charset="0"/>
                </a:rPr>
                <a:t>G</a:t>
              </a:r>
            </a:p>
          </p:txBody>
        </p:sp>
        <p:sp>
          <p:nvSpPr>
            <p:cNvPr id="214046" name="Text Box 30"/>
            <p:cNvSpPr txBox="1">
              <a:spLocks noChangeArrowheads="1"/>
            </p:cNvSpPr>
            <p:nvPr/>
          </p:nvSpPr>
          <p:spPr bwMode="auto">
            <a:xfrm>
              <a:off x="1536" y="3532"/>
              <a:ext cx="202" cy="201"/>
            </a:xfrm>
            <a:prstGeom prst="rect">
              <a:avLst/>
            </a:prstGeom>
            <a:noFill/>
            <a:ln w="9525">
              <a:noFill/>
              <a:miter lim="800000"/>
              <a:headEnd/>
              <a:tailEnd/>
            </a:ln>
            <a:effectLst/>
          </p:spPr>
          <p:txBody>
            <a:bodyPr wrap="none">
              <a:spAutoFit/>
            </a:bodyPr>
            <a:lstStyle/>
            <a:p>
              <a:pPr algn="ctr"/>
              <a:r>
                <a:rPr kumimoji="1" lang="en-US" sz="1600" b="1">
                  <a:solidFill>
                    <a:schemeClr val="hlink"/>
                  </a:solidFill>
                  <a:latin typeface="Arial" charset="0"/>
                </a:rPr>
                <a:t>B</a:t>
              </a:r>
            </a:p>
          </p:txBody>
        </p:sp>
      </p:grpSp>
      <p:sp>
        <p:nvSpPr>
          <p:cNvPr id="3" name="Slide Number Placeholder 2"/>
          <p:cNvSpPr>
            <a:spLocks noGrp="1"/>
          </p:cNvSpPr>
          <p:nvPr>
            <p:ph type="sldNum" sz="quarter" idx="12"/>
          </p:nvPr>
        </p:nvSpPr>
        <p:spPr/>
        <p:txBody>
          <a:bodyPr/>
          <a:lstStyle/>
          <a:p>
            <a:fld id="{FB17DCC5-C829-4CF3-97A0-F2EF2AFE102C}" type="slidenum">
              <a:rPr lang="en-GB" smtClean="0"/>
              <a:pPr/>
              <a:t>24</a:t>
            </a:fld>
            <a:r>
              <a:rPr lang="en-GB" smtClean="0"/>
              <a:t>/30</a:t>
            </a:r>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smtClean="0"/>
              <a:t>dvduc-2006/18</a:t>
            </a:r>
            <a:endParaRPr lang="en-GB"/>
          </a:p>
        </p:txBody>
      </p:sp>
      <p:sp>
        <p:nvSpPr>
          <p:cNvPr id="12" name="Footer Placeholder 4"/>
          <p:cNvSpPr>
            <a:spLocks noGrp="1"/>
          </p:cNvSpPr>
          <p:nvPr>
            <p:ph type="ftr" sz="quarter" idx="11"/>
          </p:nvPr>
        </p:nvSpPr>
        <p:spPr/>
        <p:txBody>
          <a:bodyPr/>
          <a:lstStyle/>
          <a:p>
            <a:r>
              <a:rPr lang="en-GB" smtClean="0"/>
              <a:t>Bài 3 - Thuộc tính hình vẽ</a:t>
            </a:r>
            <a:endParaRPr lang="en-GB"/>
          </a:p>
        </p:txBody>
      </p:sp>
      <p:sp>
        <p:nvSpPr>
          <p:cNvPr id="215042" name="Rectangle 2"/>
          <p:cNvSpPr>
            <a:spLocks noGrp="1" noChangeArrowheads="1"/>
          </p:cNvSpPr>
          <p:nvPr>
            <p:ph type="title"/>
          </p:nvPr>
        </p:nvSpPr>
        <p:spPr/>
        <p:txBody>
          <a:bodyPr/>
          <a:lstStyle/>
          <a:p>
            <a:r>
              <a:rPr lang="en-US"/>
              <a:t>Vẽ đồ họa với OpenGL</a:t>
            </a:r>
          </a:p>
        </p:txBody>
      </p:sp>
      <p:sp>
        <p:nvSpPr>
          <p:cNvPr id="215043" name="Rectangle 3"/>
          <p:cNvSpPr>
            <a:spLocks noGrp="1" noChangeArrowheads="1"/>
          </p:cNvSpPr>
          <p:nvPr>
            <p:ph type="body" idx="1"/>
          </p:nvPr>
        </p:nvSpPr>
        <p:spPr>
          <a:xfrm>
            <a:off x="457200" y="1219200"/>
            <a:ext cx="8534400" cy="5105400"/>
          </a:xfrm>
        </p:spPr>
        <p:txBody>
          <a:bodyPr/>
          <a:lstStyle/>
          <a:p>
            <a:r>
              <a:rPr lang="en-US"/>
              <a:t>Kích thước nét vẽ</a:t>
            </a:r>
          </a:p>
          <a:p>
            <a:pPr lvl="1"/>
            <a:r>
              <a:rPr lang="en-US"/>
              <a:t>Điểm: glPointSize(size);</a:t>
            </a:r>
          </a:p>
          <a:p>
            <a:pPr lvl="2"/>
            <a:r>
              <a:rPr lang="en-US"/>
              <a:t>Mặc định size=1,</a:t>
            </a:r>
          </a:p>
          <a:p>
            <a:pPr lvl="2"/>
            <a:r>
              <a:rPr lang="en-US"/>
              <a:t>Nếu size=2., kích thước điểm 2x2.</a:t>
            </a:r>
          </a:p>
          <a:p>
            <a:pPr lvl="1"/>
            <a:r>
              <a:rPr lang="en-US"/>
              <a:t>Đoạn thẳng: glLineWidth(</a:t>
            </a:r>
            <a:r>
              <a:rPr lang="en-US" i="1"/>
              <a:t>GLfloat width</a:t>
            </a:r>
            <a:r>
              <a:rPr lang="en-US"/>
              <a:t>);</a:t>
            </a:r>
          </a:p>
          <a:p>
            <a:r>
              <a:rPr lang="en-US"/>
              <a:t>Kiểu nét vẽ</a:t>
            </a:r>
          </a:p>
          <a:p>
            <a:pPr lvl="1"/>
            <a:r>
              <a:rPr lang="en-US"/>
              <a:t>glLineStipple(</a:t>
            </a:r>
            <a:r>
              <a:rPr lang="en-US" i="1"/>
              <a:t>repeatFactor, pattern</a:t>
            </a:r>
            <a:r>
              <a:rPr lang="en-US"/>
              <a:t>);</a:t>
            </a:r>
          </a:p>
          <a:p>
            <a:pPr lvl="2"/>
            <a:r>
              <a:rPr lang="en-US"/>
              <a:t>repeatFactor – số lần lặp các bit 0/1 </a:t>
            </a:r>
          </a:p>
          <a:p>
            <a:pPr lvl="2">
              <a:buFont typeface="Wingdings" pitchFamily="2" charset="2"/>
              <a:buNone/>
            </a:pPr>
            <a:r>
              <a:rPr lang="en-US"/>
              <a:t>      trong pattern</a:t>
            </a:r>
          </a:p>
          <a:p>
            <a:pPr lvl="2"/>
            <a:r>
              <a:rPr lang="en-US"/>
              <a:t>Thí dụ pattern: 0x00FF</a:t>
            </a:r>
          </a:p>
          <a:p>
            <a:pPr lvl="1"/>
            <a:r>
              <a:rPr lang="en-US"/>
              <a:t>glEnable(GL_LINE_STIPPLE);</a:t>
            </a:r>
          </a:p>
          <a:p>
            <a:pPr lvl="1"/>
            <a:r>
              <a:rPr lang="en-US"/>
              <a:t>glDisable(GL_LINE_STIPPLE);</a:t>
            </a:r>
          </a:p>
          <a:p>
            <a:endParaRPr lang="en-US"/>
          </a:p>
        </p:txBody>
      </p:sp>
      <p:sp>
        <p:nvSpPr>
          <p:cNvPr id="215044" name="Line 4"/>
          <p:cNvSpPr>
            <a:spLocks noChangeShapeType="1"/>
          </p:cNvSpPr>
          <p:nvPr/>
        </p:nvSpPr>
        <p:spPr bwMode="auto">
          <a:xfrm flipV="1">
            <a:off x="6781800" y="2133600"/>
            <a:ext cx="1600200" cy="685800"/>
          </a:xfrm>
          <a:prstGeom prst="line">
            <a:avLst/>
          </a:prstGeom>
          <a:noFill/>
          <a:ln w="9525">
            <a:solidFill>
              <a:schemeClr val="accent2"/>
            </a:solidFill>
            <a:round/>
            <a:headEnd/>
            <a:tailEnd/>
          </a:ln>
          <a:effectLst/>
        </p:spPr>
        <p:txBody>
          <a:bodyPr/>
          <a:lstStyle/>
          <a:p>
            <a:endParaRPr lang="en-US"/>
          </a:p>
        </p:txBody>
      </p:sp>
      <p:sp>
        <p:nvSpPr>
          <p:cNvPr id="215045" name="Line 5"/>
          <p:cNvSpPr>
            <a:spLocks noChangeShapeType="1"/>
          </p:cNvSpPr>
          <p:nvPr/>
        </p:nvSpPr>
        <p:spPr bwMode="auto">
          <a:xfrm flipV="1">
            <a:off x="6858000" y="2514600"/>
            <a:ext cx="1524000" cy="685800"/>
          </a:xfrm>
          <a:prstGeom prst="line">
            <a:avLst/>
          </a:prstGeom>
          <a:noFill/>
          <a:ln w="76200">
            <a:solidFill>
              <a:srgbClr val="003399"/>
            </a:solidFill>
            <a:round/>
            <a:headEnd/>
            <a:tailEnd/>
          </a:ln>
          <a:effectLst/>
        </p:spPr>
        <p:txBody>
          <a:bodyPr/>
          <a:lstStyle/>
          <a:p>
            <a:endParaRPr lang="en-US"/>
          </a:p>
        </p:txBody>
      </p:sp>
      <p:sp>
        <p:nvSpPr>
          <p:cNvPr id="215046" name="Line 6"/>
          <p:cNvSpPr>
            <a:spLocks noChangeShapeType="1"/>
          </p:cNvSpPr>
          <p:nvPr/>
        </p:nvSpPr>
        <p:spPr bwMode="auto">
          <a:xfrm flipV="1">
            <a:off x="6858000" y="3048000"/>
            <a:ext cx="1219200" cy="685800"/>
          </a:xfrm>
          <a:prstGeom prst="line">
            <a:avLst/>
          </a:prstGeom>
          <a:noFill/>
          <a:ln w="19050">
            <a:solidFill>
              <a:schemeClr val="tx1"/>
            </a:solidFill>
            <a:prstDash val="dash"/>
            <a:round/>
            <a:headEnd/>
            <a:tailEnd/>
          </a:ln>
          <a:effectLst/>
        </p:spPr>
        <p:txBody>
          <a:bodyPr/>
          <a:lstStyle/>
          <a:p>
            <a:endParaRPr lang="en-US"/>
          </a:p>
        </p:txBody>
      </p:sp>
      <p:sp>
        <p:nvSpPr>
          <p:cNvPr id="215047" name="Line 7"/>
          <p:cNvSpPr>
            <a:spLocks noChangeShapeType="1"/>
          </p:cNvSpPr>
          <p:nvPr/>
        </p:nvSpPr>
        <p:spPr bwMode="auto">
          <a:xfrm flipV="1">
            <a:off x="6934200" y="3429000"/>
            <a:ext cx="1143000" cy="685800"/>
          </a:xfrm>
          <a:prstGeom prst="line">
            <a:avLst/>
          </a:prstGeom>
          <a:noFill/>
          <a:ln w="28575">
            <a:solidFill>
              <a:schemeClr val="accent2"/>
            </a:solidFill>
            <a:prstDash val="lgDashDot"/>
            <a:round/>
            <a:headEnd/>
            <a:tailEnd/>
          </a:ln>
          <a:effectLst/>
        </p:spPr>
        <p:txBody>
          <a:bodyPr/>
          <a:lstStyle/>
          <a:p>
            <a:endParaRPr lang="en-US"/>
          </a:p>
        </p:txBody>
      </p:sp>
      <p:sp>
        <p:nvSpPr>
          <p:cNvPr id="215050" name="Rectangle 10"/>
          <p:cNvSpPr>
            <a:spLocks noChangeArrowheads="1"/>
          </p:cNvSpPr>
          <p:nvPr/>
        </p:nvSpPr>
        <p:spPr bwMode="auto">
          <a:xfrm>
            <a:off x="7048500" y="1676400"/>
            <a:ext cx="152400" cy="152400"/>
          </a:xfrm>
          <a:prstGeom prst="rect">
            <a:avLst/>
          </a:prstGeom>
          <a:solidFill>
            <a:srgbClr val="993300"/>
          </a:solidFill>
          <a:ln w="9525">
            <a:solidFill>
              <a:schemeClr val="tx1"/>
            </a:solidFill>
            <a:miter lim="800000"/>
            <a:headEnd/>
            <a:tailEnd/>
          </a:ln>
          <a:effectLst/>
        </p:spPr>
        <p:txBody>
          <a:bodyPr wrap="none" anchor="ctr"/>
          <a:lstStyle/>
          <a:p>
            <a:endParaRPr lang="en-US"/>
          </a:p>
        </p:txBody>
      </p:sp>
      <p:sp>
        <p:nvSpPr>
          <p:cNvPr id="215051" name="Rectangle 11"/>
          <p:cNvSpPr>
            <a:spLocks noChangeArrowheads="1"/>
          </p:cNvSpPr>
          <p:nvPr/>
        </p:nvSpPr>
        <p:spPr bwMode="auto">
          <a:xfrm>
            <a:off x="7086600" y="1981200"/>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 name="Slide Number Placeholder 2"/>
          <p:cNvSpPr>
            <a:spLocks noGrp="1"/>
          </p:cNvSpPr>
          <p:nvPr>
            <p:ph type="sldNum" sz="quarter" idx="12"/>
          </p:nvPr>
        </p:nvSpPr>
        <p:spPr/>
        <p:txBody>
          <a:bodyPr/>
          <a:lstStyle/>
          <a:p>
            <a:fld id="{FB17DCC5-C829-4CF3-97A0-F2EF2AFE102C}" type="slidenum">
              <a:rPr lang="en-GB" smtClean="0"/>
              <a:pPr/>
              <a:t>25</a:t>
            </a:fld>
            <a:r>
              <a:rPr lang="en-GB" smtClean="0"/>
              <a:t>/30</a:t>
            </a:r>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dvduc-2006/18</a:t>
            </a:r>
            <a:endParaRPr lang="en-GB"/>
          </a:p>
        </p:txBody>
      </p:sp>
      <p:sp>
        <p:nvSpPr>
          <p:cNvPr id="9" name="Footer Placeholder 4"/>
          <p:cNvSpPr>
            <a:spLocks noGrp="1"/>
          </p:cNvSpPr>
          <p:nvPr>
            <p:ph type="ftr" sz="quarter" idx="11"/>
          </p:nvPr>
        </p:nvSpPr>
        <p:spPr/>
        <p:txBody>
          <a:bodyPr/>
          <a:lstStyle/>
          <a:p>
            <a:r>
              <a:rPr lang="en-GB" smtClean="0"/>
              <a:t>Bài 3 - Thuộc tính hình vẽ</a:t>
            </a:r>
            <a:endParaRPr lang="en-GB"/>
          </a:p>
        </p:txBody>
      </p:sp>
      <p:sp>
        <p:nvSpPr>
          <p:cNvPr id="226306" name="Rectangle 2"/>
          <p:cNvSpPr>
            <a:spLocks noGrp="1" noChangeArrowheads="1"/>
          </p:cNvSpPr>
          <p:nvPr>
            <p:ph type="title"/>
          </p:nvPr>
        </p:nvSpPr>
        <p:spPr/>
        <p:txBody>
          <a:bodyPr/>
          <a:lstStyle/>
          <a:p>
            <a:r>
              <a:rPr lang="en-US"/>
              <a:t>Vẽ đồ họa với OpenGL</a:t>
            </a:r>
          </a:p>
        </p:txBody>
      </p:sp>
      <p:sp>
        <p:nvSpPr>
          <p:cNvPr id="226307" name="Rectangle 3"/>
          <p:cNvSpPr>
            <a:spLocks noGrp="1" noChangeArrowheads="1"/>
          </p:cNvSpPr>
          <p:nvPr>
            <p:ph type="body" idx="1"/>
          </p:nvPr>
        </p:nvSpPr>
        <p:spPr>
          <a:xfrm>
            <a:off x="762000" y="1066800"/>
            <a:ext cx="8229600" cy="5105400"/>
          </a:xfrm>
        </p:spPr>
        <p:txBody>
          <a:bodyPr/>
          <a:lstStyle/>
          <a:p>
            <a:r>
              <a:rPr lang="en-US" smtClean="0"/>
              <a:t>Các thuộc tính vẽ </a:t>
            </a:r>
            <a:r>
              <a:rPr lang="en-US"/>
              <a:t>đa </a:t>
            </a:r>
            <a:r>
              <a:rPr lang="en-US" smtClean="0"/>
              <a:t>giác, hình khép kín</a:t>
            </a:r>
          </a:p>
          <a:p>
            <a:pPr lvl="1"/>
            <a:r>
              <a:rPr lang="en-US" smtClean="0"/>
              <a:t>Thuộc tính tô: Màu tô, mẫu tô</a:t>
            </a:r>
          </a:p>
          <a:p>
            <a:pPr lvl="1"/>
            <a:r>
              <a:rPr lang="en-US" smtClean="0"/>
              <a:t>Thuộc tính đường viền: Màu, độ rộng và mẫu</a:t>
            </a:r>
            <a:endParaRPr lang="en-US"/>
          </a:p>
          <a:p>
            <a:pPr lvl="1"/>
            <a:endParaRPr lang="en-US" sz="2400"/>
          </a:p>
        </p:txBody>
      </p:sp>
      <p:grpSp>
        <p:nvGrpSpPr>
          <p:cNvPr id="26" name="Group 25"/>
          <p:cNvGrpSpPr/>
          <p:nvPr/>
        </p:nvGrpSpPr>
        <p:grpSpPr>
          <a:xfrm>
            <a:off x="1828800" y="2438400"/>
            <a:ext cx="6248400" cy="3657600"/>
            <a:chOff x="1828800" y="2438400"/>
            <a:chExt cx="6248400" cy="3657600"/>
          </a:xfrm>
        </p:grpSpPr>
        <p:sp>
          <p:nvSpPr>
            <p:cNvPr id="14" name="TextBox 13"/>
            <p:cNvSpPr txBox="1"/>
            <p:nvPr/>
          </p:nvSpPr>
          <p:spPr>
            <a:xfrm>
              <a:off x="2286000" y="5757446"/>
              <a:ext cx="869149" cy="338554"/>
            </a:xfrm>
            <a:prstGeom prst="rect">
              <a:avLst/>
            </a:prstGeom>
            <a:noFill/>
          </p:spPr>
          <p:txBody>
            <a:bodyPr wrap="none" rtlCol="0">
              <a:spAutoFit/>
            </a:bodyPr>
            <a:lstStyle/>
            <a:p>
              <a:pPr algn="ctr"/>
              <a:r>
                <a:rPr lang="en-US" sz="1600" smtClean="0">
                  <a:solidFill>
                    <a:srgbClr val="002060"/>
                  </a:solidFill>
                </a:rPr>
                <a:t>Hollow</a:t>
              </a:r>
              <a:endParaRPr lang="en-US" sz="1600">
                <a:solidFill>
                  <a:srgbClr val="002060"/>
                </a:solidFill>
              </a:endParaRPr>
            </a:p>
          </p:txBody>
        </p:sp>
        <p:sp>
          <p:nvSpPr>
            <p:cNvPr id="15" name="TextBox 14"/>
            <p:cNvSpPr txBox="1"/>
            <p:nvPr/>
          </p:nvSpPr>
          <p:spPr>
            <a:xfrm>
              <a:off x="4724400" y="5757446"/>
              <a:ext cx="691215" cy="338554"/>
            </a:xfrm>
            <a:prstGeom prst="rect">
              <a:avLst/>
            </a:prstGeom>
            <a:noFill/>
          </p:spPr>
          <p:txBody>
            <a:bodyPr wrap="none" rtlCol="0">
              <a:spAutoFit/>
            </a:bodyPr>
            <a:lstStyle/>
            <a:p>
              <a:pPr algn="ctr"/>
              <a:r>
                <a:rPr lang="en-US" sz="1600" smtClean="0">
                  <a:solidFill>
                    <a:srgbClr val="002060"/>
                  </a:solidFill>
                </a:rPr>
                <a:t>Solid</a:t>
              </a:r>
              <a:endParaRPr lang="en-US" sz="1600">
                <a:solidFill>
                  <a:srgbClr val="002060"/>
                </a:solidFill>
              </a:endParaRPr>
            </a:p>
          </p:txBody>
        </p:sp>
        <p:sp>
          <p:nvSpPr>
            <p:cNvPr id="16" name="TextBox 15"/>
            <p:cNvSpPr txBox="1"/>
            <p:nvPr/>
          </p:nvSpPr>
          <p:spPr>
            <a:xfrm>
              <a:off x="6705600" y="5757446"/>
              <a:ext cx="1176732" cy="338554"/>
            </a:xfrm>
            <a:prstGeom prst="rect">
              <a:avLst/>
            </a:prstGeom>
            <a:noFill/>
          </p:spPr>
          <p:txBody>
            <a:bodyPr wrap="none" rtlCol="0">
              <a:spAutoFit/>
            </a:bodyPr>
            <a:lstStyle/>
            <a:p>
              <a:pPr algn="ctr"/>
              <a:r>
                <a:rPr lang="en-US" sz="1600" smtClean="0">
                  <a:solidFill>
                    <a:srgbClr val="002060"/>
                  </a:solidFill>
                </a:rPr>
                <a:t>Patterned</a:t>
              </a:r>
              <a:endParaRPr lang="en-US" sz="1600">
                <a:solidFill>
                  <a:srgbClr val="002060"/>
                </a:solidFill>
              </a:endParaRPr>
            </a:p>
          </p:txBody>
        </p:sp>
        <p:sp>
          <p:nvSpPr>
            <p:cNvPr id="18" name="Hexagon 17"/>
            <p:cNvSpPr/>
            <p:nvPr/>
          </p:nvSpPr>
          <p:spPr>
            <a:xfrm>
              <a:off x="1905000" y="4233446"/>
              <a:ext cx="1676400" cy="1371600"/>
            </a:xfrm>
            <a:prstGeom prst="hexagon">
              <a:avLst/>
            </a:prstGeom>
            <a:noFill/>
            <a:ln w="317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4191000" y="4233446"/>
              <a:ext cx="1676400" cy="1371600"/>
            </a:xfrm>
            <a:prstGeom prst="hexagon">
              <a:avLst/>
            </a:prstGeom>
            <a:solidFill>
              <a:srgbClr val="FFC000"/>
            </a:solidFill>
            <a:ln w="31750" cmpd="thickThi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AutoShape 5" descr="Outlined diamond"/>
            <p:cNvSpPr>
              <a:spLocks noChangeArrowheads="1"/>
            </p:cNvSpPr>
            <p:nvPr/>
          </p:nvSpPr>
          <p:spPr bwMode="auto">
            <a:xfrm>
              <a:off x="6400800" y="4267200"/>
              <a:ext cx="1676400" cy="1337846"/>
            </a:xfrm>
            <a:prstGeom prst="hexagon">
              <a:avLst>
                <a:gd name="adj" fmla="val 30180"/>
                <a:gd name="vf" fmla="val 115470"/>
              </a:avLst>
            </a:prstGeom>
            <a:pattFill prst="openDmnd">
              <a:fgClr>
                <a:srgbClr val="000000"/>
              </a:fgClr>
              <a:bgClr>
                <a:srgbClr val="EAF1DD"/>
              </a:bgClr>
            </a:pattFill>
            <a:ln w="38100">
              <a:solidFill>
                <a:srgbClr val="974706"/>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AutoShape 6" descr="Solid diamond"/>
            <p:cNvSpPr>
              <a:spLocks noChangeArrowheads="1"/>
            </p:cNvSpPr>
            <p:nvPr/>
          </p:nvSpPr>
          <p:spPr bwMode="auto">
            <a:xfrm>
              <a:off x="6324600" y="2514600"/>
              <a:ext cx="1752600" cy="1295400"/>
            </a:xfrm>
            <a:prstGeom prst="hexagon">
              <a:avLst>
                <a:gd name="adj" fmla="val 30180"/>
                <a:gd name="vf" fmla="val 115470"/>
              </a:avLst>
            </a:prstGeom>
            <a:pattFill prst="solidDmnd">
              <a:fgClr>
                <a:srgbClr val="17365D"/>
              </a:fgClr>
              <a:bgClr>
                <a:srgbClr val="EAF1DD"/>
              </a:bgClr>
            </a:pattFill>
            <a:ln w="38100">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AutoShape 7"/>
            <p:cNvSpPr>
              <a:spLocks noChangeArrowheads="1"/>
            </p:cNvSpPr>
            <p:nvPr/>
          </p:nvSpPr>
          <p:spPr bwMode="auto">
            <a:xfrm>
              <a:off x="4114800" y="2438400"/>
              <a:ext cx="1752600" cy="1371600"/>
            </a:xfrm>
            <a:prstGeom prst="hexagon">
              <a:avLst>
                <a:gd name="adj" fmla="val 29717"/>
                <a:gd name="vf" fmla="val 115470"/>
              </a:avLst>
            </a:prstGeom>
            <a:solidFill>
              <a:srgbClr val="8DB3E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AutoShape 8"/>
            <p:cNvSpPr>
              <a:spLocks noChangeArrowheads="1"/>
            </p:cNvSpPr>
            <p:nvPr/>
          </p:nvSpPr>
          <p:spPr bwMode="auto">
            <a:xfrm>
              <a:off x="1828800" y="2514600"/>
              <a:ext cx="1752600" cy="1371600"/>
            </a:xfrm>
            <a:prstGeom prst="hexagon">
              <a:avLst>
                <a:gd name="adj" fmla="val 29717"/>
                <a:gd name="vf" fmla="val 115470"/>
              </a:avLst>
            </a:prstGeom>
            <a:noFill/>
            <a:ln w="9525">
              <a:solidFill>
                <a:srgbClr val="17365D"/>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lide Number Placeholder 2"/>
          <p:cNvSpPr>
            <a:spLocks noGrp="1"/>
          </p:cNvSpPr>
          <p:nvPr>
            <p:ph type="sldNum" sz="quarter" idx="12"/>
          </p:nvPr>
        </p:nvSpPr>
        <p:spPr/>
        <p:txBody>
          <a:bodyPr/>
          <a:lstStyle/>
          <a:p>
            <a:fld id="{FB17DCC5-C829-4CF3-97A0-F2EF2AFE102C}" type="slidenum">
              <a:rPr lang="en-GB" smtClean="0"/>
              <a:pPr/>
              <a:t>26</a:t>
            </a:fld>
            <a:r>
              <a:rPr lang="en-GB" smtClean="0"/>
              <a:t>/30</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dvduc-2006/18</a:t>
            </a:r>
            <a:endParaRPr lang="en-GB"/>
          </a:p>
        </p:txBody>
      </p:sp>
      <p:sp>
        <p:nvSpPr>
          <p:cNvPr id="9" name="Footer Placeholder 4"/>
          <p:cNvSpPr>
            <a:spLocks noGrp="1"/>
          </p:cNvSpPr>
          <p:nvPr>
            <p:ph type="ftr" sz="quarter" idx="11"/>
          </p:nvPr>
        </p:nvSpPr>
        <p:spPr/>
        <p:txBody>
          <a:bodyPr/>
          <a:lstStyle/>
          <a:p>
            <a:r>
              <a:rPr lang="en-GB" smtClean="0"/>
              <a:t>Bài 3 - Thuộc tính hình vẽ</a:t>
            </a:r>
            <a:endParaRPr lang="en-GB"/>
          </a:p>
        </p:txBody>
      </p:sp>
      <p:sp>
        <p:nvSpPr>
          <p:cNvPr id="226306" name="Rectangle 2"/>
          <p:cNvSpPr>
            <a:spLocks noGrp="1" noChangeArrowheads="1"/>
          </p:cNvSpPr>
          <p:nvPr>
            <p:ph type="title"/>
          </p:nvPr>
        </p:nvSpPr>
        <p:spPr/>
        <p:txBody>
          <a:bodyPr/>
          <a:lstStyle/>
          <a:p>
            <a:r>
              <a:rPr lang="en-US"/>
              <a:t>Vẽ đồ họa với OpenGL</a:t>
            </a:r>
          </a:p>
        </p:txBody>
      </p:sp>
      <p:sp>
        <p:nvSpPr>
          <p:cNvPr id="226307" name="Rectangle 3"/>
          <p:cNvSpPr>
            <a:spLocks noGrp="1" noChangeArrowheads="1"/>
          </p:cNvSpPr>
          <p:nvPr>
            <p:ph type="body" idx="1"/>
          </p:nvPr>
        </p:nvSpPr>
        <p:spPr>
          <a:xfrm>
            <a:off x="762000" y="1066800"/>
            <a:ext cx="8229600" cy="5105400"/>
          </a:xfrm>
        </p:spPr>
        <p:txBody>
          <a:bodyPr/>
          <a:lstStyle/>
          <a:p>
            <a:r>
              <a:rPr lang="en-US" sz="2000"/>
              <a:t>Tô đa giác bằng mẫu (stipping polygon)</a:t>
            </a:r>
          </a:p>
          <a:p>
            <a:pPr lvl="1"/>
            <a:r>
              <a:rPr lang="en-US" sz="1800"/>
              <a:t>Thiết kế mẫu bitmap 32x32</a:t>
            </a:r>
          </a:p>
          <a:p>
            <a:pPr lvl="1"/>
            <a:r>
              <a:rPr lang="en-US" sz="1800"/>
              <a:t>Sử dụng các hàm để gán/không gán mẫu tô cho đa giác</a:t>
            </a:r>
          </a:p>
          <a:p>
            <a:pPr lvl="2"/>
            <a:r>
              <a:rPr lang="en-US" sz="1600"/>
              <a:t>glPolygonStipple</a:t>
            </a:r>
            <a:r>
              <a:rPr lang="en-US" sz="1600" i="1"/>
              <a:t>(const GLubyte *mask);</a:t>
            </a:r>
            <a:endParaRPr lang="en-US" sz="1600"/>
          </a:p>
          <a:p>
            <a:pPr lvl="2"/>
            <a:r>
              <a:rPr lang="en-US" sz="1600"/>
              <a:t>glEnable(GL_POLYGON_STIPPLE);</a:t>
            </a:r>
          </a:p>
          <a:p>
            <a:pPr lvl="2"/>
            <a:r>
              <a:rPr lang="en-US" sz="1600"/>
              <a:t>glDisable(GL_POLYGON_STIPPLE);</a:t>
            </a:r>
          </a:p>
          <a:p>
            <a:pPr lvl="1"/>
            <a:r>
              <a:rPr lang="en-US" sz="1800"/>
              <a:t>Gọi hàm vẽ đa giác.</a:t>
            </a:r>
          </a:p>
          <a:p>
            <a:r>
              <a:rPr lang="en-US" sz="2000"/>
              <a:t>Thí dụ mẫu bitmap 32x32:</a:t>
            </a:r>
          </a:p>
        </p:txBody>
      </p:sp>
      <p:grpSp>
        <p:nvGrpSpPr>
          <p:cNvPr id="2" name="Group 8"/>
          <p:cNvGrpSpPr>
            <a:grpSpLocks/>
          </p:cNvGrpSpPr>
          <p:nvPr/>
        </p:nvGrpSpPr>
        <p:grpSpPr bwMode="auto">
          <a:xfrm>
            <a:off x="1350963" y="3733800"/>
            <a:ext cx="6650037" cy="2438400"/>
            <a:chOff x="851" y="2352"/>
            <a:chExt cx="4189" cy="1536"/>
          </a:xfrm>
        </p:grpSpPr>
        <p:sp>
          <p:nvSpPr>
            <p:cNvPr id="226308" name="Text Box 4"/>
            <p:cNvSpPr txBox="1">
              <a:spLocks noChangeArrowheads="1"/>
            </p:cNvSpPr>
            <p:nvPr/>
          </p:nvSpPr>
          <p:spPr bwMode="auto">
            <a:xfrm>
              <a:off x="1195" y="2356"/>
              <a:ext cx="2661" cy="1532"/>
            </a:xfrm>
            <a:prstGeom prst="rect">
              <a:avLst/>
            </a:prstGeom>
            <a:solidFill>
              <a:srgbClr val="E5E9F7"/>
            </a:solidFill>
            <a:ln w="9525">
              <a:noFill/>
              <a:miter lim="800000"/>
              <a:headEnd/>
              <a:tailEnd/>
            </a:ln>
            <a:effectLst/>
          </p:spPr>
          <p:txBody>
            <a:bodyPr wrap="none">
              <a:spAutoFit/>
            </a:bodyPr>
            <a:lstStyle/>
            <a:p>
              <a:r>
                <a:rPr lang="en-US" sz="1400"/>
                <a:t>0000 0000 1111 1111 0000 0000 1111 1111</a:t>
              </a:r>
              <a:endParaRPr lang="en-US" sz="1400">
                <a:solidFill>
                  <a:srgbClr val="993300"/>
                </a:solidFill>
              </a:endParaRP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a:t>
              </a:r>
            </a:p>
            <a:p>
              <a:r>
                <a:rPr lang="en-US" sz="1400"/>
                <a:t>0000 0000 1111 1111 0000 0000 1111 1111</a:t>
              </a:r>
            </a:p>
          </p:txBody>
        </p:sp>
        <p:sp>
          <p:nvSpPr>
            <p:cNvPr id="226309" name="Text Box 5"/>
            <p:cNvSpPr txBox="1">
              <a:spLocks noChangeArrowheads="1"/>
            </p:cNvSpPr>
            <p:nvPr/>
          </p:nvSpPr>
          <p:spPr bwMode="auto">
            <a:xfrm>
              <a:off x="3984" y="2352"/>
              <a:ext cx="1056" cy="1532"/>
            </a:xfrm>
            <a:prstGeom prst="rect">
              <a:avLst/>
            </a:prstGeom>
            <a:solidFill>
              <a:srgbClr val="E5E9F7"/>
            </a:solidFill>
            <a:ln w="9525">
              <a:noFill/>
              <a:miter lim="800000"/>
              <a:headEnd/>
              <a:tailEnd/>
            </a:ln>
            <a:effectLst/>
          </p:spPr>
          <p:txBody>
            <a:bodyPr>
              <a:spAutoFit/>
            </a:bodyPr>
            <a:lstStyle/>
            <a:p>
              <a:r>
                <a:rPr lang="en-US" sz="1400">
                  <a:solidFill>
                    <a:srgbClr val="993300"/>
                  </a:solidFill>
                </a:rPr>
                <a:t>0x00FF  0x00FF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0x00FF  Ox00FF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a:t>
              </a:r>
            </a:p>
            <a:p>
              <a:r>
                <a:rPr lang="en-US" sz="1400">
                  <a:solidFill>
                    <a:srgbClr val="993300"/>
                  </a:solidFill>
                </a:rPr>
                <a:t>0x00FF  0x00FF</a:t>
              </a:r>
            </a:p>
          </p:txBody>
        </p:sp>
        <p:sp>
          <p:nvSpPr>
            <p:cNvPr id="226310" name="Text Box 6"/>
            <p:cNvSpPr txBox="1">
              <a:spLocks noChangeArrowheads="1"/>
            </p:cNvSpPr>
            <p:nvPr/>
          </p:nvSpPr>
          <p:spPr bwMode="auto">
            <a:xfrm>
              <a:off x="851" y="2352"/>
              <a:ext cx="258" cy="1532"/>
            </a:xfrm>
            <a:prstGeom prst="rect">
              <a:avLst/>
            </a:prstGeom>
            <a:solidFill>
              <a:srgbClr val="E5E9F7"/>
            </a:solidFill>
            <a:ln w="9525">
              <a:noFill/>
              <a:miter lim="800000"/>
              <a:headEnd/>
              <a:tailEnd/>
            </a:ln>
            <a:effectLst/>
          </p:spPr>
          <p:txBody>
            <a:bodyPr wrap="none">
              <a:spAutoFit/>
            </a:bodyPr>
            <a:lstStyle/>
            <a:p>
              <a:r>
                <a:rPr lang="en-US" sz="1400">
                  <a:solidFill>
                    <a:srgbClr val="993300"/>
                  </a:solidFill>
                </a:rPr>
                <a:t>0</a:t>
              </a:r>
            </a:p>
            <a:p>
              <a:r>
                <a:rPr lang="en-US" sz="1400">
                  <a:solidFill>
                    <a:srgbClr val="993300"/>
                  </a:solidFill>
                </a:rPr>
                <a:t>1</a:t>
              </a:r>
            </a:p>
            <a:p>
              <a:r>
                <a:rPr lang="en-US" sz="1400">
                  <a:solidFill>
                    <a:srgbClr val="993300"/>
                  </a:solidFill>
                </a:rPr>
                <a:t>2</a:t>
              </a:r>
            </a:p>
            <a:p>
              <a:r>
                <a:rPr lang="en-US" sz="1400">
                  <a:solidFill>
                    <a:srgbClr val="993300"/>
                  </a:solidFill>
                </a:rPr>
                <a:t>3</a:t>
              </a:r>
            </a:p>
            <a:p>
              <a:r>
                <a:rPr lang="en-US" sz="1400">
                  <a:solidFill>
                    <a:srgbClr val="993300"/>
                  </a:solidFill>
                </a:rPr>
                <a:t>4</a:t>
              </a:r>
            </a:p>
            <a:p>
              <a:r>
                <a:rPr lang="en-US" sz="1400">
                  <a:solidFill>
                    <a:srgbClr val="993300"/>
                  </a:solidFill>
                </a:rPr>
                <a:t>5</a:t>
              </a:r>
            </a:p>
            <a:p>
              <a:r>
                <a:rPr lang="en-US" sz="1400">
                  <a:solidFill>
                    <a:srgbClr val="993300"/>
                  </a:solidFill>
                </a:rPr>
                <a:t>6</a:t>
              </a:r>
            </a:p>
            <a:p>
              <a:r>
                <a:rPr lang="en-US" sz="1400">
                  <a:solidFill>
                    <a:srgbClr val="993300"/>
                  </a:solidFill>
                </a:rPr>
                <a:t>7</a:t>
              </a:r>
            </a:p>
            <a:p>
              <a:r>
                <a:rPr lang="en-US" sz="1400">
                  <a:solidFill>
                    <a:srgbClr val="993300"/>
                  </a:solidFill>
                </a:rPr>
                <a:t>8</a:t>
              </a:r>
            </a:p>
            <a:p>
              <a:r>
                <a:rPr lang="en-US" sz="1400">
                  <a:solidFill>
                    <a:srgbClr val="993300"/>
                  </a:solidFill>
                </a:rPr>
                <a:t>…</a:t>
              </a:r>
            </a:p>
            <a:p>
              <a:r>
                <a:rPr lang="en-US" sz="1400">
                  <a:solidFill>
                    <a:srgbClr val="993300"/>
                  </a:solidFill>
                </a:rPr>
                <a:t>31</a:t>
              </a:r>
            </a:p>
          </p:txBody>
        </p:sp>
      </p:grpSp>
      <p:sp>
        <p:nvSpPr>
          <p:cNvPr id="4" name="Slide Number Placeholder 3"/>
          <p:cNvSpPr>
            <a:spLocks noGrp="1"/>
          </p:cNvSpPr>
          <p:nvPr>
            <p:ph type="sldNum" sz="quarter" idx="12"/>
          </p:nvPr>
        </p:nvSpPr>
        <p:spPr/>
        <p:txBody>
          <a:bodyPr/>
          <a:lstStyle/>
          <a:p>
            <a:fld id="{FB17DCC5-C829-4CF3-97A0-F2EF2AFE102C}" type="slidenum">
              <a:rPr lang="en-GB" smtClean="0"/>
              <a:pPr/>
              <a:t>27</a:t>
            </a:fld>
            <a:r>
              <a:rPr lang="en-GB" smtClean="0"/>
              <a:t>/30</a:t>
            </a:r>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27330" name="Rectangle 2"/>
          <p:cNvSpPr>
            <a:spLocks noGrp="1" noChangeArrowheads="1"/>
          </p:cNvSpPr>
          <p:nvPr>
            <p:ph type="title"/>
          </p:nvPr>
        </p:nvSpPr>
        <p:spPr/>
        <p:txBody>
          <a:bodyPr/>
          <a:lstStyle/>
          <a:p>
            <a:r>
              <a:rPr lang="en-US"/>
              <a:t>Vẽ đồ họa với OpenGL</a:t>
            </a:r>
          </a:p>
        </p:txBody>
      </p:sp>
      <p:sp>
        <p:nvSpPr>
          <p:cNvPr id="227332" name="Rectangle 4"/>
          <p:cNvSpPr>
            <a:spLocks noChangeArrowheads="1"/>
          </p:cNvSpPr>
          <p:nvPr/>
        </p:nvSpPr>
        <p:spPr bwMode="auto">
          <a:xfrm>
            <a:off x="838200" y="1754188"/>
            <a:ext cx="7696200" cy="3759200"/>
          </a:xfrm>
          <a:prstGeom prst="rect">
            <a:avLst/>
          </a:prstGeom>
          <a:solidFill>
            <a:srgbClr val="E5E9F7"/>
          </a:solidFill>
          <a:ln w="9525">
            <a:noFill/>
            <a:miter lim="800000"/>
            <a:headEnd/>
            <a:tailEnd/>
          </a:ln>
          <a:effectLst/>
        </p:spPr>
        <p:txBody>
          <a:bodyPr anchor="ctr">
            <a:spAutoFit/>
          </a:bodyPr>
          <a:lstStyle/>
          <a:p>
            <a:pPr indent="457200"/>
            <a:r>
              <a:rPr lang="en-US" sz="1600"/>
              <a:t>GLubyte myPattern[]={0x00, 0xff, 0x00, 0xff,0x00,0xff,0x00,0xff,</a:t>
            </a:r>
          </a:p>
          <a:p>
            <a:pPr indent="457200"/>
            <a:r>
              <a:rPr lang="en-US" sz="1600"/>
              <a:t>    0x00, 0xff, 0x00, 0xff,0x00,0xff,0x00,0xff ,…};</a:t>
            </a:r>
          </a:p>
          <a:p>
            <a:pPr indent="457200"/>
            <a:endParaRPr lang="en-US" sz="1600"/>
          </a:p>
          <a:p>
            <a:pPr indent="457200"/>
            <a:r>
              <a:rPr lang="en-US" sz="1600"/>
              <a:t>void myDisplay()                                      </a:t>
            </a:r>
          </a:p>
          <a:p>
            <a:pPr indent="457200"/>
            <a:r>
              <a:rPr lang="en-US" sz="1600"/>
              <a:t>{</a:t>
            </a:r>
          </a:p>
          <a:p>
            <a:pPr indent="457200"/>
            <a:r>
              <a:rPr lang="en-US" sz="1600"/>
              <a:t>    glClear(GL_COLOR_BUFFER_BIT);     </a:t>
            </a:r>
          </a:p>
          <a:p>
            <a:pPr indent="457200"/>
            <a:r>
              <a:rPr lang="en-US" sz="1600"/>
              <a:t>    glColor3f(1.0, 0.0, 0.0);                  	 </a:t>
            </a:r>
          </a:p>
          <a:p>
            <a:pPr indent="457200"/>
            <a:r>
              <a:rPr lang="en-US" sz="1600"/>
              <a:t>    glRectf(25, 25, 125, 125);            // draw a solid rectangle</a:t>
            </a:r>
          </a:p>
          <a:p>
            <a:pPr indent="457200"/>
            <a:r>
              <a:rPr lang="en-US" sz="1600"/>
              <a:t>    glEnable (GL_POLYGON_STIPPLE);</a:t>
            </a:r>
          </a:p>
          <a:p>
            <a:pPr indent="457200"/>
            <a:r>
              <a:rPr lang="en-US" sz="1600"/>
              <a:t>    glPolygonStipple (myPattern);</a:t>
            </a:r>
          </a:p>
          <a:p>
            <a:pPr indent="457200"/>
            <a:r>
              <a:rPr lang="en-US" sz="1600"/>
              <a:t>    glRectf (125.0, 25.0, 225.0, 125.0); //draw a stippled rectangle</a:t>
            </a:r>
          </a:p>
          <a:p>
            <a:pPr indent="457200"/>
            <a:r>
              <a:rPr lang="en-US" sz="1600"/>
              <a:t>    glDisable (GL_POLYGON_STIPPLE);</a:t>
            </a:r>
          </a:p>
          <a:p>
            <a:pPr indent="457200"/>
            <a:r>
              <a:rPr lang="en-US" sz="1600"/>
              <a:t>    glFlush ();</a:t>
            </a:r>
          </a:p>
          <a:p>
            <a:pPr indent="457200"/>
            <a:r>
              <a:rPr lang="en-US" sz="1600"/>
              <a:t>}</a:t>
            </a:r>
          </a:p>
          <a:p>
            <a:pPr indent="457200"/>
            <a:endParaRPr lang="en-US" sz="1600"/>
          </a:p>
        </p:txBody>
      </p:sp>
      <p:sp>
        <p:nvSpPr>
          <p:cNvPr id="3" name="Slide Number Placeholder 2"/>
          <p:cNvSpPr>
            <a:spLocks noGrp="1"/>
          </p:cNvSpPr>
          <p:nvPr>
            <p:ph type="sldNum" sz="quarter" idx="12"/>
          </p:nvPr>
        </p:nvSpPr>
        <p:spPr/>
        <p:txBody>
          <a:bodyPr/>
          <a:lstStyle/>
          <a:p>
            <a:fld id="{FB17DCC5-C829-4CF3-97A0-F2EF2AFE102C}" type="slidenum">
              <a:rPr lang="en-GB" smtClean="0"/>
              <a:pPr/>
              <a:t>28</a:t>
            </a:fld>
            <a:r>
              <a:rPr lang="en-GB" smtClean="0"/>
              <a:t>/30</a:t>
            </a:r>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dvduc-2006/18</a:t>
            </a:r>
            <a:endParaRPr lang="en-GB"/>
          </a:p>
        </p:txBody>
      </p:sp>
      <p:sp>
        <p:nvSpPr>
          <p:cNvPr id="8" name="Footer Placeholder 4"/>
          <p:cNvSpPr>
            <a:spLocks noGrp="1"/>
          </p:cNvSpPr>
          <p:nvPr>
            <p:ph type="ftr" sz="quarter" idx="11"/>
          </p:nvPr>
        </p:nvSpPr>
        <p:spPr/>
        <p:txBody>
          <a:bodyPr/>
          <a:lstStyle/>
          <a:p>
            <a:r>
              <a:rPr lang="en-GB" smtClean="0"/>
              <a:t>Bài 3 - Thuộc tính hình vẽ</a:t>
            </a:r>
            <a:endParaRPr lang="en-GB"/>
          </a:p>
        </p:txBody>
      </p:sp>
      <p:sp>
        <p:nvSpPr>
          <p:cNvPr id="212994" name="Rectangle 2"/>
          <p:cNvSpPr>
            <a:spLocks noGrp="1" noChangeArrowheads="1"/>
          </p:cNvSpPr>
          <p:nvPr>
            <p:ph type="title"/>
          </p:nvPr>
        </p:nvSpPr>
        <p:spPr/>
        <p:txBody>
          <a:bodyPr/>
          <a:lstStyle/>
          <a:p>
            <a:r>
              <a:rPr lang="en-US" smtClean="0"/>
              <a:t>5. </a:t>
            </a:r>
            <a:r>
              <a:rPr lang="en-US"/>
              <a:t>Thực hành</a:t>
            </a:r>
          </a:p>
        </p:txBody>
      </p:sp>
      <p:sp>
        <p:nvSpPr>
          <p:cNvPr id="212995" name="Rectangle 3"/>
          <p:cNvSpPr>
            <a:spLocks noGrp="1" noChangeArrowheads="1"/>
          </p:cNvSpPr>
          <p:nvPr>
            <p:ph type="body" idx="1"/>
          </p:nvPr>
        </p:nvSpPr>
        <p:spPr>
          <a:xfrm>
            <a:off x="762000" y="1143000"/>
            <a:ext cx="5181600" cy="5105400"/>
          </a:xfrm>
        </p:spPr>
        <p:txBody>
          <a:bodyPr/>
          <a:lstStyle/>
          <a:p>
            <a:r>
              <a:rPr lang="en-US" smtClean="0"/>
              <a:t>Ví </a:t>
            </a:r>
            <a:r>
              <a:rPr lang="en-US"/>
              <a:t>dụ 3.1</a:t>
            </a:r>
          </a:p>
          <a:p>
            <a:pPr lvl="1"/>
            <a:r>
              <a:rPr lang="en-US"/>
              <a:t>Sử dụng OpenGL để vẽ </a:t>
            </a:r>
            <a:r>
              <a:rPr lang="en-US" smtClean="0"/>
              <a:t>tam giác, chữ nhật với </a:t>
            </a:r>
            <a:r>
              <a:rPr lang="en-US"/>
              <a:t>thuộc tính (màu, độ rộng, nét đứt) đường viền.</a:t>
            </a:r>
          </a:p>
          <a:p>
            <a:r>
              <a:rPr lang="en-US" smtClean="0"/>
              <a:t>Ví </a:t>
            </a:r>
            <a:r>
              <a:rPr lang="en-US"/>
              <a:t>dụ 3.2</a:t>
            </a:r>
          </a:p>
          <a:p>
            <a:pPr lvl="1"/>
            <a:r>
              <a:rPr lang="en-US"/>
              <a:t>Hãy sử dụng OpenGL để vẽ đa giác với mẫu tô như hình bên.</a:t>
            </a:r>
          </a:p>
          <a:p>
            <a:r>
              <a:rPr lang="en-US"/>
              <a:t>Bài tập 3.1</a:t>
            </a:r>
          </a:p>
          <a:p>
            <a:pPr lvl="1"/>
            <a:r>
              <a:rPr lang="en-US"/>
              <a:t>Hãy sử dụng OpenGL để </a:t>
            </a:r>
            <a:r>
              <a:rPr lang="en-US" smtClean="0"/>
              <a:t>vẽ đoạn thẳng với thuộc tính </a:t>
            </a:r>
            <a:r>
              <a:rPr lang="en-US"/>
              <a:t>như hình dưới đây.</a:t>
            </a:r>
          </a:p>
          <a:p>
            <a:endParaRPr lang="en-US"/>
          </a:p>
          <a:p>
            <a:endParaRPr lang="en-US"/>
          </a:p>
          <a:p>
            <a:endParaRPr lang="en-US"/>
          </a:p>
        </p:txBody>
      </p:sp>
      <p:pic>
        <p:nvPicPr>
          <p:cNvPr id="213000" name="Picture 8"/>
          <p:cNvPicPr>
            <a:picLocks noChangeAspect="1" noChangeArrowheads="1"/>
          </p:cNvPicPr>
          <p:nvPr/>
        </p:nvPicPr>
        <p:blipFill>
          <a:blip r:embed="rId2" cstate="print"/>
          <a:srcRect/>
          <a:stretch>
            <a:fillRect/>
          </a:stretch>
        </p:blipFill>
        <p:spPr bwMode="auto">
          <a:xfrm>
            <a:off x="6477000" y="2438400"/>
            <a:ext cx="1776413" cy="1501775"/>
          </a:xfrm>
          <a:prstGeom prst="rect">
            <a:avLst/>
          </a:prstGeom>
          <a:noFill/>
          <a:ln w="9525">
            <a:solidFill>
              <a:schemeClr val="folHlink"/>
            </a:solidFill>
            <a:miter lim="800000"/>
            <a:headEnd/>
            <a:tailEnd/>
          </a:ln>
          <a:effec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5257800"/>
            <a:ext cx="19050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257800"/>
            <a:ext cx="22098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B17DCC5-C829-4CF3-97A0-F2EF2AFE102C}" type="slidenum">
              <a:rPr lang="en-GB" smtClean="0"/>
              <a:pPr/>
              <a:t>29</a:t>
            </a:fld>
            <a:r>
              <a:rPr lang="en-GB" smtClean="0"/>
              <a:t>/30</a:t>
            </a: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00706" name="Rectangle 2"/>
          <p:cNvSpPr>
            <a:spLocks noGrp="1" noChangeArrowheads="1"/>
          </p:cNvSpPr>
          <p:nvPr>
            <p:ph type="title"/>
          </p:nvPr>
        </p:nvSpPr>
        <p:spPr/>
        <p:txBody>
          <a:bodyPr/>
          <a:lstStyle/>
          <a:p>
            <a:pPr eaLnBrk="1" hangingPunct="1"/>
            <a:r>
              <a:rPr lang="en-US" smtClean="0"/>
              <a:t>Thuộc tính hình vẽ và cắt xén</a:t>
            </a:r>
          </a:p>
        </p:txBody>
      </p:sp>
      <p:sp>
        <p:nvSpPr>
          <p:cNvPr id="200707" name="Rectangle 3"/>
          <p:cNvSpPr>
            <a:spLocks noGrp="1" noChangeArrowheads="1"/>
          </p:cNvSpPr>
          <p:nvPr>
            <p:ph type="body" idx="1"/>
          </p:nvPr>
        </p:nvSpPr>
        <p:spPr/>
        <p:txBody>
          <a:bodyPr/>
          <a:lstStyle/>
          <a:p>
            <a:r>
              <a:rPr lang="en-US" smtClean="0"/>
              <a:t>Mô hình màu</a:t>
            </a:r>
          </a:p>
          <a:p>
            <a:r>
              <a:rPr lang="en-US" smtClean="0"/>
              <a:t>Tô </a:t>
            </a:r>
            <a:r>
              <a:rPr lang="en-US"/>
              <a:t>màu đa giác</a:t>
            </a:r>
          </a:p>
          <a:p>
            <a:r>
              <a:rPr lang="en-US"/>
              <a:t>Cắt xén đoạn thẳng, đa giác</a:t>
            </a:r>
          </a:p>
          <a:p>
            <a:r>
              <a:rPr lang="en-US"/>
              <a:t>Vẽ đồ họa với OpenGL</a:t>
            </a:r>
          </a:p>
          <a:p>
            <a:r>
              <a:rPr lang="en-US"/>
              <a:t>Thực hành</a:t>
            </a:r>
          </a:p>
        </p:txBody>
      </p:sp>
      <p:sp>
        <p:nvSpPr>
          <p:cNvPr id="7" name="Slide Number Placeholder 6"/>
          <p:cNvSpPr>
            <a:spLocks noGrp="1"/>
          </p:cNvSpPr>
          <p:nvPr>
            <p:ph type="sldNum" sz="quarter" idx="12"/>
          </p:nvPr>
        </p:nvSpPr>
        <p:spPr/>
        <p:txBody>
          <a:bodyPr/>
          <a:lstStyle/>
          <a:p>
            <a:fld id="{FB17DCC5-C829-4CF3-97A0-F2EF2AFE102C}" type="slidenum">
              <a:rPr lang="en-GB" smtClean="0"/>
              <a:pPr/>
              <a:t>3</a:t>
            </a:fld>
            <a:r>
              <a:rPr lang="en-GB" smtClean="0"/>
              <a:t>/30</a:t>
            </a:r>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dvduc-2006/18</a:t>
            </a:r>
            <a:endParaRPr lang="en-GB"/>
          </a:p>
        </p:txBody>
      </p:sp>
      <p:sp>
        <p:nvSpPr>
          <p:cNvPr id="8" name="Footer Placeholder 4"/>
          <p:cNvSpPr>
            <a:spLocks noGrp="1"/>
          </p:cNvSpPr>
          <p:nvPr>
            <p:ph type="ftr" sz="quarter" idx="11"/>
          </p:nvPr>
        </p:nvSpPr>
        <p:spPr/>
        <p:txBody>
          <a:bodyPr/>
          <a:lstStyle/>
          <a:p>
            <a:r>
              <a:rPr lang="en-GB" smtClean="0"/>
              <a:t>Bài 3 - Thuộc tính hình vẽ</a:t>
            </a:r>
            <a:endParaRPr lang="en-GB"/>
          </a:p>
        </p:txBody>
      </p:sp>
      <p:sp>
        <p:nvSpPr>
          <p:cNvPr id="212994" name="Rectangle 2"/>
          <p:cNvSpPr>
            <a:spLocks noGrp="1" noChangeArrowheads="1"/>
          </p:cNvSpPr>
          <p:nvPr>
            <p:ph type="title"/>
          </p:nvPr>
        </p:nvSpPr>
        <p:spPr/>
        <p:txBody>
          <a:bodyPr/>
          <a:lstStyle/>
          <a:p>
            <a:r>
              <a:rPr lang="en-US" smtClean="0"/>
              <a:t>5. </a:t>
            </a:r>
            <a:r>
              <a:rPr lang="en-US"/>
              <a:t>Thực hành</a:t>
            </a:r>
          </a:p>
        </p:txBody>
      </p:sp>
      <p:sp>
        <p:nvSpPr>
          <p:cNvPr id="212995" name="Rectangle 3"/>
          <p:cNvSpPr>
            <a:spLocks noGrp="1" noChangeArrowheads="1"/>
          </p:cNvSpPr>
          <p:nvPr>
            <p:ph type="body" idx="1"/>
          </p:nvPr>
        </p:nvSpPr>
        <p:spPr>
          <a:xfrm>
            <a:off x="762000" y="1143000"/>
            <a:ext cx="7620000" cy="5105400"/>
          </a:xfrm>
        </p:spPr>
        <p:txBody>
          <a:bodyPr/>
          <a:lstStyle/>
          <a:p>
            <a:r>
              <a:rPr lang="en-US" smtClean="0"/>
              <a:t>Bài </a:t>
            </a:r>
            <a:r>
              <a:rPr lang="en-US"/>
              <a:t>tập </a:t>
            </a:r>
            <a:r>
              <a:rPr lang="en-US" smtClean="0"/>
              <a:t>3.2</a:t>
            </a:r>
            <a:endParaRPr lang="en-US"/>
          </a:p>
          <a:p>
            <a:pPr lvl="1"/>
            <a:r>
              <a:rPr lang="en-US"/>
              <a:t>Hãy sử dụng OpenGL để </a:t>
            </a:r>
            <a:r>
              <a:rPr lang="en-US" smtClean="0"/>
              <a:t>vẽ đa </a:t>
            </a:r>
            <a:r>
              <a:rPr lang="en-US"/>
              <a:t>giác với </a:t>
            </a:r>
            <a:r>
              <a:rPr lang="en-US" smtClean="0"/>
              <a:t>các mẫu </a:t>
            </a:r>
            <a:r>
              <a:rPr lang="en-US"/>
              <a:t>tô như hình dưới đây.</a:t>
            </a:r>
          </a:p>
          <a:p>
            <a:endParaRPr lang="en-US"/>
          </a:p>
          <a:p>
            <a:endParaRPr lang="en-US"/>
          </a:p>
          <a:p>
            <a:endParaRPr lang="en-US"/>
          </a:p>
        </p:txBody>
      </p:sp>
      <p:pic>
        <p:nvPicPr>
          <p:cNvPr id="1026" name="Picture 2"/>
          <p:cNvPicPr>
            <a:picLocks noChangeAspect="1" noChangeArrowheads="1"/>
          </p:cNvPicPr>
          <p:nvPr/>
        </p:nvPicPr>
        <p:blipFill>
          <a:blip r:embed="rId3" cstate="print"/>
          <a:srcRect/>
          <a:stretch>
            <a:fillRect/>
          </a:stretch>
        </p:blipFill>
        <p:spPr bwMode="auto">
          <a:xfrm>
            <a:off x="2743200" y="2643500"/>
            <a:ext cx="1600200" cy="16002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rot="16200000">
            <a:off x="4943598" y="2692563"/>
            <a:ext cx="1560537" cy="154173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FB17DCC5-C829-4CF3-97A0-F2EF2AFE102C}" type="slidenum">
              <a:rPr lang="en-GB" smtClean="0"/>
              <a:pPr/>
              <a:t>30</a:t>
            </a:fld>
            <a:r>
              <a:rPr lang="en-GB" smtClean="0"/>
              <a:t>/30</a:t>
            </a:r>
            <a:endParaRPr lang="en-GB"/>
          </a:p>
        </p:txBody>
      </p:sp>
    </p:spTree>
    <p:extLst>
      <p:ext uri="{BB962C8B-B14F-4D97-AF65-F5344CB8AC3E}">
        <p14:creationId xmlns:p14="http://schemas.microsoft.com/office/powerpoint/2010/main" val="2231939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2667000" y="2489537"/>
            <a:ext cx="3881191" cy="1015663"/>
          </a:xfrm>
          <a:prstGeom prst="rect">
            <a:avLst/>
          </a:prstGeom>
          <a:noFill/>
        </p:spPr>
        <p:txBody>
          <a:bodyPr wrap="non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6000" b="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Câu hỏi?</a:t>
            </a:r>
            <a:endParaRPr lang="en-US" sz="6000" b="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Mô hình màu</a:t>
            </a:r>
            <a:endParaRPr lang="en-US"/>
          </a:p>
        </p:txBody>
      </p:sp>
      <p:sp>
        <p:nvSpPr>
          <p:cNvPr id="3" name="Content Placeholder 2"/>
          <p:cNvSpPr>
            <a:spLocks noGrp="1"/>
          </p:cNvSpPr>
          <p:nvPr>
            <p:ph idx="1"/>
          </p:nvPr>
        </p:nvSpPr>
        <p:spPr>
          <a:xfrm>
            <a:off x="762000" y="1066800"/>
            <a:ext cx="4648200" cy="5257800"/>
          </a:xfrm>
        </p:spPr>
        <p:txBody>
          <a:bodyPr/>
          <a:lstStyle/>
          <a:p>
            <a:r>
              <a:rPr lang="en-US" smtClean="0"/>
              <a:t>Màu là gì?</a:t>
            </a:r>
          </a:p>
          <a:p>
            <a:pPr lvl="1"/>
            <a:r>
              <a:rPr lang="en-US" smtClean="0"/>
              <a:t>Từ góc độ khoa học, màu là phân bổ bước sóng </a:t>
            </a:r>
            <a:r>
              <a:rPr lang="en-US" smtClean="0">
                <a:sym typeface="Symbol" pitchFamily="18" charset="2"/>
              </a:rPr>
              <a:t> </a:t>
            </a:r>
            <a:endParaRPr lang="en-US" smtClean="0">
              <a:sym typeface="Symbol" pitchFamily="18" charset="2"/>
            </a:endParaRPr>
          </a:p>
          <a:p>
            <a:pPr lvl="1"/>
            <a:r>
              <a:rPr lang="en-US" smtClean="0">
                <a:sym typeface="Symbol" pitchFamily="18" charset="2"/>
              </a:rPr>
              <a:t>Từ </a:t>
            </a:r>
            <a:r>
              <a:rPr lang="en-US" smtClean="0">
                <a:sym typeface="Symbol" pitchFamily="18" charset="2"/>
              </a:rPr>
              <a:t>góc độ nghệ thuật, màu là thuộc </a:t>
            </a:r>
            <a:r>
              <a:rPr lang="en-US">
                <a:sym typeface="Symbol" pitchFamily="18" charset="2"/>
              </a:rPr>
              <a:t>tính </a:t>
            </a:r>
            <a:r>
              <a:rPr lang="en-US" smtClean="0">
                <a:sym typeface="Symbol" pitchFamily="18" charset="2"/>
              </a:rPr>
              <a:t>màu tinh khiết (Hue), độ xám/chói (Brightness), độ tinh khiết (Saturation) của ánh sáng</a:t>
            </a:r>
            <a:r>
              <a:rPr lang="en-US" smtClean="0">
                <a:sym typeface="Symbol" pitchFamily="18" charset="2"/>
              </a:rPr>
              <a:t>.</a:t>
            </a:r>
            <a:endParaRPr lang="en-US" smtClean="0">
              <a:sym typeface="Symbol" pitchFamily="18" charset="2"/>
            </a:endParaRPr>
          </a:p>
        </p:txBody>
      </p:sp>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pic>
        <p:nvPicPr>
          <p:cNvPr id="6" name="Picture 5"/>
          <p:cNvPicPr>
            <a:picLocks noChangeAspect="1"/>
          </p:cNvPicPr>
          <p:nvPr/>
        </p:nvPicPr>
        <p:blipFill>
          <a:blip r:embed="rId2"/>
          <a:stretch>
            <a:fillRect/>
          </a:stretch>
        </p:blipFill>
        <p:spPr>
          <a:xfrm>
            <a:off x="2286000" y="3962400"/>
            <a:ext cx="2432515" cy="1896020"/>
          </a:xfrm>
          <a:prstGeom prst="rect">
            <a:avLst/>
          </a:prstGeom>
        </p:spPr>
      </p:pic>
      <p:pic>
        <p:nvPicPr>
          <p:cNvPr id="7" name="Picture 6"/>
          <p:cNvPicPr>
            <a:picLocks noChangeAspect="1"/>
          </p:cNvPicPr>
          <p:nvPr/>
        </p:nvPicPr>
        <p:blipFill>
          <a:blip r:embed="rId3"/>
          <a:stretch>
            <a:fillRect/>
          </a:stretch>
        </p:blipFill>
        <p:spPr>
          <a:xfrm>
            <a:off x="5638509" y="1732618"/>
            <a:ext cx="3353091" cy="3859102"/>
          </a:xfrm>
          <a:prstGeom prst="rect">
            <a:avLst/>
          </a:prstGeom>
        </p:spPr>
      </p:pic>
      <p:sp>
        <p:nvSpPr>
          <p:cNvPr id="14" name="Slide Number Placeholder 13"/>
          <p:cNvSpPr>
            <a:spLocks noGrp="1"/>
          </p:cNvSpPr>
          <p:nvPr>
            <p:ph type="sldNum" sz="quarter" idx="12"/>
          </p:nvPr>
        </p:nvSpPr>
        <p:spPr/>
        <p:txBody>
          <a:bodyPr/>
          <a:lstStyle/>
          <a:p>
            <a:fld id="{FB17DCC5-C829-4CF3-97A0-F2EF2AFE102C}" type="slidenum">
              <a:rPr lang="en-GB" smtClean="0"/>
              <a:pPr/>
              <a:t>4</a:t>
            </a:fld>
            <a:r>
              <a:rPr lang="en-GB" smtClean="0"/>
              <a:t>/30</a:t>
            </a: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Mô hình màu</a:t>
            </a:r>
            <a:endParaRPr lang="en-US"/>
          </a:p>
        </p:txBody>
      </p:sp>
      <p:sp>
        <p:nvSpPr>
          <p:cNvPr id="3" name="Content Placeholder 2"/>
          <p:cNvSpPr>
            <a:spLocks noGrp="1"/>
          </p:cNvSpPr>
          <p:nvPr>
            <p:ph idx="1"/>
          </p:nvPr>
        </p:nvSpPr>
        <p:spPr>
          <a:xfrm>
            <a:off x="762000" y="1066800"/>
            <a:ext cx="3810000" cy="3048000"/>
          </a:xfrm>
        </p:spPr>
        <p:txBody>
          <a:bodyPr/>
          <a:lstStyle/>
          <a:p>
            <a:pPr eaLnBrk="1" hangingPunct="1"/>
            <a:r>
              <a:rPr lang="en-US" smtClean="0"/>
              <a:t>Tính </a:t>
            </a:r>
            <a:r>
              <a:rPr lang="en-US" smtClean="0"/>
              <a:t>chất ánh sáng</a:t>
            </a:r>
          </a:p>
          <a:p>
            <a:pPr lvl="1" eaLnBrk="1" hangingPunct="1"/>
            <a:r>
              <a:rPr lang="en-US" smtClean="0"/>
              <a:t>Màu được tạo bởi nhiều bước sóng</a:t>
            </a:r>
          </a:p>
          <a:p>
            <a:pPr lvl="1" eaLnBrk="1" hangingPunct="1"/>
            <a:r>
              <a:rPr lang="en-US" smtClean="0"/>
              <a:t>Mắt ta nhạy cảm với bước sóng trội (nhận biết màu).</a:t>
            </a:r>
          </a:p>
        </p:txBody>
      </p:sp>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grpSp>
        <p:nvGrpSpPr>
          <p:cNvPr id="8" name="Group 84"/>
          <p:cNvGrpSpPr>
            <a:grpSpLocks/>
          </p:cNvGrpSpPr>
          <p:nvPr/>
        </p:nvGrpSpPr>
        <p:grpSpPr bwMode="auto">
          <a:xfrm>
            <a:off x="5251450" y="2057400"/>
            <a:ext cx="3060700" cy="3662363"/>
            <a:chOff x="3544" y="1392"/>
            <a:chExt cx="1928" cy="2307"/>
          </a:xfrm>
        </p:grpSpPr>
        <p:pic>
          <p:nvPicPr>
            <p:cNvPr id="9" name="Picture 81"/>
            <p:cNvPicPr>
              <a:picLocks noChangeAspect="1" noChangeArrowheads="1"/>
            </p:cNvPicPr>
            <p:nvPr/>
          </p:nvPicPr>
          <p:blipFill>
            <a:blip r:embed="rId2" cstate="print"/>
            <a:srcRect/>
            <a:stretch>
              <a:fillRect/>
            </a:stretch>
          </p:blipFill>
          <p:spPr bwMode="auto">
            <a:xfrm>
              <a:off x="3736" y="1392"/>
              <a:ext cx="1736" cy="2160"/>
            </a:xfrm>
            <a:prstGeom prst="rect">
              <a:avLst/>
            </a:prstGeom>
            <a:noFill/>
            <a:ln w="9525">
              <a:noFill/>
              <a:miter lim="800000"/>
              <a:headEnd/>
              <a:tailEnd/>
            </a:ln>
          </p:spPr>
        </p:pic>
        <p:sp>
          <p:nvSpPr>
            <p:cNvPr id="10" name="Text Box 82"/>
            <p:cNvSpPr txBox="1">
              <a:spLocks noChangeArrowheads="1"/>
            </p:cNvSpPr>
            <p:nvPr/>
          </p:nvSpPr>
          <p:spPr bwMode="auto">
            <a:xfrm>
              <a:off x="4224" y="3507"/>
              <a:ext cx="928" cy="192"/>
            </a:xfrm>
            <a:prstGeom prst="rect">
              <a:avLst/>
            </a:prstGeom>
            <a:noFill/>
            <a:ln w="9525">
              <a:noFill/>
              <a:miter lim="800000"/>
              <a:headEnd/>
              <a:tailEnd/>
            </a:ln>
          </p:spPr>
          <p:txBody>
            <a:bodyPr wrap="none">
              <a:spAutoFit/>
            </a:bodyPr>
            <a:lstStyle/>
            <a:p>
              <a:r>
                <a:rPr lang="en-US" sz="1400">
                  <a:latin typeface="Arial" pitchFamily="34" charset="0"/>
                </a:rPr>
                <a:t>Bước sóng (nm)</a:t>
              </a:r>
            </a:p>
          </p:txBody>
        </p:sp>
        <p:sp>
          <p:nvSpPr>
            <p:cNvPr id="11" name="Text Box 83"/>
            <p:cNvSpPr txBox="1">
              <a:spLocks noChangeArrowheads="1"/>
            </p:cNvSpPr>
            <p:nvPr/>
          </p:nvSpPr>
          <p:spPr bwMode="auto">
            <a:xfrm rot="-5400000">
              <a:off x="2646" y="2330"/>
              <a:ext cx="1988" cy="192"/>
            </a:xfrm>
            <a:prstGeom prst="rect">
              <a:avLst/>
            </a:prstGeom>
            <a:noFill/>
            <a:ln w="9525">
              <a:noFill/>
              <a:miter lim="800000"/>
              <a:headEnd/>
              <a:tailEnd/>
            </a:ln>
          </p:spPr>
          <p:txBody>
            <a:bodyPr wrap="none">
              <a:spAutoFit/>
            </a:bodyPr>
            <a:lstStyle/>
            <a:p>
              <a:r>
                <a:rPr lang="en-US" sz="1400">
                  <a:latin typeface="Arial" pitchFamily="34" charset="0"/>
                </a:rPr>
                <a:t>Ánh sáng hấp thụ bởi tế bào hình nón</a:t>
              </a:r>
            </a:p>
          </p:txBody>
        </p:sp>
      </p:grpSp>
      <p:sp>
        <p:nvSpPr>
          <p:cNvPr id="13" name="Slide Number Placeholder 12"/>
          <p:cNvSpPr>
            <a:spLocks noGrp="1"/>
          </p:cNvSpPr>
          <p:nvPr>
            <p:ph type="sldNum" sz="quarter" idx="12"/>
          </p:nvPr>
        </p:nvSpPr>
        <p:spPr/>
        <p:txBody>
          <a:bodyPr/>
          <a:lstStyle/>
          <a:p>
            <a:fld id="{FB17DCC5-C829-4CF3-97A0-F2EF2AFE102C}" type="slidenum">
              <a:rPr lang="en-GB" smtClean="0"/>
              <a:pPr/>
              <a:t>5</a:t>
            </a:fld>
            <a:r>
              <a:rPr lang="en-GB" smtClean="0"/>
              <a:t>/30</a:t>
            </a:r>
            <a:endParaRPr lang="en-GB"/>
          </a:p>
        </p:txBody>
      </p:sp>
    </p:spTree>
    <p:extLst>
      <p:ext uri="{BB962C8B-B14F-4D97-AF65-F5344CB8AC3E}">
        <p14:creationId xmlns:p14="http://schemas.microsoft.com/office/powerpoint/2010/main" val="186457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204803" name="Rectangle 2"/>
          <p:cNvSpPr>
            <a:spLocks noGrp="1" noChangeArrowheads="1"/>
          </p:cNvSpPr>
          <p:nvPr>
            <p:ph type="title"/>
          </p:nvPr>
        </p:nvSpPr>
        <p:spPr/>
        <p:txBody>
          <a:bodyPr/>
          <a:lstStyle/>
          <a:p>
            <a:pPr eaLnBrk="1" hangingPunct="1"/>
            <a:r>
              <a:rPr lang="en-US" smtClean="0"/>
              <a:t>Mô hình màu</a:t>
            </a:r>
          </a:p>
        </p:txBody>
      </p:sp>
      <p:sp>
        <p:nvSpPr>
          <p:cNvPr id="204804" name="Rectangle 3"/>
          <p:cNvSpPr>
            <a:spLocks noGrp="1" noChangeArrowheads="1"/>
          </p:cNvSpPr>
          <p:nvPr>
            <p:ph type="body" idx="1"/>
          </p:nvPr>
        </p:nvSpPr>
        <p:spPr>
          <a:xfrm>
            <a:off x="457200" y="1143000"/>
            <a:ext cx="8382000" cy="5029200"/>
          </a:xfrm>
        </p:spPr>
        <p:txBody>
          <a:bodyPr/>
          <a:lstStyle/>
          <a:p>
            <a:pPr eaLnBrk="1" hangingPunct="1"/>
            <a:r>
              <a:rPr lang="en-US" smtClean="0"/>
              <a:t>Mô hình màu?</a:t>
            </a:r>
          </a:p>
          <a:p>
            <a:pPr lvl="1">
              <a:spcBef>
                <a:spcPct val="0"/>
              </a:spcBef>
            </a:pPr>
            <a:r>
              <a:rPr lang="en-US" smtClean="0"/>
              <a:t>là mô hình toán học trừu tượng mô tả cách biểu diễn màu mà con người có thể nhận biết bởi bộ các chữ số (3 hay 4 giá trị) hay bởi các thành phần màu.</a:t>
            </a:r>
          </a:p>
          <a:p>
            <a:pPr lvl="1">
              <a:lnSpc>
                <a:spcPct val="110000"/>
              </a:lnSpc>
              <a:spcBef>
                <a:spcPct val="0"/>
              </a:spcBef>
            </a:pPr>
            <a:r>
              <a:rPr lang="en-US" smtClean="0"/>
              <a:t>là phương pháp định nghĩa màu.</a:t>
            </a:r>
          </a:p>
          <a:p>
            <a:pPr>
              <a:lnSpc>
                <a:spcPct val="110000"/>
              </a:lnSpc>
              <a:spcBef>
                <a:spcPct val="10000"/>
              </a:spcBef>
              <a:spcAft>
                <a:spcPct val="10000"/>
              </a:spcAft>
            </a:pPr>
            <a:r>
              <a:rPr lang="en-US" smtClean="0"/>
              <a:t>Thí dụ</a:t>
            </a:r>
          </a:p>
          <a:p>
            <a:pPr lvl="1">
              <a:spcBef>
                <a:spcPct val="0"/>
              </a:spcBef>
            </a:pPr>
            <a:r>
              <a:rPr lang="en-US" smtClean="0"/>
              <a:t>Mô hình RGB</a:t>
            </a:r>
          </a:p>
          <a:p>
            <a:pPr lvl="1">
              <a:spcBef>
                <a:spcPct val="0"/>
              </a:spcBef>
            </a:pPr>
            <a:r>
              <a:rPr lang="en-US" smtClean="0"/>
              <a:t>Mô hình HSV</a:t>
            </a:r>
          </a:p>
          <a:p>
            <a:pPr lvl="1">
              <a:spcBef>
                <a:spcPct val="0"/>
              </a:spcBef>
            </a:pPr>
            <a:r>
              <a:rPr lang="en-US" smtClean="0"/>
              <a:t>Mô hình YUV, YC</a:t>
            </a:r>
            <a:r>
              <a:rPr lang="en-US" baseline="-25000" smtClean="0"/>
              <a:t>b</a:t>
            </a:r>
            <a:r>
              <a:rPr lang="en-US" smtClean="0"/>
              <a:t>C</a:t>
            </a:r>
            <a:r>
              <a:rPr lang="en-US" baseline="-25000" smtClean="0"/>
              <a:t>r</a:t>
            </a:r>
            <a:endParaRPr lang="en-US" smtClean="0"/>
          </a:p>
          <a:p>
            <a:pPr lvl="1">
              <a:spcBef>
                <a:spcPct val="0"/>
              </a:spcBef>
            </a:pPr>
            <a:r>
              <a:rPr lang="en-US" smtClean="0"/>
              <a:t>Mô hình CMYK</a:t>
            </a:r>
          </a:p>
          <a:p>
            <a:pPr>
              <a:lnSpc>
                <a:spcPct val="110000"/>
              </a:lnSpc>
              <a:spcBef>
                <a:spcPct val="10000"/>
              </a:spcBef>
              <a:spcAft>
                <a:spcPct val="10000"/>
              </a:spcAft>
            </a:pPr>
            <a:r>
              <a:rPr lang="en-US" smtClean="0"/>
              <a:t>Nhận xét</a:t>
            </a:r>
          </a:p>
          <a:p>
            <a:pPr lvl="1">
              <a:spcBef>
                <a:spcPct val="0"/>
              </a:spcBef>
            </a:pPr>
            <a:r>
              <a:rPr lang="en-US" smtClean="0"/>
              <a:t>Không có mô hình màu nào là đầy đủ cho biểu diễn mọi khía cạnh của màu</a:t>
            </a:r>
          </a:p>
          <a:p>
            <a:pPr lvl="1">
              <a:spcBef>
                <a:spcPct val="0"/>
              </a:spcBef>
            </a:pPr>
            <a:r>
              <a:rPr lang="en-US" smtClean="0"/>
              <a:t>Sử dụng các mô hình màu khác nhau trong các mục đích cụ thể khác nhau.</a:t>
            </a:r>
          </a:p>
        </p:txBody>
      </p:sp>
      <p:sp>
        <p:nvSpPr>
          <p:cNvPr id="9" name="Date Placeholder 8"/>
          <p:cNvSpPr>
            <a:spLocks noGrp="1"/>
          </p:cNvSpPr>
          <p:nvPr>
            <p:ph type="dt" sz="half" idx="10"/>
          </p:nvPr>
        </p:nvSpPr>
        <p:spPr/>
        <p:txBody>
          <a:bodyPr/>
          <a:lstStyle/>
          <a:p>
            <a:pPr>
              <a:defRPr/>
            </a:pPr>
            <a:r>
              <a:rPr lang="en-US" smtClean="0"/>
              <a:t>dvduc-2006/18</a:t>
            </a:r>
            <a:endParaRPr lang="en-GB"/>
          </a:p>
        </p:txBody>
      </p:sp>
      <p:sp>
        <p:nvSpPr>
          <p:cNvPr id="3" name="Slide Number Placeholder 2"/>
          <p:cNvSpPr>
            <a:spLocks noGrp="1"/>
          </p:cNvSpPr>
          <p:nvPr>
            <p:ph type="sldNum" sz="quarter" idx="12"/>
          </p:nvPr>
        </p:nvSpPr>
        <p:spPr/>
        <p:txBody>
          <a:bodyPr/>
          <a:lstStyle/>
          <a:p>
            <a:fld id="{FB17DCC5-C829-4CF3-97A0-F2EF2AFE102C}" type="slidenum">
              <a:rPr lang="en-GB" smtClean="0"/>
              <a:pPr/>
              <a:t>6</a:t>
            </a:fld>
            <a:r>
              <a:rPr lang="en-GB" smtClean="0"/>
              <a:t>/30</a:t>
            </a: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206851" name="Rectangle 2"/>
          <p:cNvSpPr>
            <a:spLocks noGrp="1" noChangeArrowheads="1"/>
          </p:cNvSpPr>
          <p:nvPr>
            <p:ph type="title"/>
          </p:nvPr>
        </p:nvSpPr>
        <p:spPr/>
        <p:txBody>
          <a:bodyPr/>
          <a:lstStyle/>
          <a:p>
            <a:pPr eaLnBrk="1" hangingPunct="1"/>
            <a:r>
              <a:rPr lang="en-US" smtClean="0"/>
              <a:t>Mô hình màu RGB</a:t>
            </a:r>
          </a:p>
        </p:txBody>
      </p:sp>
      <p:pic>
        <p:nvPicPr>
          <p:cNvPr id="206852" name="Picture 13" descr="Click to Order">
            <a:hlinkClick r:id="rId3"/>
          </p:cNvPr>
          <p:cNvPicPr>
            <a:picLocks noChangeAspect="1" noChangeArrowheads="1" noCrop="1"/>
          </p:cNvPicPr>
          <p:nvPr/>
        </p:nvPicPr>
        <p:blipFill>
          <a:blip r:embed="rId4" cstate="print"/>
          <a:srcRect/>
          <a:stretch>
            <a:fillRect/>
          </a:stretch>
        </p:blipFill>
        <p:spPr bwMode="auto">
          <a:xfrm>
            <a:off x="5638800" y="1219200"/>
            <a:ext cx="2362200" cy="2362200"/>
          </a:xfrm>
          <a:prstGeom prst="rect">
            <a:avLst/>
          </a:prstGeom>
          <a:noFill/>
          <a:ln w="9525">
            <a:noFill/>
            <a:miter lim="800000"/>
            <a:headEnd/>
            <a:tailEnd/>
          </a:ln>
        </p:spPr>
      </p:pic>
      <p:grpSp>
        <p:nvGrpSpPr>
          <p:cNvPr id="2" name="Group 112"/>
          <p:cNvGrpSpPr>
            <a:grpSpLocks/>
          </p:cNvGrpSpPr>
          <p:nvPr/>
        </p:nvGrpSpPr>
        <p:grpSpPr bwMode="auto">
          <a:xfrm>
            <a:off x="457200" y="1143000"/>
            <a:ext cx="3822700" cy="2819400"/>
            <a:chOff x="144" y="1728"/>
            <a:chExt cx="2408" cy="1776"/>
          </a:xfrm>
        </p:grpSpPr>
        <p:sp>
          <p:nvSpPr>
            <p:cNvPr id="206857" name="Freeform 113"/>
            <p:cNvSpPr>
              <a:spLocks/>
            </p:cNvSpPr>
            <p:nvPr/>
          </p:nvSpPr>
          <p:spPr bwMode="auto">
            <a:xfrm>
              <a:off x="720" y="2016"/>
              <a:ext cx="1248" cy="1248"/>
            </a:xfrm>
            <a:custGeom>
              <a:avLst/>
              <a:gdLst>
                <a:gd name="T0" fmla="*/ 384 w 1248"/>
                <a:gd name="T1" fmla="*/ 0 h 1248"/>
                <a:gd name="T2" fmla="*/ 0 w 1248"/>
                <a:gd name="T3" fmla="*/ 1248 h 1248"/>
                <a:gd name="T4" fmla="*/ 1248 w 1248"/>
                <a:gd name="T5" fmla="*/ 912 h 1248"/>
                <a:gd name="T6" fmla="*/ 384 w 1248"/>
                <a:gd name="T7" fmla="*/ 0 h 1248"/>
                <a:gd name="T8" fmla="*/ 0 60000 65536"/>
                <a:gd name="T9" fmla="*/ 0 60000 65536"/>
                <a:gd name="T10" fmla="*/ 0 60000 65536"/>
                <a:gd name="T11" fmla="*/ 0 60000 65536"/>
                <a:gd name="T12" fmla="*/ 0 w 1248"/>
                <a:gd name="T13" fmla="*/ 0 h 1248"/>
                <a:gd name="T14" fmla="*/ 1248 w 1248"/>
                <a:gd name="T15" fmla="*/ 1248 h 1248"/>
              </a:gdLst>
              <a:ahLst/>
              <a:cxnLst>
                <a:cxn ang="T8">
                  <a:pos x="T0" y="T1"/>
                </a:cxn>
                <a:cxn ang="T9">
                  <a:pos x="T2" y="T3"/>
                </a:cxn>
                <a:cxn ang="T10">
                  <a:pos x="T4" y="T5"/>
                </a:cxn>
                <a:cxn ang="T11">
                  <a:pos x="T6" y="T7"/>
                </a:cxn>
              </a:cxnLst>
              <a:rect l="T12" t="T13" r="T14" b="T15"/>
              <a:pathLst>
                <a:path w="1248" h="1248">
                  <a:moveTo>
                    <a:pt x="384" y="0"/>
                  </a:moveTo>
                  <a:lnTo>
                    <a:pt x="0" y="1248"/>
                  </a:lnTo>
                  <a:lnTo>
                    <a:pt x="1248" y="912"/>
                  </a:lnTo>
                  <a:lnTo>
                    <a:pt x="384" y="0"/>
                  </a:lnTo>
                  <a:close/>
                </a:path>
              </a:pathLst>
            </a:custGeom>
            <a:noFill/>
            <a:ln w="9525">
              <a:solidFill>
                <a:schemeClr val="accent1"/>
              </a:solidFill>
              <a:round/>
              <a:headEnd/>
              <a:tailEnd/>
            </a:ln>
          </p:spPr>
          <p:txBody>
            <a:bodyPr/>
            <a:lstStyle/>
            <a:p>
              <a:endParaRPr lang="en-US"/>
            </a:p>
          </p:txBody>
        </p:sp>
        <p:grpSp>
          <p:nvGrpSpPr>
            <p:cNvPr id="3" name="Group 114"/>
            <p:cNvGrpSpPr>
              <a:grpSpLocks/>
            </p:cNvGrpSpPr>
            <p:nvPr/>
          </p:nvGrpSpPr>
          <p:grpSpPr bwMode="auto">
            <a:xfrm>
              <a:off x="656" y="1944"/>
              <a:ext cx="1376" cy="1368"/>
              <a:chOff x="656" y="1944"/>
              <a:chExt cx="1376" cy="1368"/>
            </a:xfrm>
          </p:grpSpPr>
          <p:sp>
            <p:nvSpPr>
              <p:cNvPr id="206866" name="Rectangle 115"/>
              <p:cNvSpPr>
                <a:spLocks noChangeArrowheads="1"/>
              </p:cNvSpPr>
              <p:nvPr/>
            </p:nvSpPr>
            <p:spPr bwMode="auto">
              <a:xfrm>
                <a:off x="720" y="2400"/>
                <a:ext cx="960" cy="864"/>
              </a:xfrm>
              <a:prstGeom prst="rect">
                <a:avLst/>
              </a:prstGeom>
              <a:noFill/>
              <a:ln w="9525">
                <a:solidFill>
                  <a:schemeClr val="tx1"/>
                </a:solidFill>
                <a:miter lim="800000"/>
                <a:headEnd/>
                <a:tailEnd/>
              </a:ln>
            </p:spPr>
            <p:txBody>
              <a:bodyPr wrap="none" anchor="ctr"/>
              <a:lstStyle/>
              <a:p>
                <a:endParaRPr lang="en-US"/>
              </a:p>
            </p:txBody>
          </p:sp>
          <p:sp>
            <p:nvSpPr>
              <p:cNvPr id="206867" name="Freeform 116"/>
              <p:cNvSpPr>
                <a:spLocks/>
              </p:cNvSpPr>
              <p:nvPr/>
            </p:nvSpPr>
            <p:spPr bwMode="auto">
              <a:xfrm>
                <a:off x="720" y="2016"/>
                <a:ext cx="1248" cy="384"/>
              </a:xfrm>
              <a:custGeom>
                <a:avLst/>
                <a:gdLst>
                  <a:gd name="T0" fmla="*/ 0 w 1248"/>
                  <a:gd name="T1" fmla="*/ 384 h 384"/>
                  <a:gd name="T2" fmla="*/ 384 w 1248"/>
                  <a:gd name="T3" fmla="*/ 0 h 384"/>
                  <a:gd name="T4" fmla="*/ 1248 w 1248"/>
                  <a:gd name="T5" fmla="*/ 0 h 384"/>
                  <a:gd name="T6" fmla="*/ 960 w 1248"/>
                  <a:gd name="T7" fmla="*/ 384 h 384"/>
                  <a:gd name="T8" fmla="*/ 0 w 1248"/>
                  <a:gd name="T9" fmla="*/ 384 h 384"/>
                  <a:gd name="T10" fmla="*/ 0 60000 65536"/>
                  <a:gd name="T11" fmla="*/ 0 60000 65536"/>
                  <a:gd name="T12" fmla="*/ 0 60000 65536"/>
                  <a:gd name="T13" fmla="*/ 0 60000 65536"/>
                  <a:gd name="T14" fmla="*/ 0 60000 65536"/>
                  <a:gd name="T15" fmla="*/ 0 w 1248"/>
                  <a:gd name="T16" fmla="*/ 0 h 384"/>
                  <a:gd name="T17" fmla="*/ 1248 w 1248"/>
                  <a:gd name="T18" fmla="*/ 384 h 384"/>
                </a:gdLst>
                <a:ahLst/>
                <a:cxnLst>
                  <a:cxn ang="T10">
                    <a:pos x="T0" y="T1"/>
                  </a:cxn>
                  <a:cxn ang="T11">
                    <a:pos x="T2" y="T3"/>
                  </a:cxn>
                  <a:cxn ang="T12">
                    <a:pos x="T4" y="T5"/>
                  </a:cxn>
                  <a:cxn ang="T13">
                    <a:pos x="T6" y="T7"/>
                  </a:cxn>
                  <a:cxn ang="T14">
                    <a:pos x="T8" y="T9"/>
                  </a:cxn>
                </a:cxnLst>
                <a:rect l="T15" t="T16" r="T17" b="T18"/>
                <a:pathLst>
                  <a:path w="1248" h="384">
                    <a:moveTo>
                      <a:pt x="0" y="384"/>
                    </a:moveTo>
                    <a:lnTo>
                      <a:pt x="384" y="0"/>
                    </a:lnTo>
                    <a:lnTo>
                      <a:pt x="1248" y="0"/>
                    </a:lnTo>
                    <a:lnTo>
                      <a:pt x="960" y="384"/>
                    </a:lnTo>
                    <a:lnTo>
                      <a:pt x="0" y="384"/>
                    </a:lnTo>
                    <a:close/>
                  </a:path>
                </a:pathLst>
              </a:custGeom>
              <a:noFill/>
              <a:ln w="9525">
                <a:solidFill>
                  <a:schemeClr val="tx1"/>
                </a:solidFill>
                <a:round/>
                <a:headEnd/>
                <a:tailEnd/>
              </a:ln>
            </p:spPr>
            <p:txBody>
              <a:bodyPr/>
              <a:lstStyle/>
              <a:p>
                <a:endParaRPr lang="en-US"/>
              </a:p>
            </p:txBody>
          </p:sp>
          <p:sp>
            <p:nvSpPr>
              <p:cNvPr id="206868" name="Freeform 117"/>
              <p:cNvSpPr>
                <a:spLocks/>
              </p:cNvSpPr>
              <p:nvPr/>
            </p:nvSpPr>
            <p:spPr bwMode="auto">
              <a:xfrm>
                <a:off x="1680" y="2016"/>
                <a:ext cx="288" cy="1248"/>
              </a:xfrm>
              <a:custGeom>
                <a:avLst/>
                <a:gdLst>
                  <a:gd name="T0" fmla="*/ 0 w 288"/>
                  <a:gd name="T1" fmla="*/ 384 h 1248"/>
                  <a:gd name="T2" fmla="*/ 288 w 288"/>
                  <a:gd name="T3" fmla="*/ 0 h 1248"/>
                  <a:gd name="T4" fmla="*/ 288 w 288"/>
                  <a:gd name="T5" fmla="*/ 912 h 1248"/>
                  <a:gd name="T6" fmla="*/ 0 w 288"/>
                  <a:gd name="T7" fmla="*/ 1248 h 1248"/>
                  <a:gd name="T8" fmla="*/ 0 w 288"/>
                  <a:gd name="T9" fmla="*/ 384 h 1248"/>
                  <a:gd name="T10" fmla="*/ 0 60000 65536"/>
                  <a:gd name="T11" fmla="*/ 0 60000 65536"/>
                  <a:gd name="T12" fmla="*/ 0 60000 65536"/>
                  <a:gd name="T13" fmla="*/ 0 60000 65536"/>
                  <a:gd name="T14" fmla="*/ 0 60000 65536"/>
                  <a:gd name="T15" fmla="*/ 0 w 288"/>
                  <a:gd name="T16" fmla="*/ 0 h 1248"/>
                  <a:gd name="T17" fmla="*/ 288 w 288"/>
                  <a:gd name="T18" fmla="*/ 1248 h 1248"/>
                </a:gdLst>
                <a:ahLst/>
                <a:cxnLst>
                  <a:cxn ang="T10">
                    <a:pos x="T0" y="T1"/>
                  </a:cxn>
                  <a:cxn ang="T11">
                    <a:pos x="T2" y="T3"/>
                  </a:cxn>
                  <a:cxn ang="T12">
                    <a:pos x="T4" y="T5"/>
                  </a:cxn>
                  <a:cxn ang="T13">
                    <a:pos x="T6" y="T7"/>
                  </a:cxn>
                  <a:cxn ang="T14">
                    <a:pos x="T8" y="T9"/>
                  </a:cxn>
                </a:cxnLst>
                <a:rect l="T15" t="T16" r="T17" b="T18"/>
                <a:pathLst>
                  <a:path w="288" h="1248">
                    <a:moveTo>
                      <a:pt x="0" y="384"/>
                    </a:moveTo>
                    <a:lnTo>
                      <a:pt x="288" y="0"/>
                    </a:lnTo>
                    <a:lnTo>
                      <a:pt x="288" y="912"/>
                    </a:lnTo>
                    <a:lnTo>
                      <a:pt x="0" y="1248"/>
                    </a:lnTo>
                    <a:lnTo>
                      <a:pt x="0" y="384"/>
                    </a:lnTo>
                    <a:close/>
                  </a:path>
                </a:pathLst>
              </a:custGeom>
              <a:noFill/>
              <a:ln w="9525">
                <a:solidFill>
                  <a:schemeClr val="tx1"/>
                </a:solidFill>
                <a:round/>
                <a:headEnd/>
                <a:tailEnd/>
              </a:ln>
            </p:spPr>
            <p:txBody>
              <a:bodyPr/>
              <a:lstStyle/>
              <a:p>
                <a:endParaRPr lang="en-US"/>
              </a:p>
            </p:txBody>
          </p:sp>
          <p:grpSp>
            <p:nvGrpSpPr>
              <p:cNvPr id="4" name="Group 118"/>
              <p:cNvGrpSpPr>
                <a:grpSpLocks/>
              </p:cNvGrpSpPr>
              <p:nvPr/>
            </p:nvGrpSpPr>
            <p:grpSpPr bwMode="auto">
              <a:xfrm>
                <a:off x="720" y="2016"/>
                <a:ext cx="1248" cy="1248"/>
                <a:chOff x="720" y="2016"/>
                <a:chExt cx="1248" cy="1248"/>
              </a:xfrm>
            </p:grpSpPr>
            <p:sp>
              <p:nvSpPr>
                <p:cNvPr id="206879" name="Line 119"/>
                <p:cNvSpPr>
                  <a:spLocks noChangeShapeType="1"/>
                </p:cNvSpPr>
                <p:nvPr/>
              </p:nvSpPr>
              <p:spPr bwMode="auto">
                <a:xfrm>
                  <a:off x="1104" y="2016"/>
                  <a:ext cx="0" cy="912"/>
                </a:xfrm>
                <a:prstGeom prst="line">
                  <a:avLst/>
                </a:prstGeom>
                <a:noFill/>
                <a:ln w="9525">
                  <a:solidFill>
                    <a:schemeClr val="tx1"/>
                  </a:solidFill>
                  <a:prstDash val="lgDash"/>
                  <a:round/>
                  <a:headEnd/>
                  <a:tailEnd/>
                </a:ln>
              </p:spPr>
              <p:txBody>
                <a:bodyPr/>
                <a:lstStyle/>
                <a:p>
                  <a:endParaRPr lang="en-US"/>
                </a:p>
              </p:txBody>
            </p:sp>
            <p:sp>
              <p:nvSpPr>
                <p:cNvPr id="206880" name="Line 120"/>
                <p:cNvSpPr>
                  <a:spLocks noChangeShapeType="1"/>
                </p:cNvSpPr>
                <p:nvPr/>
              </p:nvSpPr>
              <p:spPr bwMode="auto">
                <a:xfrm>
                  <a:off x="1104" y="2928"/>
                  <a:ext cx="864" cy="0"/>
                </a:xfrm>
                <a:prstGeom prst="line">
                  <a:avLst/>
                </a:prstGeom>
                <a:noFill/>
                <a:ln w="9525">
                  <a:solidFill>
                    <a:schemeClr val="tx1"/>
                  </a:solidFill>
                  <a:prstDash val="lgDash"/>
                  <a:round/>
                  <a:headEnd/>
                  <a:tailEnd/>
                </a:ln>
              </p:spPr>
              <p:txBody>
                <a:bodyPr/>
                <a:lstStyle/>
                <a:p>
                  <a:endParaRPr lang="en-US"/>
                </a:p>
              </p:txBody>
            </p:sp>
            <p:sp>
              <p:nvSpPr>
                <p:cNvPr id="206881" name="Line 121"/>
                <p:cNvSpPr>
                  <a:spLocks noChangeShapeType="1"/>
                </p:cNvSpPr>
                <p:nvPr/>
              </p:nvSpPr>
              <p:spPr bwMode="auto">
                <a:xfrm flipH="1">
                  <a:off x="720" y="2928"/>
                  <a:ext cx="384" cy="336"/>
                </a:xfrm>
                <a:prstGeom prst="line">
                  <a:avLst/>
                </a:prstGeom>
                <a:noFill/>
                <a:ln w="9525">
                  <a:solidFill>
                    <a:schemeClr val="tx1"/>
                  </a:solidFill>
                  <a:prstDash val="lgDash"/>
                  <a:round/>
                  <a:headEnd/>
                  <a:tailEnd/>
                </a:ln>
              </p:spPr>
              <p:txBody>
                <a:bodyPr/>
                <a:lstStyle/>
                <a:p>
                  <a:endParaRPr lang="en-US"/>
                </a:p>
              </p:txBody>
            </p:sp>
          </p:grpSp>
          <p:sp>
            <p:nvSpPr>
              <p:cNvPr id="206870" name="Oval 122"/>
              <p:cNvSpPr>
                <a:spLocks noChangeArrowheads="1"/>
              </p:cNvSpPr>
              <p:nvPr/>
            </p:nvSpPr>
            <p:spPr bwMode="auto">
              <a:xfrm>
                <a:off x="664" y="2328"/>
                <a:ext cx="144" cy="144"/>
              </a:xfrm>
              <a:prstGeom prst="ellipse">
                <a:avLst/>
              </a:prstGeom>
              <a:solidFill>
                <a:srgbClr val="FF00FF"/>
              </a:solidFill>
              <a:ln w="9525">
                <a:solidFill>
                  <a:schemeClr val="tx1"/>
                </a:solidFill>
                <a:round/>
                <a:headEnd/>
                <a:tailEnd/>
              </a:ln>
            </p:spPr>
            <p:txBody>
              <a:bodyPr wrap="none" anchor="ctr"/>
              <a:lstStyle/>
              <a:p>
                <a:endParaRPr lang="en-US"/>
              </a:p>
            </p:txBody>
          </p:sp>
          <p:sp>
            <p:nvSpPr>
              <p:cNvPr id="206871" name="Oval 123"/>
              <p:cNvSpPr>
                <a:spLocks noChangeArrowheads="1"/>
              </p:cNvSpPr>
              <p:nvPr/>
            </p:nvSpPr>
            <p:spPr bwMode="auto">
              <a:xfrm>
                <a:off x="656" y="3168"/>
                <a:ext cx="144" cy="144"/>
              </a:xfrm>
              <a:prstGeom prst="ellipse">
                <a:avLst/>
              </a:prstGeom>
              <a:solidFill>
                <a:srgbClr val="FF0000"/>
              </a:solidFill>
              <a:ln w="9525">
                <a:solidFill>
                  <a:schemeClr val="tx1"/>
                </a:solidFill>
                <a:round/>
                <a:headEnd/>
                <a:tailEnd/>
              </a:ln>
            </p:spPr>
            <p:txBody>
              <a:bodyPr wrap="none" anchor="ctr"/>
              <a:lstStyle/>
              <a:p>
                <a:endParaRPr lang="en-US"/>
              </a:p>
            </p:txBody>
          </p:sp>
          <p:sp>
            <p:nvSpPr>
              <p:cNvPr id="206872" name="Oval 124"/>
              <p:cNvSpPr>
                <a:spLocks noChangeArrowheads="1"/>
              </p:cNvSpPr>
              <p:nvPr/>
            </p:nvSpPr>
            <p:spPr bwMode="auto">
              <a:xfrm>
                <a:off x="1032" y="1944"/>
                <a:ext cx="144" cy="144"/>
              </a:xfrm>
              <a:prstGeom prst="ellipse">
                <a:avLst/>
              </a:prstGeom>
              <a:solidFill>
                <a:srgbClr val="0000FF"/>
              </a:solidFill>
              <a:ln w="9525">
                <a:solidFill>
                  <a:schemeClr val="tx1"/>
                </a:solidFill>
                <a:round/>
                <a:headEnd/>
                <a:tailEnd/>
              </a:ln>
            </p:spPr>
            <p:txBody>
              <a:bodyPr wrap="none" anchor="ctr"/>
              <a:lstStyle/>
              <a:p>
                <a:endParaRPr lang="en-US"/>
              </a:p>
            </p:txBody>
          </p:sp>
          <p:sp>
            <p:nvSpPr>
              <p:cNvPr id="206873" name="Oval 125"/>
              <p:cNvSpPr>
                <a:spLocks noChangeArrowheads="1"/>
              </p:cNvSpPr>
              <p:nvPr/>
            </p:nvSpPr>
            <p:spPr bwMode="auto">
              <a:xfrm>
                <a:off x="1040" y="2848"/>
                <a:ext cx="144" cy="144"/>
              </a:xfrm>
              <a:prstGeom prst="ellipse">
                <a:avLst/>
              </a:prstGeom>
              <a:solidFill>
                <a:srgbClr val="000000"/>
              </a:solidFill>
              <a:ln w="9525">
                <a:solidFill>
                  <a:schemeClr val="tx1"/>
                </a:solidFill>
                <a:round/>
                <a:headEnd/>
                <a:tailEnd/>
              </a:ln>
            </p:spPr>
            <p:txBody>
              <a:bodyPr wrap="none" anchor="ctr"/>
              <a:lstStyle/>
              <a:p>
                <a:endParaRPr lang="en-US"/>
              </a:p>
            </p:txBody>
          </p:sp>
          <p:sp>
            <p:nvSpPr>
              <p:cNvPr id="206874" name="Oval 126"/>
              <p:cNvSpPr>
                <a:spLocks noChangeArrowheads="1"/>
              </p:cNvSpPr>
              <p:nvPr/>
            </p:nvSpPr>
            <p:spPr bwMode="auto">
              <a:xfrm>
                <a:off x="1592" y="2328"/>
                <a:ext cx="144" cy="144"/>
              </a:xfrm>
              <a:prstGeom prst="ellipse">
                <a:avLst/>
              </a:prstGeom>
              <a:solidFill>
                <a:srgbClr val="FFFFFF"/>
              </a:solidFill>
              <a:ln w="9525">
                <a:solidFill>
                  <a:schemeClr val="tx1"/>
                </a:solidFill>
                <a:round/>
                <a:headEnd/>
                <a:tailEnd/>
              </a:ln>
            </p:spPr>
            <p:txBody>
              <a:bodyPr wrap="none" anchor="ctr"/>
              <a:lstStyle/>
              <a:p>
                <a:endParaRPr lang="en-US"/>
              </a:p>
            </p:txBody>
          </p:sp>
          <p:sp>
            <p:nvSpPr>
              <p:cNvPr id="206875" name="Oval 127"/>
              <p:cNvSpPr>
                <a:spLocks noChangeArrowheads="1"/>
              </p:cNvSpPr>
              <p:nvPr/>
            </p:nvSpPr>
            <p:spPr bwMode="auto">
              <a:xfrm>
                <a:off x="1888" y="2840"/>
                <a:ext cx="144" cy="144"/>
              </a:xfrm>
              <a:prstGeom prst="ellipse">
                <a:avLst/>
              </a:prstGeom>
              <a:solidFill>
                <a:srgbClr val="00FF00"/>
              </a:solidFill>
              <a:ln w="9525">
                <a:solidFill>
                  <a:schemeClr val="tx1"/>
                </a:solidFill>
                <a:round/>
                <a:headEnd/>
                <a:tailEnd/>
              </a:ln>
            </p:spPr>
            <p:txBody>
              <a:bodyPr wrap="none" anchor="ctr"/>
              <a:lstStyle/>
              <a:p>
                <a:endParaRPr lang="en-US"/>
              </a:p>
            </p:txBody>
          </p:sp>
          <p:sp>
            <p:nvSpPr>
              <p:cNvPr id="206876" name="Oval 128"/>
              <p:cNvSpPr>
                <a:spLocks noChangeArrowheads="1"/>
              </p:cNvSpPr>
              <p:nvPr/>
            </p:nvSpPr>
            <p:spPr bwMode="auto">
              <a:xfrm>
                <a:off x="1608" y="3168"/>
                <a:ext cx="144" cy="144"/>
              </a:xfrm>
              <a:prstGeom prst="ellipse">
                <a:avLst/>
              </a:prstGeom>
              <a:solidFill>
                <a:srgbClr val="FFFF00"/>
              </a:solidFill>
              <a:ln w="9525">
                <a:solidFill>
                  <a:schemeClr val="tx1"/>
                </a:solidFill>
                <a:round/>
                <a:headEnd/>
                <a:tailEnd/>
              </a:ln>
            </p:spPr>
            <p:txBody>
              <a:bodyPr wrap="none" anchor="ctr"/>
              <a:lstStyle/>
              <a:p>
                <a:endParaRPr lang="en-US"/>
              </a:p>
            </p:txBody>
          </p:sp>
          <p:sp>
            <p:nvSpPr>
              <p:cNvPr id="206877" name="Oval 129"/>
              <p:cNvSpPr>
                <a:spLocks noChangeArrowheads="1"/>
              </p:cNvSpPr>
              <p:nvPr/>
            </p:nvSpPr>
            <p:spPr bwMode="auto">
              <a:xfrm>
                <a:off x="1880" y="1952"/>
                <a:ext cx="144" cy="144"/>
              </a:xfrm>
              <a:prstGeom prst="ellipse">
                <a:avLst/>
              </a:prstGeom>
              <a:solidFill>
                <a:srgbClr val="00FFFF"/>
              </a:solidFill>
              <a:ln w="9525">
                <a:solidFill>
                  <a:schemeClr val="tx1"/>
                </a:solidFill>
                <a:round/>
                <a:headEnd/>
                <a:tailEnd/>
              </a:ln>
            </p:spPr>
            <p:txBody>
              <a:bodyPr wrap="none" anchor="ctr"/>
              <a:lstStyle/>
              <a:p>
                <a:endParaRPr lang="en-US"/>
              </a:p>
            </p:txBody>
          </p:sp>
          <p:sp>
            <p:nvSpPr>
              <p:cNvPr id="206878" name="Line 130"/>
              <p:cNvSpPr>
                <a:spLocks noChangeShapeType="1"/>
              </p:cNvSpPr>
              <p:nvPr/>
            </p:nvSpPr>
            <p:spPr bwMode="auto">
              <a:xfrm flipH="1">
                <a:off x="1136" y="2448"/>
                <a:ext cx="480" cy="432"/>
              </a:xfrm>
              <a:prstGeom prst="line">
                <a:avLst/>
              </a:prstGeom>
              <a:noFill/>
              <a:ln w="19050">
                <a:solidFill>
                  <a:schemeClr val="tx1"/>
                </a:solidFill>
                <a:prstDash val="lgDashDot"/>
                <a:round/>
                <a:headEnd/>
                <a:tailEnd/>
              </a:ln>
            </p:spPr>
            <p:txBody>
              <a:bodyPr/>
              <a:lstStyle/>
              <a:p>
                <a:endParaRPr lang="en-US"/>
              </a:p>
            </p:txBody>
          </p:sp>
        </p:grpSp>
        <p:sp>
          <p:nvSpPr>
            <p:cNvPr id="206859" name="Text Box 131"/>
            <p:cNvSpPr txBox="1">
              <a:spLocks noChangeArrowheads="1"/>
            </p:cNvSpPr>
            <p:nvPr/>
          </p:nvSpPr>
          <p:spPr bwMode="auto">
            <a:xfrm>
              <a:off x="1938" y="2736"/>
              <a:ext cx="558" cy="326"/>
            </a:xfrm>
            <a:prstGeom prst="rect">
              <a:avLst/>
            </a:prstGeom>
            <a:noFill/>
            <a:ln w="9525">
              <a:noFill/>
              <a:miter lim="800000"/>
              <a:headEnd/>
              <a:tailEnd/>
            </a:ln>
          </p:spPr>
          <p:txBody>
            <a:bodyPr>
              <a:spAutoFit/>
            </a:bodyPr>
            <a:lstStyle/>
            <a:p>
              <a:pPr algn="ctr"/>
              <a:r>
                <a:rPr lang="en-US" sz="1400">
                  <a:latin typeface="Arial" pitchFamily="34" charset="0"/>
                </a:rPr>
                <a:t>Green</a:t>
              </a:r>
            </a:p>
            <a:p>
              <a:pPr algn="ctr"/>
              <a:r>
                <a:rPr lang="en-US" sz="1400">
                  <a:latin typeface="Arial" pitchFamily="34" charset="0"/>
                </a:rPr>
                <a:t>(0,1,0)</a:t>
              </a:r>
            </a:p>
          </p:txBody>
        </p:sp>
        <p:sp>
          <p:nvSpPr>
            <p:cNvPr id="206860" name="Text Box 132"/>
            <p:cNvSpPr txBox="1">
              <a:spLocks noChangeArrowheads="1"/>
            </p:cNvSpPr>
            <p:nvPr/>
          </p:nvSpPr>
          <p:spPr bwMode="auto">
            <a:xfrm>
              <a:off x="1248" y="3312"/>
              <a:ext cx="1008" cy="192"/>
            </a:xfrm>
            <a:prstGeom prst="rect">
              <a:avLst/>
            </a:prstGeom>
            <a:noFill/>
            <a:ln w="9525">
              <a:noFill/>
              <a:miter lim="800000"/>
              <a:headEnd/>
              <a:tailEnd/>
            </a:ln>
          </p:spPr>
          <p:txBody>
            <a:bodyPr>
              <a:spAutoFit/>
            </a:bodyPr>
            <a:lstStyle/>
            <a:p>
              <a:pPr algn="ctr"/>
              <a:r>
                <a:rPr lang="en-US" sz="1400">
                  <a:latin typeface="Arial" pitchFamily="34" charset="0"/>
                </a:rPr>
                <a:t>Yellow (1,1,0)</a:t>
              </a:r>
            </a:p>
          </p:txBody>
        </p:sp>
        <p:sp>
          <p:nvSpPr>
            <p:cNvPr id="206861" name="Text Box 133"/>
            <p:cNvSpPr txBox="1">
              <a:spLocks noChangeArrowheads="1"/>
            </p:cNvSpPr>
            <p:nvPr/>
          </p:nvSpPr>
          <p:spPr bwMode="auto">
            <a:xfrm>
              <a:off x="384" y="3312"/>
              <a:ext cx="768" cy="192"/>
            </a:xfrm>
            <a:prstGeom prst="rect">
              <a:avLst/>
            </a:prstGeom>
            <a:noFill/>
            <a:ln w="9525">
              <a:noFill/>
              <a:miter lim="800000"/>
              <a:headEnd/>
              <a:tailEnd/>
            </a:ln>
          </p:spPr>
          <p:txBody>
            <a:bodyPr>
              <a:spAutoFit/>
            </a:bodyPr>
            <a:lstStyle/>
            <a:p>
              <a:pPr algn="ctr"/>
              <a:r>
                <a:rPr lang="en-US" sz="1400">
                  <a:latin typeface="Arial" pitchFamily="34" charset="0"/>
                </a:rPr>
                <a:t>Red (1,0,0)</a:t>
              </a:r>
            </a:p>
          </p:txBody>
        </p:sp>
        <p:sp>
          <p:nvSpPr>
            <p:cNvPr id="206862" name="Text Box 134"/>
            <p:cNvSpPr txBox="1">
              <a:spLocks noChangeArrowheads="1"/>
            </p:cNvSpPr>
            <p:nvPr/>
          </p:nvSpPr>
          <p:spPr bwMode="auto">
            <a:xfrm>
              <a:off x="144" y="2026"/>
              <a:ext cx="672" cy="326"/>
            </a:xfrm>
            <a:prstGeom prst="rect">
              <a:avLst/>
            </a:prstGeom>
            <a:noFill/>
            <a:ln w="9525">
              <a:noFill/>
              <a:miter lim="800000"/>
              <a:headEnd/>
              <a:tailEnd/>
            </a:ln>
          </p:spPr>
          <p:txBody>
            <a:bodyPr>
              <a:spAutoFit/>
            </a:bodyPr>
            <a:lstStyle/>
            <a:p>
              <a:pPr algn="ctr"/>
              <a:r>
                <a:rPr lang="en-US" sz="1400">
                  <a:latin typeface="Arial" pitchFamily="34" charset="0"/>
                </a:rPr>
                <a:t>Magenta </a:t>
              </a:r>
            </a:p>
            <a:p>
              <a:pPr algn="ctr"/>
              <a:r>
                <a:rPr lang="en-US" sz="1400">
                  <a:latin typeface="Arial" pitchFamily="34" charset="0"/>
                </a:rPr>
                <a:t>(1,0,1)</a:t>
              </a:r>
            </a:p>
          </p:txBody>
        </p:sp>
        <p:sp>
          <p:nvSpPr>
            <p:cNvPr id="206863" name="Text Box 135"/>
            <p:cNvSpPr txBox="1">
              <a:spLocks noChangeArrowheads="1"/>
            </p:cNvSpPr>
            <p:nvPr/>
          </p:nvSpPr>
          <p:spPr bwMode="auto">
            <a:xfrm>
              <a:off x="576" y="1728"/>
              <a:ext cx="1104" cy="192"/>
            </a:xfrm>
            <a:prstGeom prst="rect">
              <a:avLst/>
            </a:prstGeom>
            <a:noFill/>
            <a:ln w="9525">
              <a:noFill/>
              <a:miter lim="800000"/>
              <a:headEnd/>
              <a:tailEnd/>
            </a:ln>
          </p:spPr>
          <p:txBody>
            <a:bodyPr>
              <a:spAutoFit/>
            </a:bodyPr>
            <a:lstStyle/>
            <a:p>
              <a:pPr algn="ctr"/>
              <a:r>
                <a:rPr lang="en-US" sz="1400">
                  <a:latin typeface="Arial" pitchFamily="34" charset="0"/>
                </a:rPr>
                <a:t>Blue (0,0,1)</a:t>
              </a:r>
            </a:p>
          </p:txBody>
        </p:sp>
        <p:sp>
          <p:nvSpPr>
            <p:cNvPr id="206864" name="Text Box 136"/>
            <p:cNvSpPr txBox="1">
              <a:spLocks noChangeArrowheads="1"/>
            </p:cNvSpPr>
            <p:nvPr/>
          </p:nvSpPr>
          <p:spPr bwMode="auto">
            <a:xfrm>
              <a:off x="2016" y="1728"/>
              <a:ext cx="445" cy="326"/>
            </a:xfrm>
            <a:prstGeom prst="rect">
              <a:avLst/>
            </a:prstGeom>
            <a:noFill/>
            <a:ln w="9525">
              <a:noFill/>
              <a:miter lim="800000"/>
              <a:headEnd/>
              <a:tailEnd/>
            </a:ln>
          </p:spPr>
          <p:txBody>
            <a:bodyPr>
              <a:spAutoFit/>
            </a:bodyPr>
            <a:lstStyle/>
            <a:p>
              <a:pPr algn="ctr"/>
              <a:r>
                <a:rPr lang="en-US" sz="1400">
                  <a:latin typeface="Arial" pitchFamily="34" charset="0"/>
                </a:rPr>
                <a:t>Cyan</a:t>
              </a:r>
            </a:p>
            <a:p>
              <a:pPr algn="ctr"/>
              <a:r>
                <a:rPr lang="en-US" sz="1400">
                  <a:latin typeface="Arial" pitchFamily="34" charset="0"/>
                </a:rPr>
                <a:t>(0,1,1)</a:t>
              </a:r>
            </a:p>
          </p:txBody>
        </p:sp>
        <p:sp>
          <p:nvSpPr>
            <p:cNvPr id="206865" name="Text Box 137"/>
            <p:cNvSpPr txBox="1">
              <a:spLocks noChangeArrowheads="1"/>
            </p:cNvSpPr>
            <p:nvPr/>
          </p:nvSpPr>
          <p:spPr bwMode="auto">
            <a:xfrm>
              <a:off x="1688" y="2400"/>
              <a:ext cx="864" cy="192"/>
            </a:xfrm>
            <a:prstGeom prst="rect">
              <a:avLst/>
            </a:prstGeom>
            <a:noFill/>
            <a:ln w="9525">
              <a:noFill/>
              <a:miter lim="800000"/>
              <a:headEnd/>
              <a:tailEnd/>
            </a:ln>
          </p:spPr>
          <p:txBody>
            <a:bodyPr>
              <a:spAutoFit/>
            </a:bodyPr>
            <a:lstStyle/>
            <a:p>
              <a:pPr algn="ctr"/>
              <a:r>
                <a:rPr lang="en-US" sz="1400">
                  <a:latin typeface="Arial" pitchFamily="34" charset="0"/>
                </a:rPr>
                <a:t>White (1,1,1)</a:t>
              </a:r>
            </a:p>
          </p:txBody>
        </p:sp>
      </p:grpSp>
      <p:pic>
        <p:nvPicPr>
          <p:cNvPr id="206854" name="Picture 5" descr="RGB Color"/>
          <p:cNvPicPr>
            <a:picLocks noChangeAspect="1" noChangeArrowheads="1"/>
          </p:cNvPicPr>
          <p:nvPr/>
        </p:nvPicPr>
        <p:blipFill>
          <a:blip r:embed="rId5" cstate="print"/>
          <a:srcRect/>
          <a:stretch>
            <a:fillRect/>
          </a:stretch>
        </p:blipFill>
        <p:spPr bwMode="auto">
          <a:xfrm>
            <a:off x="1371600" y="4267200"/>
            <a:ext cx="2349500" cy="2000250"/>
          </a:xfrm>
          <a:prstGeom prst="rect">
            <a:avLst/>
          </a:prstGeom>
          <a:noFill/>
          <a:ln w="9525">
            <a:noFill/>
            <a:miter lim="800000"/>
            <a:headEnd/>
            <a:tailEnd/>
          </a:ln>
        </p:spPr>
      </p:pic>
      <p:pic>
        <p:nvPicPr>
          <p:cNvPr id="206855" name="Picture 6" descr="RGB Color 2"/>
          <p:cNvPicPr>
            <a:picLocks noChangeAspect="1" noChangeArrowheads="1"/>
          </p:cNvPicPr>
          <p:nvPr/>
        </p:nvPicPr>
        <p:blipFill>
          <a:blip r:embed="rId6" cstate="print"/>
          <a:srcRect/>
          <a:stretch>
            <a:fillRect/>
          </a:stretch>
        </p:blipFill>
        <p:spPr bwMode="auto">
          <a:xfrm>
            <a:off x="5127625" y="4135438"/>
            <a:ext cx="2797175" cy="2036762"/>
          </a:xfrm>
          <a:prstGeom prst="rect">
            <a:avLst/>
          </a:prstGeom>
          <a:noFill/>
          <a:ln w="9525">
            <a:noFill/>
            <a:miter lim="800000"/>
            <a:headEnd/>
            <a:tailEnd/>
          </a:ln>
        </p:spPr>
      </p:pic>
      <p:sp>
        <p:nvSpPr>
          <p:cNvPr id="37" name="Date Placeholder 36"/>
          <p:cNvSpPr>
            <a:spLocks noGrp="1"/>
          </p:cNvSpPr>
          <p:nvPr>
            <p:ph type="dt" sz="half" idx="10"/>
          </p:nvPr>
        </p:nvSpPr>
        <p:spPr/>
        <p:txBody>
          <a:bodyPr/>
          <a:lstStyle/>
          <a:p>
            <a:pPr>
              <a:defRPr/>
            </a:pPr>
            <a:r>
              <a:rPr lang="en-US" smtClean="0"/>
              <a:t>dvduc-2006/18</a:t>
            </a:r>
            <a:endParaRPr lang="en-GB"/>
          </a:p>
        </p:txBody>
      </p:sp>
      <p:sp>
        <p:nvSpPr>
          <p:cNvPr id="6" name="Slide Number Placeholder 5"/>
          <p:cNvSpPr>
            <a:spLocks noGrp="1"/>
          </p:cNvSpPr>
          <p:nvPr>
            <p:ph type="sldNum" sz="quarter" idx="12"/>
          </p:nvPr>
        </p:nvSpPr>
        <p:spPr/>
        <p:txBody>
          <a:bodyPr/>
          <a:lstStyle/>
          <a:p>
            <a:fld id="{FB17DCC5-C829-4CF3-97A0-F2EF2AFE102C}" type="slidenum">
              <a:rPr lang="en-GB" smtClean="0"/>
              <a:pPr/>
              <a:t>7</a:t>
            </a:fld>
            <a:r>
              <a:rPr lang="en-GB" smtClean="0"/>
              <a:t>/30</a:t>
            </a: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442913" y="1141413"/>
            <a:ext cx="5257800" cy="518160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en-US" sz="2400" kern="0">
                <a:latin typeface="+mn-lt"/>
                <a:cs typeface="+mn-cs"/>
              </a:rPr>
              <a:t>Hue: Bước sóng gốc của ánh sáng</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latin typeface="+mn-lt"/>
                <a:cs typeface="+mn-cs"/>
              </a:rPr>
              <a:t>Biểu diễn bằng góc từ 0</a:t>
            </a:r>
            <a:r>
              <a:rPr lang="en-US" sz="2000" kern="0" baseline="30000">
                <a:solidFill>
                  <a:srgbClr val="0033CC"/>
                </a:solidFill>
                <a:latin typeface="+mn-lt"/>
                <a:cs typeface="+mn-cs"/>
              </a:rPr>
              <a:t>0</a:t>
            </a:r>
            <a:r>
              <a:rPr lang="en-US" sz="2000" kern="0">
                <a:solidFill>
                  <a:srgbClr val="0033CC"/>
                </a:solidFill>
                <a:latin typeface="+mn-lt"/>
                <a:cs typeface="+mn-cs"/>
              </a:rPr>
              <a:t> đến 360</a:t>
            </a:r>
            <a:r>
              <a:rPr lang="en-US" sz="2000" kern="0" baseline="30000">
                <a:solidFill>
                  <a:srgbClr val="0033CC"/>
                </a:solidFill>
                <a:latin typeface="+mn-lt"/>
                <a:cs typeface="+mn-cs"/>
              </a:rPr>
              <a:t>0</a:t>
            </a:r>
            <a:endParaRPr lang="en-US" sz="2000" kern="0">
              <a:solidFill>
                <a:srgbClr val="0033CC"/>
              </a:solidFill>
              <a:latin typeface="+mn-lt"/>
              <a:cs typeface="+mn-cs"/>
            </a:endParaRPr>
          </a:p>
          <a:p>
            <a:pPr marL="469900" indent="-469900" eaLnBrk="0" hangingPunct="0">
              <a:spcBef>
                <a:spcPct val="20000"/>
              </a:spcBef>
              <a:buClr>
                <a:schemeClr val="accent2"/>
              </a:buClr>
              <a:buFont typeface="Wingdings" pitchFamily="2" charset="2"/>
              <a:buChar char="o"/>
              <a:defRPr/>
            </a:pPr>
            <a:r>
              <a:rPr lang="en-US" sz="2400" kern="0">
                <a:latin typeface="+mn-lt"/>
                <a:cs typeface="+mn-cs"/>
              </a:rPr>
              <a:t>Saturation: Thước đo độ tinh khiết ánh sáng gốc</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latin typeface="+mn-lt"/>
                <a:cs typeface="+mn-cs"/>
              </a:rPr>
              <a:t>S </a:t>
            </a:r>
            <a:r>
              <a:rPr lang="en-US" sz="2400" kern="0">
                <a:solidFill>
                  <a:srgbClr val="0033CC"/>
                </a:solidFill>
                <a:latin typeface="+mn-lt"/>
                <a:cs typeface="+mn-cs"/>
                <a:sym typeface="Symbol"/>
              </a:rPr>
              <a:t> </a:t>
            </a:r>
            <a:r>
              <a:rPr lang="en-US" sz="2000" kern="0">
                <a:solidFill>
                  <a:srgbClr val="0033CC"/>
                </a:solidFill>
                <a:latin typeface="+mn-lt"/>
                <a:cs typeface="+mn-cs"/>
              </a:rPr>
              <a:t>[0, 1]</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latin typeface="+mn-lt"/>
                <a:cs typeface="+mn-cs"/>
              </a:rPr>
              <a:t>Biểu diễn độ tinh khiết của màu / độ tinh khiết cực đại</a:t>
            </a:r>
          </a:p>
          <a:p>
            <a:pPr marL="469900" indent="-469900" eaLnBrk="0" hangingPunct="0">
              <a:spcBef>
                <a:spcPct val="20000"/>
              </a:spcBef>
              <a:buClr>
                <a:schemeClr val="accent2"/>
              </a:buClr>
              <a:buFont typeface="Wingdings" pitchFamily="2" charset="2"/>
              <a:buChar char="o"/>
              <a:defRPr/>
            </a:pPr>
            <a:r>
              <a:rPr lang="en-US" sz="2400" kern="0">
                <a:cs typeface="Arial" charset="0"/>
              </a:rPr>
              <a:t>Value: Cường độ hay độ chói ánh sáng</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cs typeface="Arial" charset="0"/>
              </a:rPr>
              <a:t>Value </a:t>
            </a:r>
            <a:r>
              <a:rPr lang="en-US" sz="2400" kern="0">
                <a:solidFill>
                  <a:srgbClr val="0033CC"/>
                </a:solidFill>
                <a:cs typeface="Arial" charset="0"/>
                <a:sym typeface="Symbol"/>
              </a:rPr>
              <a:t></a:t>
            </a:r>
            <a:r>
              <a:rPr lang="en-US" sz="2000" kern="0">
                <a:solidFill>
                  <a:srgbClr val="0033CC"/>
                </a:solidFill>
                <a:cs typeface="Arial" charset="0"/>
              </a:rPr>
              <a:t>[0, 1]</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cs typeface="Arial" charset="0"/>
              </a:rPr>
              <a:t>V=0 -&gt; màu đen. Đỉnh có cường độ màu cực đại</a:t>
            </a:r>
          </a:p>
          <a:p>
            <a:pPr marL="450850" indent="-436563" eaLnBrk="0" hangingPunct="0">
              <a:spcBef>
                <a:spcPct val="15000"/>
              </a:spcBef>
              <a:buClr>
                <a:schemeClr val="accent2"/>
              </a:buClr>
              <a:buSzPct val="80000"/>
              <a:buFont typeface="Wingdings" pitchFamily="2" charset="2"/>
              <a:buNone/>
              <a:defRPr/>
            </a:pPr>
            <a:endParaRPr lang="en-US" sz="2000" kern="0">
              <a:solidFill>
                <a:srgbClr val="0033CC"/>
              </a:solidFill>
              <a:latin typeface="+mn-lt"/>
              <a:cs typeface="+mn-cs"/>
            </a:endParaRPr>
          </a:p>
        </p:txBody>
      </p:sp>
      <p:sp>
        <p:nvSpPr>
          <p:cNvPr id="208899"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208900" name="Rectangle 2"/>
          <p:cNvSpPr>
            <a:spLocks noGrp="1" noChangeArrowheads="1"/>
          </p:cNvSpPr>
          <p:nvPr>
            <p:ph type="title"/>
          </p:nvPr>
        </p:nvSpPr>
        <p:spPr/>
        <p:txBody>
          <a:bodyPr/>
          <a:lstStyle/>
          <a:p>
            <a:pPr eaLnBrk="1" hangingPunct="1"/>
            <a:r>
              <a:rPr lang="en-US" smtClean="0"/>
              <a:t>Mô hình màu HSV</a:t>
            </a:r>
          </a:p>
        </p:txBody>
      </p:sp>
      <p:sp>
        <p:nvSpPr>
          <p:cNvPr id="208901" name="TextBox 13"/>
          <p:cNvSpPr txBox="1">
            <a:spLocks noChangeArrowheads="1"/>
          </p:cNvSpPr>
          <p:nvPr/>
        </p:nvSpPr>
        <p:spPr bwMode="auto">
          <a:xfrm>
            <a:off x="5573713" y="2997200"/>
            <a:ext cx="331787" cy="368300"/>
          </a:xfrm>
          <a:prstGeom prst="rect">
            <a:avLst/>
          </a:prstGeom>
          <a:noFill/>
          <a:ln w="9525">
            <a:noFill/>
            <a:miter lim="800000"/>
            <a:headEnd/>
            <a:tailEnd/>
          </a:ln>
        </p:spPr>
        <p:txBody>
          <a:bodyPr wrap="none">
            <a:spAutoFit/>
          </a:bodyPr>
          <a:lstStyle/>
          <a:p>
            <a:r>
              <a:rPr lang="en-US"/>
              <a:t>1</a:t>
            </a:r>
          </a:p>
        </p:txBody>
      </p:sp>
      <p:grpSp>
        <p:nvGrpSpPr>
          <p:cNvPr id="2" name="Group 15"/>
          <p:cNvGrpSpPr>
            <a:grpSpLocks/>
          </p:cNvGrpSpPr>
          <p:nvPr/>
        </p:nvGrpSpPr>
        <p:grpSpPr bwMode="auto">
          <a:xfrm>
            <a:off x="5715000" y="1385888"/>
            <a:ext cx="3200400" cy="4024312"/>
            <a:chOff x="5715000" y="1385553"/>
            <a:chExt cx="3200400" cy="4024647"/>
          </a:xfrm>
        </p:grpSpPr>
        <p:pic>
          <p:nvPicPr>
            <p:cNvPr id="208904" name="Picture 1"/>
            <p:cNvPicPr>
              <a:picLocks noChangeAspect="1" noChangeArrowheads="1"/>
            </p:cNvPicPr>
            <p:nvPr/>
          </p:nvPicPr>
          <p:blipFill>
            <a:blip r:embed="rId3" cstate="print"/>
            <a:srcRect/>
            <a:stretch>
              <a:fillRect/>
            </a:stretch>
          </p:blipFill>
          <p:spPr bwMode="auto">
            <a:xfrm>
              <a:off x="5715000" y="1729303"/>
              <a:ext cx="3200400" cy="3604697"/>
            </a:xfrm>
            <a:prstGeom prst="rect">
              <a:avLst/>
            </a:prstGeom>
            <a:noFill/>
            <a:ln w="9525">
              <a:noFill/>
              <a:miter lim="800000"/>
              <a:headEnd/>
              <a:tailEnd/>
            </a:ln>
          </p:spPr>
        </p:pic>
        <p:sp>
          <p:nvSpPr>
            <p:cNvPr id="208905" name="TextBox 8"/>
            <p:cNvSpPr txBox="1">
              <a:spLocks noChangeArrowheads="1"/>
            </p:cNvSpPr>
            <p:nvPr/>
          </p:nvSpPr>
          <p:spPr bwMode="auto">
            <a:xfrm>
              <a:off x="6908442" y="1385553"/>
              <a:ext cx="641522" cy="369332"/>
            </a:xfrm>
            <a:prstGeom prst="rect">
              <a:avLst/>
            </a:prstGeom>
            <a:noFill/>
            <a:ln w="9525">
              <a:noFill/>
              <a:miter lim="800000"/>
              <a:headEnd/>
              <a:tailEnd/>
            </a:ln>
          </p:spPr>
          <p:txBody>
            <a:bodyPr wrap="none">
              <a:spAutoFit/>
            </a:bodyPr>
            <a:lstStyle/>
            <a:p>
              <a:r>
                <a:rPr lang="en-US"/>
                <a:t>Hue</a:t>
              </a:r>
            </a:p>
          </p:txBody>
        </p:sp>
        <p:sp>
          <p:nvSpPr>
            <p:cNvPr id="208906" name="TextBox 9"/>
            <p:cNvSpPr txBox="1">
              <a:spLocks noChangeArrowheads="1"/>
            </p:cNvSpPr>
            <p:nvPr/>
          </p:nvSpPr>
          <p:spPr bwMode="auto">
            <a:xfrm rot="-3452046">
              <a:off x="7550469" y="3930725"/>
              <a:ext cx="1389291" cy="369332"/>
            </a:xfrm>
            <a:prstGeom prst="rect">
              <a:avLst/>
            </a:prstGeom>
            <a:noFill/>
            <a:ln w="9525">
              <a:noFill/>
              <a:miter lim="800000"/>
              <a:headEnd/>
              <a:tailEnd/>
            </a:ln>
          </p:spPr>
          <p:txBody>
            <a:bodyPr wrap="none">
              <a:spAutoFit/>
            </a:bodyPr>
            <a:lstStyle/>
            <a:p>
              <a:r>
                <a:rPr lang="en-US"/>
                <a:t>Saturation</a:t>
              </a:r>
            </a:p>
          </p:txBody>
        </p:sp>
        <p:sp>
          <p:nvSpPr>
            <p:cNvPr id="208907" name="TextBox 10"/>
            <p:cNvSpPr txBox="1">
              <a:spLocks noChangeArrowheads="1"/>
            </p:cNvSpPr>
            <p:nvPr/>
          </p:nvSpPr>
          <p:spPr bwMode="auto">
            <a:xfrm rot="3524119">
              <a:off x="5981353" y="4146204"/>
              <a:ext cx="816185" cy="369332"/>
            </a:xfrm>
            <a:prstGeom prst="rect">
              <a:avLst/>
            </a:prstGeom>
            <a:noFill/>
            <a:ln w="9525">
              <a:noFill/>
              <a:miter lim="800000"/>
              <a:headEnd/>
              <a:tailEnd/>
            </a:ln>
          </p:spPr>
          <p:txBody>
            <a:bodyPr wrap="none">
              <a:spAutoFit/>
            </a:bodyPr>
            <a:lstStyle/>
            <a:p>
              <a:r>
                <a:rPr lang="en-US"/>
                <a:t>Value</a:t>
              </a:r>
            </a:p>
          </p:txBody>
        </p:sp>
        <p:sp>
          <p:nvSpPr>
            <p:cNvPr id="208908" name="TextBox 11"/>
            <p:cNvSpPr txBox="1">
              <a:spLocks noChangeArrowheads="1"/>
            </p:cNvSpPr>
            <p:nvPr/>
          </p:nvSpPr>
          <p:spPr bwMode="auto">
            <a:xfrm>
              <a:off x="7199289" y="3225084"/>
              <a:ext cx="332142" cy="369332"/>
            </a:xfrm>
            <a:prstGeom prst="rect">
              <a:avLst/>
            </a:prstGeom>
            <a:noFill/>
            <a:ln w="9525">
              <a:noFill/>
              <a:miter lim="800000"/>
              <a:headEnd/>
              <a:tailEnd/>
            </a:ln>
          </p:spPr>
          <p:txBody>
            <a:bodyPr wrap="none">
              <a:spAutoFit/>
            </a:bodyPr>
            <a:lstStyle/>
            <a:p>
              <a:r>
                <a:rPr lang="en-US"/>
                <a:t>0</a:t>
              </a:r>
            </a:p>
          </p:txBody>
        </p:sp>
        <p:sp>
          <p:nvSpPr>
            <p:cNvPr id="208909" name="TextBox 12"/>
            <p:cNvSpPr txBox="1">
              <a:spLocks noChangeArrowheads="1"/>
            </p:cNvSpPr>
            <p:nvPr/>
          </p:nvSpPr>
          <p:spPr bwMode="auto">
            <a:xfrm>
              <a:off x="6884832" y="5040868"/>
              <a:ext cx="332142" cy="369332"/>
            </a:xfrm>
            <a:prstGeom prst="rect">
              <a:avLst/>
            </a:prstGeom>
            <a:noFill/>
            <a:ln w="9525">
              <a:noFill/>
              <a:miter lim="800000"/>
              <a:headEnd/>
              <a:tailEnd/>
            </a:ln>
          </p:spPr>
          <p:txBody>
            <a:bodyPr wrap="none">
              <a:spAutoFit/>
            </a:bodyPr>
            <a:lstStyle/>
            <a:p>
              <a:r>
                <a:rPr lang="en-US"/>
                <a:t>0</a:t>
              </a:r>
            </a:p>
          </p:txBody>
        </p:sp>
        <p:sp>
          <p:nvSpPr>
            <p:cNvPr id="208910" name="TextBox 14"/>
            <p:cNvSpPr txBox="1">
              <a:spLocks noChangeArrowheads="1"/>
            </p:cNvSpPr>
            <p:nvPr/>
          </p:nvSpPr>
          <p:spPr bwMode="auto">
            <a:xfrm>
              <a:off x="7949484" y="3582474"/>
              <a:ext cx="332142" cy="369332"/>
            </a:xfrm>
            <a:prstGeom prst="rect">
              <a:avLst/>
            </a:prstGeom>
            <a:noFill/>
            <a:ln w="9525">
              <a:noFill/>
              <a:miter lim="800000"/>
              <a:headEnd/>
              <a:tailEnd/>
            </a:ln>
          </p:spPr>
          <p:txBody>
            <a:bodyPr wrap="none">
              <a:spAutoFit/>
            </a:bodyPr>
            <a:lstStyle/>
            <a:p>
              <a:r>
                <a:rPr lang="en-US"/>
                <a:t>1</a:t>
              </a:r>
            </a:p>
          </p:txBody>
        </p:sp>
      </p:grpSp>
      <p:sp>
        <p:nvSpPr>
          <p:cNvPr id="18" name="Date Placeholder 17"/>
          <p:cNvSpPr>
            <a:spLocks noGrp="1"/>
          </p:cNvSpPr>
          <p:nvPr>
            <p:ph type="dt" sz="half" idx="10"/>
          </p:nvPr>
        </p:nvSpPr>
        <p:spPr/>
        <p:txBody>
          <a:bodyPr/>
          <a:lstStyle/>
          <a:p>
            <a:pPr>
              <a:defRPr/>
            </a:pPr>
            <a:r>
              <a:rPr lang="en-US" smtClean="0"/>
              <a:t>dvduc-2006/18</a:t>
            </a:r>
            <a:endParaRPr lang="en-GB"/>
          </a:p>
        </p:txBody>
      </p:sp>
      <p:sp>
        <p:nvSpPr>
          <p:cNvPr id="4" name="Slide Number Placeholder 3"/>
          <p:cNvSpPr>
            <a:spLocks noGrp="1"/>
          </p:cNvSpPr>
          <p:nvPr>
            <p:ph type="sldNum" sz="quarter" idx="12"/>
          </p:nvPr>
        </p:nvSpPr>
        <p:spPr/>
        <p:txBody>
          <a:bodyPr/>
          <a:lstStyle/>
          <a:p>
            <a:fld id="{FB17DCC5-C829-4CF3-97A0-F2EF2AFE102C}" type="slidenum">
              <a:rPr lang="en-GB" smtClean="0"/>
              <a:pPr/>
              <a:t>8</a:t>
            </a:fld>
            <a:r>
              <a:rPr lang="en-GB" smtClean="0"/>
              <a:t>/30</a:t>
            </a:r>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p:cNvSpPr>
            <a:spLocks noGrp="1"/>
          </p:cNvSpPr>
          <p:nvPr>
            <p:ph type="title"/>
          </p:nvPr>
        </p:nvSpPr>
        <p:spPr/>
        <p:txBody>
          <a:bodyPr/>
          <a:lstStyle/>
          <a:p>
            <a:r>
              <a:rPr lang="en-US" smtClean="0"/>
              <a:t>Mô hình màu HSV</a:t>
            </a:r>
          </a:p>
        </p:txBody>
      </p:sp>
      <p:sp>
        <p:nvSpPr>
          <p:cNvPr id="210946" name="Content Placeholder 2"/>
          <p:cNvSpPr>
            <a:spLocks noGrp="1"/>
          </p:cNvSpPr>
          <p:nvPr>
            <p:ph idx="1"/>
          </p:nvPr>
        </p:nvSpPr>
        <p:spPr>
          <a:xfrm>
            <a:off x="457200" y="1143000"/>
            <a:ext cx="8458200" cy="2819400"/>
          </a:xfrm>
        </p:spPr>
        <p:txBody>
          <a:bodyPr/>
          <a:lstStyle/>
          <a:p>
            <a:pPr>
              <a:spcBef>
                <a:spcPct val="0"/>
              </a:spcBef>
            </a:pPr>
            <a:r>
              <a:rPr lang="en-US" smtClean="0"/>
              <a:t>Mô hình HSV trực giác hơn RGB</a:t>
            </a:r>
          </a:p>
          <a:p>
            <a:pPr lvl="1">
              <a:spcBef>
                <a:spcPct val="0"/>
              </a:spcBef>
            </a:pPr>
            <a:r>
              <a:rPr lang="en-US" smtClean="0"/>
              <a:t>Bắt đầu từ Hue (H cho trước và V=1, S=1)</a:t>
            </a:r>
          </a:p>
          <a:p>
            <a:pPr lvl="1">
              <a:spcBef>
                <a:spcPct val="0"/>
              </a:spcBef>
            </a:pPr>
            <a:r>
              <a:rPr lang="en-US" smtClean="0"/>
              <a:t>Thay đổi S: Bổ sung hay bớt trắng</a:t>
            </a:r>
          </a:p>
          <a:p>
            <a:pPr lvl="1">
              <a:spcBef>
                <a:spcPct val="0"/>
              </a:spcBef>
            </a:pPr>
            <a:r>
              <a:rPr lang="en-US" smtClean="0"/>
              <a:t>Thay đổi V: Bổ sung hay bớt đen</a:t>
            </a:r>
          </a:p>
          <a:p>
            <a:pPr lvl="1">
              <a:spcBef>
                <a:spcPct val="0"/>
              </a:spcBef>
            </a:pPr>
            <a:r>
              <a:rPr lang="en-US" smtClean="0"/>
              <a:t>Cho đến khi có màu mong muốn</a:t>
            </a:r>
          </a:p>
          <a:p>
            <a:pPr>
              <a:spcBef>
                <a:spcPct val="0"/>
              </a:spcBef>
            </a:pPr>
            <a:r>
              <a:rPr lang="en-US" smtClean="0"/>
              <a:t>Mắt người có thể phân biệt 128 Hues, 130 tints và cực đại 30 shades:</a:t>
            </a:r>
          </a:p>
          <a:p>
            <a:pPr lvl="1">
              <a:spcBef>
                <a:spcPct val="0"/>
              </a:spcBef>
              <a:buFont typeface="Wingdings" pitchFamily="2" charset="2"/>
              <a:buNone/>
            </a:pPr>
            <a:r>
              <a:rPr lang="en-US" smtClean="0"/>
              <a:t>     128 x 130 x 30 = 382 720 màu khác nhau</a:t>
            </a:r>
          </a:p>
          <a:p>
            <a:pPr lvl="1">
              <a:spcBef>
                <a:spcPct val="0"/>
              </a:spcBef>
              <a:buFont typeface="Wingdings" pitchFamily="2" charset="2"/>
              <a:buNone/>
            </a:pPr>
            <a:endParaRPr lang="en-US" smtClean="0"/>
          </a:p>
        </p:txBody>
      </p:sp>
      <p:sp>
        <p:nvSpPr>
          <p:cNvPr id="210948"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pic>
        <p:nvPicPr>
          <p:cNvPr id="210949" name="Picture 18" descr="Image1"/>
          <p:cNvPicPr>
            <a:picLocks noChangeAspect="1" noChangeArrowheads="1"/>
          </p:cNvPicPr>
          <p:nvPr/>
        </p:nvPicPr>
        <p:blipFill>
          <a:blip r:embed="rId3" cstate="print"/>
          <a:srcRect/>
          <a:stretch>
            <a:fillRect/>
          </a:stretch>
        </p:blipFill>
        <p:spPr bwMode="auto">
          <a:xfrm>
            <a:off x="6553200" y="3200400"/>
            <a:ext cx="2314575" cy="3048000"/>
          </a:xfrm>
          <a:prstGeom prst="rect">
            <a:avLst/>
          </a:prstGeom>
          <a:noFill/>
          <a:ln w="9525">
            <a:noFill/>
            <a:miter lim="800000"/>
            <a:headEnd/>
            <a:tailEnd/>
          </a:ln>
        </p:spPr>
      </p:pic>
      <p:grpSp>
        <p:nvGrpSpPr>
          <p:cNvPr id="2" name="Group 18"/>
          <p:cNvGrpSpPr>
            <a:grpSpLocks/>
          </p:cNvGrpSpPr>
          <p:nvPr/>
        </p:nvGrpSpPr>
        <p:grpSpPr bwMode="auto">
          <a:xfrm>
            <a:off x="3200400" y="3962400"/>
            <a:ext cx="3105150" cy="2362200"/>
            <a:chOff x="917" y="1920"/>
            <a:chExt cx="1760" cy="1277"/>
          </a:xfrm>
        </p:grpSpPr>
        <p:sp>
          <p:nvSpPr>
            <p:cNvPr id="210953" name="Line 5"/>
            <p:cNvSpPr>
              <a:spLocks noChangeShapeType="1"/>
            </p:cNvSpPr>
            <p:nvPr/>
          </p:nvSpPr>
          <p:spPr bwMode="auto">
            <a:xfrm flipV="1">
              <a:off x="1344" y="2022"/>
              <a:ext cx="0" cy="936"/>
            </a:xfrm>
            <a:prstGeom prst="line">
              <a:avLst/>
            </a:prstGeom>
            <a:noFill/>
            <a:ln w="9525">
              <a:solidFill>
                <a:srgbClr val="000000"/>
              </a:solidFill>
              <a:round/>
              <a:headEnd/>
              <a:tailEnd type="triangle" w="sm" len="sm"/>
            </a:ln>
          </p:spPr>
          <p:txBody>
            <a:bodyPr/>
            <a:lstStyle/>
            <a:p>
              <a:endParaRPr lang="en-US"/>
            </a:p>
          </p:txBody>
        </p:sp>
        <p:sp>
          <p:nvSpPr>
            <p:cNvPr id="210954" name="Line 7"/>
            <p:cNvSpPr>
              <a:spLocks noChangeShapeType="1"/>
            </p:cNvSpPr>
            <p:nvPr/>
          </p:nvSpPr>
          <p:spPr bwMode="auto">
            <a:xfrm>
              <a:off x="1344" y="2237"/>
              <a:ext cx="648" cy="0"/>
            </a:xfrm>
            <a:prstGeom prst="line">
              <a:avLst/>
            </a:prstGeom>
            <a:noFill/>
            <a:ln w="28575">
              <a:solidFill>
                <a:srgbClr val="A50021"/>
              </a:solidFill>
              <a:round/>
              <a:headEnd type="arrow" w="sm" len="sm"/>
              <a:tailEnd type="oval" w="sm" len="sm"/>
            </a:ln>
          </p:spPr>
          <p:txBody>
            <a:bodyPr/>
            <a:lstStyle/>
            <a:p>
              <a:endParaRPr lang="en-US"/>
            </a:p>
          </p:txBody>
        </p:sp>
        <p:sp>
          <p:nvSpPr>
            <p:cNvPr id="210955" name="Line 8"/>
            <p:cNvSpPr>
              <a:spLocks noChangeShapeType="1"/>
            </p:cNvSpPr>
            <p:nvPr/>
          </p:nvSpPr>
          <p:spPr bwMode="auto">
            <a:xfrm flipH="1">
              <a:off x="1344" y="2237"/>
              <a:ext cx="648" cy="720"/>
            </a:xfrm>
            <a:prstGeom prst="line">
              <a:avLst/>
            </a:prstGeom>
            <a:noFill/>
            <a:ln w="28575">
              <a:solidFill>
                <a:schemeClr val="tx2"/>
              </a:solidFill>
              <a:round/>
              <a:headEnd type="oval" w="sm" len="sm"/>
              <a:tailEnd type="oval" w="sm" len="sm"/>
            </a:ln>
          </p:spPr>
          <p:txBody>
            <a:bodyPr/>
            <a:lstStyle/>
            <a:p>
              <a:endParaRPr lang="en-US"/>
            </a:p>
          </p:txBody>
        </p:sp>
        <p:sp>
          <p:nvSpPr>
            <p:cNvPr id="210956" name="Text Box 9"/>
            <p:cNvSpPr txBox="1">
              <a:spLocks noChangeArrowheads="1"/>
            </p:cNvSpPr>
            <p:nvPr/>
          </p:nvSpPr>
          <p:spPr bwMode="auto">
            <a:xfrm>
              <a:off x="1168" y="1920"/>
              <a:ext cx="216" cy="145"/>
            </a:xfrm>
            <a:prstGeom prst="rect">
              <a:avLst/>
            </a:prstGeom>
            <a:noFill/>
            <a:ln w="9525">
              <a:noFill/>
              <a:miter lim="800000"/>
              <a:headEnd/>
              <a:tailEnd/>
            </a:ln>
          </p:spPr>
          <p:txBody>
            <a:bodyPr/>
            <a:lstStyle/>
            <a:p>
              <a:pPr algn="ctr" eaLnBrk="0" hangingPunct="0"/>
              <a:r>
                <a:rPr lang="en-US" sz="1400"/>
                <a:t>V</a:t>
              </a:r>
            </a:p>
          </p:txBody>
        </p:sp>
        <p:sp>
          <p:nvSpPr>
            <p:cNvPr id="210957" name="Text Box 10"/>
            <p:cNvSpPr txBox="1">
              <a:spLocks noChangeArrowheads="1"/>
            </p:cNvSpPr>
            <p:nvPr/>
          </p:nvSpPr>
          <p:spPr bwMode="auto">
            <a:xfrm>
              <a:off x="2040" y="2970"/>
              <a:ext cx="216" cy="145"/>
            </a:xfrm>
            <a:prstGeom prst="rect">
              <a:avLst/>
            </a:prstGeom>
            <a:noFill/>
            <a:ln w="9525">
              <a:noFill/>
              <a:miter lim="800000"/>
              <a:headEnd/>
              <a:tailEnd/>
            </a:ln>
          </p:spPr>
          <p:txBody>
            <a:bodyPr/>
            <a:lstStyle/>
            <a:p>
              <a:pPr algn="ctr" eaLnBrk="0" hangingPunct="0"/>
              <a:r>
                <a:rPr lang="en-US" sz="1400"/>
                <a:t>S</a:t>
              </a:r>
            </a:p>
          </p:txBody>
        </p:sp>
        <p:sp>
          <p:nvSpPr>
            <p:cNvPr id="210958" name="Text Box 11"/>
            <p:cNvSpPr txBox="1">
              <a:spLocks noChangeArrowheads="1"/>
            </p:cNvSpPr>
            <p:nvPr/>
          </p:nvSpPr>
          <p:spPr bwMode="auto">
            <a:xfrm>
              <a:off x="1264" y="2216"/>
              <a:ext cx="504" cy="507"/>
            </a:xfrm>
            <a:prstGeom prst="rect">
              <a:avLst/>
            </a:prstGeom>
            <a:noFill/>
            <a:ln w="9525">
              <a:noFill/>
              <a:miter lim="800000"/>
              <a:headEnd/>
              <a:tailEnd/>
            </a:ln>
          </p:spPr>
          <p:txBody>
            <a:bodyPr/>
            <a:lstStyle/>
            <a:p>
              <a:pPr algn="ctr" eaLnBrk="0" hangingPunct="0"/>
              <a:r>
                <a:rPr lang="en-US" sz="1400"/>
                <a:t>Tones (add B&amp;W)</a:t>
              </a:r>
            </a:p>
          </p:txBody>
        </p:sp>
        <p:sp>
          <p:nvSpPr>
            <p:cNvPr id="210959" name="Text Box 12"/>
            <p:cNvSpPr txBox="1">
              <a:spLocks noChangeArrowheads="1"/>
            </p:cNvSpPr>
            <p:nvPr/>
          </p:nvSpPr>
          <p:spPr bwMode="auto">
            <a:xfrm>
              <a:off x="1056" y="2981"/>
              <a:ext cx="444" cy="216"/>
            </a:xfrm>
            <a:prstGeom prst="rect">
              <a:avLst/>
            </a:prstGeom>
            <a:noFill/>
            <a:ln w="9525">
              <a:noFill/>
              <a:miter lim="800000"/>
              <a:headEnd/>
              <a:tailEnd/>
            </a:ln>
          </p:spPr>
          <p:txBody>
            <a:bodyPr/>
            <a:lstStyle/>
            <a:p>
              <a:pPr algn="ctr" eaLnBrk="0" hangingPunct="0"/>
              <a:r>
                <a:rPr lang="en-US" sz="1400"/>
                <a:t>Black</a:t>
              </a:r>
            </a:p>
          </p:txBody>
        </p:sp>
        <p:sp>
          <p:nvSpPr>
            <p:cNvPr id="210960" name="Text Box 13"/>
            <p:cNvSpPr txBox="1">
              <a:spLocks noChangeArrowheads="1"/>
            </p:cNvSpPr>
            <p:nvPr/>
          </p:nvSpPr>
          <p:spPr bwMode="auto">
            <a:xfrm>
              <a:off x="917" y="2126"/>
              <a:ext cx="420" cy="168"/>
            </a:xfrm>
            <a:prstGeom prst="rect">
              <a:avLst/>
            </a:prstGeom>
            <a:noFill/>
            <a:ln w="9525">
              <a:noFill/>
              <a:miter lim="800000"/>
              <a:headEnd/>
              <a:tailEnd/>
            </a:ln>
          </p:spPr>
          <p:txBody>
            <a:bodyPr/>
            <a:lstStyle/>
            <a:p>
              <a:pPr algn="ctr" eaLnBrk="0" hangingPunct="0"/>
              <a:r>
                <a:rPr lang="en-US" sz="1400"/>
                <a:t>White</a:t>
              </a:r>
            </a:p>
          </p:txBody>
        </p:sp>
        <p:sp>
          <p:nvSpPr>
            <p:cNvPr id="210961" name="Text Box 14"/>
            <p:cNvSpPr txBox="1">
              <a:spLocks noChangeArrowheads="1"/>
            </p:cNvSpPr>
            <p:nvPr/>
          </p:nvSpPr>
          <p:spPr bwMode="auto">
            <a:xfrm>
              <a:off x="1440" y="2044"/>
              <a:ext cx="989" cy="288"/>
            </a:xfrm>
            <a:prstGeom prst="rect">
              <a:avLst/>
            </a:prstGeom>
            <a:noFill/>
            <a:ln w="9525">
              <a:noFill/>
              <a:miter lim="800000"/>
              <a:headEnd/>
              <a:tailEnd/>
            </a:ln>
          </p:spPr>
          <p:txBody>
            <a:bodyPr/>
            <a:lstStyle/>
            <a:p>
              <a:pPr algn="ctr" eaLnBrk="0" hangingPunct="0"/>
              <a:r>
                <a:rPr lang="en-US" sz="1400">
                  <a:solidFill>
                    <a:srgbClr val="A50021"/>
                  </a:solidFill>
                </a:rPr>
                <a:t>Tints (add white)</a:t>
              </a:r>
            </a:p>
          </p:txBody>
        </p:sp>
        <p:sp>
          <p:nvSpPr>
            <p:cNvPr id="210962" name="Text Box 15"/>
            <p:cNvSpPr txBox="1">
              <a:spLocks noChangeArrowheads="1"/>
            </p:cNvSpPr>
            <p:nvPr/>
          </p:nvSpPr>
          <p:spPr bwMode="auto">
            <a:xfrm>
              <a:off x="1392" y="2670"/>
              <a:ext cx="1048" cy="265"/>
            </a:xfrm>
            <a:prstGeom prst="rect">
              <a:avLst/>
            </a:prstGeom>
            <a:noFill/>
            <a:ln w="9525">
              <a:noFill/>
              <a:miter lim="800000"/>
              <a:headEnd/>
              <a:tailEnd/>
            </a:ln>
          </p:spPr>
          <p:txBody>
            <a:bodyPr/>
            <a:lstStyle/>
            <a:p>
              <a:pPr algn="ctr" eaLnBrk="0" hangingPunct="0"/>
              <a:r>
                <a:rPr lang="en-US" sz="1400">
                  <a:solidFill>
                    <a:schemeClr val="tx2"/>
                  </a:solidFill>
                </a:rPr>
                <a:t>Shades </a:t>
              </a:r>
            </a:p>
            <a:p>
              <a:pPr algn="ctr" eaLnBrk="0" hangingPunct="0"/>
              <a:r>
                <a:rPr lang="en-US" sz="1400">
                  <a:solidFill>
                    <a:schemeClr val="tx2"/>
                  </a:solidFill>
                </a:rPr>
                <a:t>(add black)</a:t>
              </a:r>
            </a:p>
          </p:txBody>
        </p:sp>
        <p:sp>
          <p:nvSpPr>
            <p:cNvPr id="210963" name="Text Box 16"/>
            <p:cNvSpPr txBox="1">
              <a:spLocks noChangeArrowheads="1"/>
            </p:cNvSpPr>
            <p:nvPr/>
          </p:nvSpPr>
          <p:spPr bwMode="auto">
            <a:xfrm>
              <a:off x="1867" y="2221"/>
              <a:ext cx="810" cy="193"/>
            </a:xfrm>
            <a:prstGeom prst="rect">
              <a:avLst/>
            </a:prstGeom>
            <a:noFill/>
            <a:ln w="9525">
              <a:noFill/>
              <a:miter lim="800000"/>
              <a:headEnd/>
              <a:tailEnd/>
            </a:ln>
          </p:spPr>
          <p:txBody>
            <a:bodyPr/>
            <a:lstStyle/>
            <a:p>
              <a:pPr algn="ctr" eaLnBrk="0" hangingPunct="0"/>
              <a:r>
                <a:rPr lang="en-US" sz="1400"/>
                <a:t>Pure Hue</a:t>
              </a:r>
            </a:p>
          </p:txBody>
        </p:sp>
      </p:grpSp>
      <p:cxnSp>
        <p:nvCxnSpPr>
          <p:cNvPr id="29" name="Straight Arrow Connector 28"/>
          <p:cNvCxnSpPr>
            <a:stCxn id="210955" idx="1"/>
          </p:cNvCxnSpPr>
          <p:nvPr/>
        </p:nvCxnSpPr>
        <p:spPr>
          <a:xfrm rot="5400000" flipH="1" flipV="1">
            <a:off x="4523582" y="5298281"/>
            <a:ext cx="12700" cy="1150937"/>
          </a:xfrm>
          <a:prstGeom prst="straightConnector1">
            <a:avLst/>
          </a:prstGeom>
          <a:ln w="19050">
            <a:solidFill>
              <a:schemeClr val="tx1"/>
            </a:solidFill>
            <a:bevel/>
            <a:tailEnd type="arrow"/>
          </a:ln>
        </p:spPr>
        <p:style>
          <a:lnRef idx="1">
            <a:schemeClr val="accent1"/>
          </a:lnRef>
          <a:fillRef idx="0">
            <a:schemeClr val="accent1"/>
          </a:fillRef>
          <a:effectRef idx="0">
            <a:schemeClr val="accent1"/>
          </a:effectRef>
          <a:fontRef idx="minor">
            <a:schemeClr val="tx1"/>
          </a:fontRef>
        </p:style>
      </p:cxnSp>
      <p:sp>
        <p:nvSpPr>
          <p:cNvPr id="23" name="Date Placeholder 22"/>
          <p:cNvSpPr>
            <a:spLocks noGrp="1"/>
          </p:cNvSpPr>
          <p:nvPr>
            <p:ph type="dt" sz="half" idx="10"/>
          </p:nvPr>
        </p:nvSpPr>
        <p:spPr/>
        <p:txBody>
          <a:bodyPr/>
          <a:lstStyle/>
          <a:p>
            <a:pPr>
              <a:defRPr/>
            </a:pPr>
            <a:r>
              <a:rPr lang="en-US" smtClean="0"/>
              <a:t>dvduc-2006/18</a:t>
            </a:r>
            <a:endParaRPr lang="en-GB"/>
          </a:p>
        </p:txBody>
      </p:sp>
      <p:sp>
        <p:nvSpPr>
          <p:cNvPr id="4" name="Slide Number Placeholder 3"/>
          <p:cNvSpPr>
            <a:spLocks noGrp="1"/>
          </p:cNvSpPr>
          <p:nvPr>
            <p:ph type="sldNum" sz="quarter" idx="12"/>
          </p:nvPr>
        </p:nvSpPr>
        <p:spPr/>
        <p:txBody>
          <a:bodyPr/>
          <a:lstStyle/>
          <a:p>
            <a:fld id="{FB17DCC5-C829-4CF3-97A0-F2EF2AFE102C}" type="slidenum">
              <a:rPr lang="en-GB" smtClean="0"/>
              <a:pPr/>
              <a:t>9</a:t>
            </a:fld>
            <a:r>
              <a:rPr lang="en-GB" smtClean="0"/>
              <a:t>/30</a:t>
            </a:r>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4168</TotalTime>
  <Words>4178</Words>
  <Application>Microsoft Office PowerPoint</Application>
  <PresentationFormat>On-screen Show (4:3)</PresentationFormat>
  <Paragraphs>585</Paragraphs>
  <Slides>31</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2" baseType="lpstr">
      <vt:lpstr>Algerian</vt:lpstr>
      <vt:lpstr>Arial</vt:lpstr>
      <vt:lpstr>Arial Rounded MT Bold</vt:lpstr>
      <vt:lpstr>Comic Sans MS</vt:lpstr>
      <vt:lpstr>Symbol</vt:lpstr>
      <vt:lpstr>Tahoma</vt:lpstr>
      <vt:lpstr>Times New Roman</vt:lpstr>
      <vt:lpstr>Verdana</vt:lpstr>
      <vt:lpstr>Wingdings</vt:lpstr>
      <vt:lpstr>Profile</vt:lpstr>
      <vt:lpstr>Equation</vt:lpstr>
      <vt:lpstr>THUỘC TÍNH HÌNH VẼ VÀ CẮT XÉN</vt:lpstr>
      <vt:lpstr>Các chủ đề</vt:lpstr>
      <vt:lpstr>Thuộc tính hình vẽ và cắt xén</vt:lpstr>
      <vt:lpstr>1. Mô hình màu</vt:lpstr>
      <vt:lpstr>1. Mô hình màu</vt:lpstr>
      <vt:lpstr>Mô hình màu</vt:lpstr>
      <vt:lpstr>Mô hình màu RGB</vt:lpstr>
      <vt:lpstr>Mô hình màu HSV</vt:lpstr>
      <vt:lpstr>Mô hình màu HSV</vt:lpstr>
      <vt:lpstr>Mô hình màu YUV</vt:lpstr>
      <vt:lpstr>Mô hình màu YCbCr</vt:lpstr>
      <vt:lpstr>Mô hình màu CMYK</vt:lpstr>
      <vt:lpstr>Mô hình màu RGB</vt:lpstr>
      <vt:lpstr>Màu và mô hình màu: Thí dụ</vt:lpstr>
      <vt:lpstr>2. Thuật toán tô màu đa giác</vt:lpstr>
      <vt:lpstr>Thuật toán tô màu tràn</vt:lpstr>
      <vt:lpstr>Thuật toán tô màu theo đường quét</vt:lpstr>
      <vt:lpstr>Thuật toán tô màu theo đường quét</vt:lpstr>
      <vt:lpstr>3. Thuật toán cắt xén đoạn thẳng</vt:lpstr>
      <vt:lpstr>Thuật toán cắt xén đa giác</vt:lpstr>
      <vt:lpstr>Thuật toán cắt xén đa giác</vt:lpstr>
      <vt:lpstr>Thuật toán cắt xén đa giác</vt:lpstr>
      <vt:lpstr>Thuật toán cắt xén đa giác</vt:lpstr>
      <vt:lpstr>4. Vẽ đồ họa với OpenGL</vt:lpstr>
      <vt:lpstr>Vẽ đồ họa với OpenGL</vt:lpstr>
      <vt:lpstr>Vẽ đồ họa với OpenGL</vt:lpstr>
      <vt:lpstr>Vẽ đồ họa với OpenGL</vt:lpstr>
      <vt:lpstr>Vẽ đồ họa với OpenGL</vt:lpstr>
      <vt:lpstr>5. Thực hành</vt:lpstr>
      <vt:lpstr>5. Thực hành</vt:lpstr>
      <vt:lpstr>PowerPoint Presentation</vt:lpstr>
    </vt:vector>
  </TitlesOfParts>
  <Company>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Thuoc tinh hinh ve</dc:title>
  <dc:creator>Dang Van Duc</dc:creator>
  <cp:lastModifiedBy>dvduc</cp:lastModifiedBy>
  <cp:revision>639</cp:revision>
  <dcterms:created xsi:type="dcterms:W3CDTF">2003-10-08T09:52:31Z</dcterms:created>
  <dcterms:modified xsi:type="dcterms:W3CDTF">2018-12-20T02:28:19Z</dcterms:modified>
</cp:coreProperties>
</file>