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1"/>
  </p:sldMasterIdLst>
  <p:sldIdLst>
    <p:sldId id="343" r:id="rId2"/>
    <p:sldId id="257" r:id="rId3"/>
    <p:sldId id="284" r:id="rId4"/>
    <p:sldId id="283" r:id="rId5"/>
    <p:sldId id="350" r:id="rId6"/>
    <p:sldId id="342" r:id="rId7"/>
    <p:sldId id="285" r:id="rId8"/>
    <p:sldId id="349" r:id="rId9"/>
    <p:sldId id="259" r:id="rId10"/>
    <p:sldId id="35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333333"/>
    <a:srgbClr val="CC3300"/>
    <a:srgbClr val="666699"/>
    <a:srgbClr val="000099"/>
    <a:srgbClr val="FF6699"/>
    <a:srgbClr val="EDEFF7"/>
    <a:srgbClr val="D0D1D9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7/1/2020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706" y="928545"/>
            <a:ext cx="3183172" cy="725291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3565" y="4680858"/>
            <a:ext cx="5115340" cy="1555868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endParaRPr lang="en-US" sz="14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101188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4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10118500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9FBBF-0F29-4756-8486-88AECD6184E5}"/>
              </a:ext>
            </a:extLst>
          </p:cNvPr>
          <p:cNvSpPr txBox="1"/>
          <p:nvPr/>
        </p:nvSpPr>
        <p:spPr>
          <a:xfrm>
            <a:off x="1404730" y="1987667"/>
            <a:ext cx="10522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WEBSITE BÁN ĐỒ ĂN NHANH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09BE4-5554-4559-9291-63FC5C4FC681}"/>
              </a:ext>
            </a:extLst>
          </p:cNvPr>
          <p:cNvSpPr txBox="1"/>
          <p:nvPr/>
        </p:nvSpPr>
        <p:spPr>
          <a:xfrm>
            <a:off x="3829878" y="2813404"/>
            <a:ext cx="4532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MOCAFASTFOOD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016D4-496A-43C2-875E-40C6C5E84F74}"/>
              </a:ext>
            </a:extLst>
          </p:cNvPr>
          <p:cNvSpPr/>
          <p:nvPr/>
        </p:nvSpPr>
        <p:spPr>
          <a:xfrm>
            <a:off x="5950226" y="1057871"/>
            <a:ext cx="1736034" cy="5141843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D90E8-2B29-4BEA-A267-D569F1B99056}"/>
              </a:ext>
            </a:extLst>
          </p:cNvPr>
          <p:cNvSpPr txBox="1"/>
          <p:nvPr/>
        </p:nvSpPr>
        <p:spPr>
          <a:xfrm>
            <a:off x="3001617" y="2705462"/>
            <a:ext cx="763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67" y="2841416"/>
            <a:ext cx="4886854" cy="5875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14121" y="633875"/>
            <a:ext cx="6438326" cy="559025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8" y="55077"/>
            <a:ext cx="4157296" cy="63413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493" y="1141953"/>
            <a:ext cx="11062507" cy="39756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trẻ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13.000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tỷ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vặt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Lab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6465C-6A30-45E5-9EA6-786B42D05177}"/>
              </a:ext>
            </a:extLst>
          </p:cNvPr>
          <p:cNvSpPr txBox="1"/>
          <p:nvPr/>
        </p:nvSpPr>
        <p:spPr>
          <a:xfrm>
            <a:off x="1129493" y="1588094"/>
            <a:ext cx="947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200" dirty="0">
                <a:solidFill>
                  <a:srgbClr val="19191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off-line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5883C-7E2B-407F-901C-23418CE9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45" y="2328834"/>
            <a:ext cx="4876800" cy="3226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06005-08F5-4703-99DA-8A44705F1FCB}"/>
              </a:ext>
            </a:extLst>
          </p:cNvPr>
          <p:cNvSpPr txBox="1"/>
          <p:nvPr/>
        </p:nvSpPr>
        <p:spPr>
          <a:xfrm>
            <a:off x="6632713" y="3942286"/>
            <a:ext cx="4568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C8C44FE7-59B3-4640-8DFF-C794972D40DB}"/>
              </a:ext>
            </a:extLst>
          </p:cNvPr>
          <p:cNvSpPr/>
          <p:nvPr/>
        </p:nvSpPr>
        <p:spPr>
          <a:xfrm>
            <a:off x="5942073" y="3505435"/>
            <a:ext cx="1070368" cy="38384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/>
      <p:bldP spid="11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22" y="101013"/>
            <a:ext cx="5515555" cy="58758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3F518-F0AF-4C34-BBD0-85DD99DB0A08}"/>
              </a:ext>
            </a:extLst>
          </p:cNvPr>
          <p:cNvSpPr txBox="1"/>
          <p:nvPr/>
        </p:nvSpPr>
        <p:spPr>
          <a:xfrm>
            <a:off x="2226365" y="1836717"/>
            <a:ext cx="625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83BB5-062E-4FDA-BCBE-8AFE70C0FFED}"/>
              </a:ext>
            </a:extLst>
          </p:cNvPr>
          <p:cNvSpPr txBox="1"/>
          <p:nvPr/>
        </p:nvSpPr>
        <p:spPr>
          <a:xfrm>
            <a:off x="2226365" y="2732251"/>
            <a:ext cx="625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D1770-F2A9-4960-94CF-8965A34017D8}"/>
              </a:ext>
            </a:extLst>
          </p:cNvPr>
          <p:cNvSpPr txBox="1"/>
          <p:nvPr/>
        </p:nvSpPr>
        <p:spPr>
          <a:xfrm>
            <a:off x="2226365" y="3664085"/>
            <a:ext cx="625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HTML, CSS,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BB637A04-C458-4267-B5D5-F8B0F7E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2765"/>
            <a:ext cx="6270928" cy="58758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HỆ THỐNG</a:t>
            </a:r>
          </a:p>
        </p:txBody>
      </p:sp>
      <p:pic>
        <p:nvPicPr>
          <p:cNvPr id="4" name="Graphic 3" descr="Office worker">
            <a:extLst>
              <a:ext uri="{FF2B5EF4-FFF2-40B4-BE49-F238E27FC236}">
                <a16:creationId xmlns:a16="http://schemas.microsoft.com/office/drawing/2014/main" id="{49A1C36E-39B8-4706-815E-FD2847AAF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809" y="751059"/>
            <a:ext cx="669234" cy="669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C3852F-786B-4B99-83A4-F7F89EBAFFD7}"/>
              </a:ext>
            </a:extLst>
          </p:cNvPr>
          <p:cNvSpPr txBox="1"/>
          <p:nvPr/>
        </p:nvSpPr>
        <p:spPr>
          <a:xfrm>
            <a:off x="1683025" y="954157"/>
            <a:ext cx="324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C221EDE-9895-4F82-9FA3-E5B37ED63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5" y="1550846"/>
            <a:ext cx="8931965" cy="455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791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40F5C669-4013-42C1-9A3A-CADF86558381}"/>
              </a:ext>
            </a:extLst>
          </p:cNvPr>
          <p:cNvSpPr txBox="1">
            <a:spLocks/>
          </p:cNvSpPr>
          <p:nvPr/>
        </p:nvSpPr>
        <p:spPr>
          <a:xfrm>
            <a:off x="567748" y="48864"/>
            <a:ext cx="627092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THIẾT KẾ HỆ THỐNG</a:t>
            </a:r>
          </a:p>
        </p:txBody>
      </p:sp>
      <p:pic>
        <p:nvPicPr>
          <p:cNvPr id="13" name="Graphic 12" descr="Soldier">
            <a:extLst>
              <a:ext uri="{FF2B5EF4-FFF2-40B4-BE49-F238E27FC236}">
                <a16:creationId xmlns:a16="http://schemas.microsoft.com/office/drawing/2014/main" id="{A7DC944B-97B6-45A0-B5F8-D316EDC17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774" y="877956"/>
            <a:ext cx="695739" cy="5875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096CD3-0F88-46DB-A613-7767D1FD7A0F}"/>
              </a:ext>
            </a:extLst>
          </p:cNvPr>
          <p:cNvSpPr txBox="1"/>
          <p:nvPr/>
        </p:nvSpPr>
        <p:spPr>
          <a:xfrm>
            <a:off x="1510748" y="1003876"/>
            <a:ext cx="408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ED02E2-4E9A-46CB-B746-638DF7B54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48" y="1707049"/>
            <a:ext cx="9647582" cy="430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41" y="61926"/>
            <a:ext cx="6270928" cy="58758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 WEBSITE</a:t>
            </a:r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B7ABBDD3-9FED-48F9-99BE-1507EEA4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479" y="1883488"/>
            <a:ext cx="2390912" cy="2146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EB864-7544-4FC3-9D36-264BC509EA61}"/>
              </a:ext>
            </a:extLst>
          </p:cNvPr>
          <p:cNvSpPr txBox="1"/>
          <p:nvPr/>
        </p:nvSpPr>
        <p:spPr>
          <a:xfrm>
            <a:off x="5499652" y="3661008"/>
            <a:ext cx="131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17E06-8486-4CDB-9F7D-0116D9A1504E}"/>
              </a:ext>
            </a:extLst>
          </p:cNvPr>
          <p:cNvSpPr txBox="1"/>
          <p:nvPr/>
        </p:nvSpPr>
        <p:spPr>
          <a:xfrm>
            <a:off x="1727312" y="1166675"/>
            <a:ext cx="1052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30A0B-DBE9-49C0-B52E-FEA8CAA3E588}"/>
              </a:ext>
            </a:extLst>
          </p:cNvPr>
          <p:cNvSpPr txBox="1"/>
          <p:nvPr/>
        </p:nvSpPr>
        <p:spPr>
          <a:xfrm>
            <a:off x="1842052" y="1652655"/>
            <a:ext cx="103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8A26F-56EA-4DF4-8013-1BC2E0D0A2B2}"/>
              </a:ext>
            </a:extLst>
          </p:cNvPr>
          <p:cNvSpPr txBox="1"/>
          <p:nvPr/>
        </p:nvSpPr>
        <p:spPr>
          <a:xfrm>
            <a:off x="8912088" y="1166674"/>
            <a:ext cx="231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0FE34-4BA2-48A9-BD4A-A6A3BC0482E5}"/>
              </a:ext>
            </a:extLst>
          </p:cNvPr>
          <p:cNvSpPr txBox="1"/>
          <p:nvPr/>
        </p:nvSpPr>
        <p:spPr>
          <a:xfrm>
            <a:off x="9143999" y="1542338"/>
            <a:ext cx="151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4B497-7C48-4886-8D11-C30F90BA3266}"/>
              </a:ext>
            </a:extLst>
          </p:cNvPr>
          <p:cNvSpPr txBox="1"/>
          <p:nvPr/>
        </p:nvSpPr>
        <p:spPr>
          <a:xfrm>
            <a:off x="5272709" y="4413406"/>
            <a:ext cx="174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A0BB3-F336-4349-87F8-E1C7E3718AEA}"/>
              </a:ext>
            </a:extLst>
          </p:cNvPr>
          <p:cNvSpPr txBox="1"/>
          <p:nvPr/>
        </p:nvSpPr>
        <p:spPr>
          <a:xfrm>
            <a:off x="8511207" y="4842803"/>
            <a:ext cx="24530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sz="2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F6B3B-58F9-4407-B72F-E0644D180527}"/>
              </a:ext>
            </a:extLst>
          </p:cNvPr>
          <p:cNvSpPr txBox="1"/>
          <p:nvPr/>
        </p:nvSpPr>
        <p:spPr>
          <a:xfrm>
            <a:off x="1424605" y="4850079"/>
            <a:ext cx="24530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2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1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endParaRPr lang="en-US" sz="2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CBFCE-A817-411D-B0DE-926766E608F9}"/>
              </a:ext>
            </a:extLst>
          </p:cNvPr>
          <p:cNvSpPr txBox="1"/>
          <p:nvPr/>
        </p:nvSpPr>
        <p:spPr>
          <a:xfrm>
            <a:off x="8825950" y="5265577"/>
            <a:ext cx="186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form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FA0BE-3D07-4A3C-ABC3-1A0CD5EFC4CB}"/>
              </a:ext>
            </a:extLst>
          </p:cNvPr>
          <p:cNvSpPr txBox="1"/>
          <p:nvPr/>
        </p:nvSpPr>
        <p:spPr>
          <a:xfrm>
            <a:off x="1113184" y="5315023"/>
            <a:ext cx="289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95E1300-87C3-4A20-BBAD-6344F3042857}"/>
              </a:ext>
            </a:extLst>
          </p:cNvPr>
          <p:cNvCxnSpPr>
            <a:cxnSpLocks/>
          </p:cNvCxnSpPr>
          <p:nvPr/>
        </p:nvCxnSpPr>
        <p:spPr>
          <a:xfrm>
            <a:off x="2849217" y="1628339"/>
            <a:ext cx="2133600" cy="902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01198C0-502E-49BF-8096-90F92D2C6F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82681" y="1542336"/>
            <a:ext cx="1643271" cy="988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664124-F7A7-4363-9158-E8C06F6B48EB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V="1">
            <a:off x="6143684" y="4030340"/>
            <a:ext cx="14246" cy="38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F3B1D8-6D81-41C2-8276-60735048B018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rot="10800000" flipV="1">
            <a:off x="3877621" y="4644238"/>
            <a:ext cx="1395088" cy="413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1EF4C36-4421-4DB2-982D-D68561D40B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014659" y="4644239"/>
            <a:ext cx="1395088" cy="413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12" y="0"/>
            <a:ext cx="10113645" cy="609601"/>
          </a:xfrm>
        </p:spPr>
        <p:txBody>
          <a:bodyPr/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CH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 TRÌNH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7C0B1-CAD5-4ED4-BDE8-4DA0C717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3" y="1631101"/>
            <a:ext cx="7447721" cy="4187299"/>
          </a:xfrm>
          <a:prstGeom prst="rect">
            <a:avLst/>
          </a:prstGeom>
        </p:spPr>
      </p:pic>
      <p:pic>
        <p:nvPicPr>
          <p:cNvPr id="10" name="Graphic 9" descr="Home">
            <a:extLst>
              <a:ext uri="{FF2B5EF4-FFF2-40B4-BE49-F238E27FC236}">
                <a16:creationId xmlns:a16="http://schemas.microsoft.com/office/drawing/2014/main" id="{C5495ED6-E46A-4F54-8862-AB389BF4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323" y="939342"/>
            <a:ext cx="449013" cy="4490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58719B-BCFB-4729-B003-3B5D8F19DF4D}"/>
              </a:ext>
            </a:extLst>
          </p:cNvPr>
          <p:cNvSpPr txBox="1"/>
          <p:nvPr/>
        </p:nvSpPr>
        <p:spPr>
          <a:xfrm>
            <a:off x="1648336" y="1039600"/>
            <a:ext cx="25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972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4748"/>
            <a:ext cx="5900382" cy="58758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 PHÁT TRIỂN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92BBB-334C-4196-BEE5-4B448EB3CD89}"/>
              </a:ext>
            </a:extLst>
          </p:cNvPr>
          <p:cNvSpPr txBox="1"/>
          <p:nvPr/>
        </p:nvSpPr>
        <p:spPr>
          <a:xfrm>
            <a:off x="2040835" y="1590260"/>
            <a:ext cx="724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5C87A-0BB4-4CC2-9A66-0A647563BB8A}"/>
              </a:ext>
            </a:extLst>
          </p:cNvPr>
          <p:cNvSpPr txBox="1"/>
          <p:nvPr/>
        </p:nvSpPr>
        <p:spPr>
          <a:xfrm>
            <a:off x="2040831" y="2563822"/>
            <a:ext cx="724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1F246C-8567-4F25-AA5F-61596F36BD56}"/>
              </a:ext>
            </a:extLst>
          </p:cNvPr>
          <p:cNvSpPr txBox="1"/>
          <p:nvPr/>
        </p:nvSpPr>
        <p:spPr>
          <a:xfrm>
            <a:off x="2040832" y="3533723"/>
            <a:ext cx="724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UI/UX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F44F3-576E-4FF2-A341-95C717391AB1}"/>
              </a:ext>
            </a:extLst>
          </p:cNvPr>
          <p:cNvSpPr txBox="1"/>
          <p:nvPr/>
        </p:nvSpPr>
        <p:spPr>
          <a:xfrm>
            <a:off x="2040830" y="4503624"/>
            <a:ext cx="7248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Đ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website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localhost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host</a:t>
            </a:r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239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Tahoma</vt:lpstr>
      <vt:lpstr>Times New Roman</vt:lpstr>
      <vt:lpstr>RetrospectVTI</vt:lpstr>
      <vt:lpstr>Đồ án 2</vt:lpstr>
      <vt:lpstr>OUTLINE</vt:lpstr>
      <vt:lpstr>Lí do chọn đề tài</vt:lpstr>
      <vt:lpstr>Mục tiêu của đề tài</vt:lpstr>
      <vt:lpstr>PHÂN TÍCH THIẾT KẾ HỆ THỐNG</vt:lpstr>
      <vt:lpstr>PowerPoint Presentation</vt:lpstr>
      <vt:lpstr>TRIỂN KHAI WEBSITE</vt:lpstr>
      <vt:lpstr>DEMO CHƯƠNG TRÌNH</vt:lpstr>
      <vt:lpstr>HƯỚNG PHÁT TRIỂN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2020-06-27T14:25:45Z</dcterms:created>
  <dcterms:modified xsi:type="dcterms:W3CDTF">2020-07-01T15:52:18Z</dcterms:modified>
</cp:coreProperties>
</file>