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</p:sldMasterIdLst>
  <p:notesMasterIdLst>
    <p:notesMasterId r:id="rId14"/>
  </p:notesMasterIdLst>
  <p:handoutMasterIdLst>
    <p:handoutMasterId r:id="rId15"/>
  </p:handoutMasterIdLst>
  <p:sldIdLst>
    <p:sldId id="257" r:id="rId8"/>
    <p:sldId id="258" r:id="rId9"/>
    <p:sldId id="259" r:id="rId10"/>
    <p:sldId id="261" r:id="rId11"/>
    <p:sldId id="262" r:id="rId12"/>
    <p:sldId id="263" r:id="rId13"/>
  </p:sldIdLst>
  <p:sldSz cx="9144000" cy="6858000" type="screen4x3"/>
  <p:notesSz cx="9144000" cy="6858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en Nguyen Duc" initials="TND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20000"/>
    <a:srgbClr val="BE500A"/>
    <a:srgbClr val="000000"/>
    <a:srgbClr val="E83618"/>
    <a:srgbClr val="A20000"/>
    <a:srgbClr val="F50736"/>
    <a:srgbClr val="FF5B5B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2" autoAdjust="0"/>
    <p:restoredTop sz="84138" autoAdjust="0"/>
  </p:normalViewPr>
  <p:slideViewPr>
    <p:cSldViewPr snapToGrid="0">
      <p:cViewPr varScale="1">
        <p:scale>
          <a:sx n="82" d="100"/>
          <a:sy n="82" d="100"/>
        </p:scale>
        <p:origin x="1848" y="184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-115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-1920"/>
    </p:cViewPr>
  </p:sorterViewPr>
  <p:notesViewPr>
    <p:cSldViewPr snapToGrid="0">
      <p:cViewPr varScale="1">
        <p:scale>
          <a:sx n="89" d="100"/>
          <a:sy n="89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slideMaster" Target="slideMasters/slideMaster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A1988-02F4-44A9-926F-9A286F25EE2F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3B83F-9966-4C7E-B84D-91716F46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9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3C3FD-EDCA-407D-9F06-6DB47F3B863F}" type="datetimeFigureOut">
              <a:rPr lang="vi-VN" smtClean="0"/>
              <a:pPr/>
              <a:t>16/10/2017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058AE-AD42-40AA-9F4B-17B6D52FCFF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002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ặc đị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2"/>
          <p:cNvSpPr>
            <a:spLocks noChangeArrowheads="1"/>
          </p:cNvSpPr>
          <p:nvPr userDrawn="1"/>
        </p:nvSpPr>
        <p:spPr bwMode="auto">
          <a:xfrm>
            <a:off x="0" y="68579"/>
            <a:ext cx="9144000" cy="1224000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06071"/>
            <a:ext cx="8229600" cy="491624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6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6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9" name="Pladsholder til tekst 2"/>
          <p:cNvSpPr>
            <a:spLocks noGrp="1"/>
          </p:cNvSpPr>
          <p:nvPr>
            <p:ph type="body" idx="13"/>
          </p:nvPr>
        </p:nvSpPr>
        <p:spPr>
          <a:xfrm>
            <a:off x="296134" y="216852"/>
            <a:ext cx="7148157" cy="9449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 descr="https://encrypted-tbn2.gstatic.com/images?q=tbn:ANd9GcQw2m7UmeuhjSv07Q1J6sGyRk_ubvywPZjmz2X98BgAo5huSgipb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74" y="108694"/>
            <a:ext cx="1767454" cy="11612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không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2"/>
          <p:cNvSpPr>
            <a:spLocks noChangeArrowheads="1"/>
          </p:cNvSpPr>
          <p:nvPr userDrawn="1"/>
        </p:nvSpPr>
        <p:spPr bwMode="auto">
          <a:xfrm>
            <a:off x="0" y="68579"/>
            <a:ext cx="9144000" cy="1224000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06071"/>
            <a:ext cx="8229600" cy="491624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20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8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8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9" name="Pladsholder til tekst 2"/>
          <p:cNvSpPr>
            <a:spLocks noGrp="1"/>
          </p:cNvSpPr>
          <p:nvPr>
            <p:ph type="body" idx="13"/>
          </p:nvPr>
        </p:nvSpPr>
        <p:spPr>
          <a:xfrm>
            <a:off x="296134" y="216852"/>
            <a:ext cx="7148157" cy="9449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92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ài thực hà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2"/>
          <p:cNvSpPr>
            <a:spLocks noChangeArrowheads="1"/>
          </p:cNvSpPr>
          <p:nvPr userDrawn="1"/>
        </p:nvSpPr>
        <p:spPr bwMode="auto">
          <a:xfrm>
            <a:off x="0" y="68579"/>
            <a:ext cx="9144000" cy="1224000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06071"/>
            <a:ext cx="8229600" cy="491624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20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8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8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9" name="Pladsholder til tekst 2"/>
          <p:cNvSpPr>
            <a:spLocks noGrp="1"/>
          </p:cNvSpPr>
          <p:nvPr>
            <p:ph type="body" idx="13"/>
          </p:nvPr>
        </p:nvSpPr>
        <p:spPr>
          <a:xfrm>
            <a:off x="296134" y="216852"/>
            <a:ext cx="7148157" cy="9449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76" name="Picture 4" descr="http://moodle.sou.edu/pluginfile.php/279042/mod_book/chapter/13555/group3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39" y="204939"/>
            <a:ext cx="1173715" cy="956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3290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lớ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9" name="Pladsholder til tekst 2"/>
          <p:cNvSpPr>
            <a:spLocks noGrp="1"/>
          </p:cNvSpPr>
          <p:nvPr>
            <p:ph type="body" idx="13"/>
          </p:nvPr>
        </p:nvSpPr>
        <p:spPr>
          <a:xfrm>
            <a:off x="296134" y="216852"/>
            <a:ext cx="8503621" cy="13214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6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600">
                <a:solidFill>
                  <a:srgbClr val="000000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6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600">
                <a:solidFill>
                  <a:srgbClr val="000000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vi-VN" smtClean="0"/>
              <a:t>Your footnote</a:t>
            </a:r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AD578506-4270-40D2-9919-7162664C9714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ektangel 2"/>
          <p:cNvSpPr>
            <a:spLocks noChangeArrowheads="1"/>
          </p:cNvSpPr>
          <p:nvPr/>
        </p:nvSpPr>
        <p:spPr bwMode="auto">
          <a:xfrm>
            <a:off x="0" y="68579"/>
            <a:ext cx="9144000" cy="1224000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" name="Pladsholder til tekst 2"/>
          <p:cNvSpPr>
            <a:spLocks noGrp="1"/>
          </p:cNvSpPr>
          <p:nvPr>
            <p:ph type="body" idx="13"/>
          </p:nvPr>
        </p:nvSpPr>
        <p:spPr>
          <a:xfrm>
            <a:off x="296134" y="216852"/>
            <a:ext cx="7148157" cy="9449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latin typeface="Arial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https://encrypted-tbn2.gstatic.com/images?q=tbn:ANd9GcQw2m7UmeuhjSv07Q1J6sGyRk_ubvywPZjmz2X98BgAo5huSgipb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74" y="108694"/>
            <a:ext cx="1767454" cy="11612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cột không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6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600">
                <a:solidFill>
                  <a:srgbClr val="000000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6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600">
                <a:solidFill>
                  <a:srgbClr val="000000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vi-VN" smtClean="0"/>
              <a:t>Your footnote</a:t>
            </a:r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AD578506-4270-40D2-9919-7162664C9714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ektangel 2"/>
          <p:cNvSpPr>
            <a:spLocks noChangeArrowheads="1"/>
          </p:cNvSpPr>
          <p:nvPr/>
        </p:nvSpPr>
        <p:spPr bwMode="auto">
          <a:xfrm>
            <a:off x="0" y="68579"/>
            <a:ext cx="9144000" cy="1224000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" name="Pladsholder til tekst 2"/>
          <p:cNvSpPr>
            <a:spLocks noGrp="1"/>
          </p:cNvSpPr>
          <p:nvPr>
            <p:ph type="body" idx="13"/>
          </p:nvPr>
        </p:nvSpPr>
        <p:spPr>
          <a:xfrm>
            <a:off x="296134" y="216852"/>
            <a:ext cx="7148157" cy="9449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latin typeface="Arial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3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ang ch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ktangel 11"/>
          <p:cNvSpPr/>
          <p:nvPr userDrawn="1"/>
        </p:nvSpPr>
        <p:spPr>
          <a:xfrm>
            <a:off x="-18257" y="6115050"/>
            <a:ext cx="9180513" cy="742950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8429" y="6251841"/>
            <a:ext cx="18646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aseline="0" smtClean="0"/>
              <a:t>Đại học Bách Khoa Hà Nội</a:t>
            </a:r>
          </a:p>
          <a:p>
            <a:r>
              <a:rPr lang="en-US" sz="1100" baseline="0" smtClean="0"/>
              <a:t>www.hust.edu.vn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155497" y="6243244"/>
            <a:ext cx="2929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Viện</a:t>
            </a:r>
            <a:r>
              <a:rPr lang="en-US" sz="1100" baseline="0" smtClean="0"/>
              <a:t> Công nghệ Thông tin và Truyền Thông</a:t>
            </a:r>
          </a:p>
          <a:p>
            <a:pPr algn="r"/>
            <a:r>
              <a:rPr lang="en-US" sz="1100" baseline="0" smtClean="0"/>
              <a:t>soict.hust.edu.vn</a:t>
            </a:r>
          </a:p>
        </p:txBody>
      </p:sp>
      <p:pic>
        <p:nvPicPr>
          <p:cNvPr id="3074" name="Picture 2" descr="http://houstonavpro.com/wp-content/uploads/2014/02/conference-room-boardroom-audio-visual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8" b="11313"/>
          <a:stretch/>
        </p:blipFill>
        <p:spPr bwMode="auto">
          <a:xfrm>
            <a:off x="-14514" y="-5944"/>
            <a:ext cx="9176770" cy="608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7" r:id="rId2"/>
    <p:sldLayoutId id="2147483973" r:id="rId3"/>
    <p:sldLayoutId id="2147483975" r:id="rId4"/>
    <p:sldLayoutId id="2147483968" r:id="rId5"/>
    <p:sldLayoutId id="2147483969" r:id="rId6"/>
    <p:sldLayoutId id="2147483974" r:id="rId7"/>
    <p:sldLayoutId id="214748397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21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0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3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78506-4270-40D2-9919-7162664C9714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0562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T1011_Practise_Presentation.potx" id="{B4506FE4-FC78-41C2-8682-758285844EC0}" vid="{F505163D-2E4A-4C91-9977-6DF4C583D3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4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29A415FA-ED93-4B0D-8352-C88D3F94FF8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457F5A-D295-42DF-A015-D2F17ABDB10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052FEDE-9C5B-4331-93D9-B63759C7093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134989F6-6B2E-408B-8B12-1929A0C0725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E47F1F1-8446-4419-B6A8-E8F953E489E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IT1011_Practise_Presentation</Template>
  <TotalTime>11</TotalTime>
  <Words>1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ＭＳ Ｐゴシック</vt:lpstr>
      <vt:lpstr>Slideshop_Done Deal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nambkhn1998@gmail.com</dc:creator>
  <cp:lastModifiedBy>nambkhn1998@gmail.com</cp:lastModifiedBy>
  <cp:revision>1</cp:revision>
  <cp:lastPrinted>2011-11-09T21:47:22Z</cp:lastPrinted>
  <dcterms:created xsi:type="dcterms:W3CDTF">2017-10-16T16:42:35Z</dcterms:created>
  <dcterms:modified xsi:type="dcterms:W3CDTF">2017-10-16T16:53:42Z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  <property fmtid="{D5CDD505-2E9C-101B-9397-08002B2CF9AE}" pid="3" name="Tfs.IsStoryboard">
    <vt:bool>true</vt:bool>
  </property>
  <property fmtid="{D5CDD505-2E9C-101B-9397-08002B2CF9AE}" pid="4" name="Tfs.LastKnownPath">
    <vt:lpwstr>https://d.docs.live.net/49f71b71677baad8/Nhap_mon_KTMT_TT/Presentation/Lab05/IT1011_Practise_Presentation.potx</vt:lpwstr>
  </property>
</Properties>
</file>