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84" r:id="rId3"/>
    <p:sldId id="258" r:id="rId4"/>
    <p:sldId id="285" r:id="rId5"/>
    <p:sldId id="290" r:id="rId6"/>
    <p:sldId id="291" r:id="rId7"/>
    <p:sldId id="292" r:id="rId8"/>
    <p:sldId id="259" r:id="rId9"/>
    <p:sldId id="260" r:id="rId10"/>
    <p:sldId id="261" r:id="rId11"/>
    <p:sldId id="262" r:id="rId12"/>
    <p:sldId id="286" r:id="rId13"/>
    <p:sldId id="263" r:id="rId14"/>
    <p:sldId id="264" r:id="rId15"/>
    <p:sldId id="287" r:id="rId16"/>
    <p:sldId id="265" r:id="rId17"/>
    <p:sldId id="266" r:id="rId18"/>
    <p:sldId id="267" r:id="rId19"/>
    <p:sldId id="268" r:id="rId20"/>
    <p:sldId id="269" r:id="rId21"/>
    <p:sldId id="271" r:id="rId22"/>
    <p:sldId id="272" r:id="rId23"/>
    <p:sldId id="273" r:id="rId24"/>
    <p:sldId id="274" r:id="rId25"/>
    <p:sldId id="275" r:id="rId26"/>
    <p:sldId id="276" r:id="rId27"/>
    <p:sldId id="278" r:id="rId28"/>
    <p:sldId id="277" r:id="rId29"/>
    <p:sldId id="279" r:id="rId30"/>
    <p:sldId id="280" r:id="rId31"/>
    <p:sldId id="281" r:id="rId32"/>
    <p:sldId id="282" r:id="rId33"/>
    <p:sldId id="28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08"/>
    <p:restoredTop sz="86424"/>
  </p:normalViewPr>
  <p:slideViewPr>
    <p:cSldViewPr snapToGrid="0" snapToObjects="1">
      <p:cViewPr varScale="1">
        <p:scale>
          <a:sx n="100" d="100"/>
          <a:sy n="100" d="100"/>
        </p:scale>
        <p:origin x="78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6CB28-1209-E145-AA7C-D08A338630E8}" type="datetimeFigureOut">
              <a:t>6/21/20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4CC50-AEB2-7742-B4E3-F94386958E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7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4CC50-AEB2-7742-B4E3-F94386958E63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5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4CC50-AEB2-7742-B4E3-F94386958E63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4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4CC50-AEB2-7742-B4E3-F94386958E63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25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4CC50-AEB2-7742-B4E3-F94386958E63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61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4CC50-AEB2-7742-B4E3-F94386958E63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14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4CC50-AEB2-7742-B4E3-F94386958E63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3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4CC50-AEB2-7742-B4E3-F94386958E63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AB08-24A6-2C40-945F-F22DCD657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9FBD8-BCEC-3A46-8913-273BF2B0B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2D972-F295-AD46-AE0C-06BC3ACC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0EFF-BBB6-FF4C-8035-55826D74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CE744-86ED-ED4C-975C-0CB10206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8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918B-BA24-C442-9F6F-0D0717FB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D9E91-5105-864A-95C0-2DD23DE23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838D1-BFB7-7A45-996B-12D8E565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DA758-056F-1F4F-B80B-FE67176B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CC10C-8322-A049-8575-161F9932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6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311F9-25E9-E546-96C4-A489B399F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F6CF8-9A57-1246-8642-957860436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285E-70E1-CE4A-83BE-EF052445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B372F-0DEE-6A41-BF46-DBF8B660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F1C98-BEEA-6B4C-9969-653EE595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9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291A-1CC4-4343-947B-B1534F48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A1A1-8C56-0346-85E4-3E1A43EE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1299-E8D3-9340-AA24-08898AAF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F57EB-819C-D94A-A668-D53B3442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40D88-8DCF-3D42-A87E-2950FCC2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CB0E-442E-F342-8FA1-D086C0A7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62621-1EE4-B44B-B76B-2C2DB9BE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B2758-DF06-884E-815D-74726503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B2613-53D6-EB4E-ACFD-AA19E365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ADD4C-E94B-EB40-A3D4-FF43E5F3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8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B9CF-149F-8C4E-B8DB-68332457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C8077-E685-5B4E-B2CA-920783B9F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EF9B7-0A7C-C146-BA2B-C1C63362C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A1C92-B2E7-7448-AAC5-9FCCED82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6/21/20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6E5AD-61A5-134E-BB85-521A7149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4C247-9E74-9248-B21F-560AF422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3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B101-5819-6F4B-A966-812C8E46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144F5-8D8B-1047-B2EA-087874248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591FD-4B87-4C42-BCD0-629FD6C6A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9047D-8798-3F4D-9F5A-047FBF8E6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229E1-235E-2545-AFB1-A6311C4A7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94302-00D4-2F49-803A-8AB459BE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6/21/20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193D4-FEE6-654B-A36C-38FE993C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37905-E3DC-1B4A-AAD1-F09B6B6A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5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6D3D-36FE-F14A-8C90-396B25D6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593F8-330D-E34C-BFF5-5129A9CC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6/21/20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07E78-17B2-A240-91E7-AED5BD65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91B73-B0CA-6842-B01A-B9875F23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C3E32-C4A3-AC4D-BFFF-BAD2AA19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6/21/20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CEA55-2802-AA4C-A427-699711A9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40EE9-D87E-9340-9BF6-18F77908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4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452D-53C1-BF47-AA23-91661D34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DF74-259E-CA47-9141-54618A976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0C456-5C3A-0C46-899E-F73E4AACC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79FE9-7BBB-9D40-9DCE-0CB9953B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6/21/20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EF732-2C74-944F-8018-B7065A09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667DE-3C9E-BA46-A8EB-E224BA4D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BCD9-9F8C-074D-AED6-9A2B4347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69AED-D679-9643-919E-F86208048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2ECB6-36FB-D24F-93C9-66F689E34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BCEF3-6D5D-6249-A6C6-7C05BB47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6/21/20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9B584-5E19-3240-B17D-3275A2F2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DB69B-6C6E-F94B-A655-728AF6E5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0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8F217-60B8-A64E-AEE2-F56C961A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33E50-6AEC-7048-B0A8-D69C707EB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FBACD-3E42-B642-93DE-2503CAA7C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A4658-5726-6848-ADE4-80ACD742C3E2}" type="datetimeFigureOut"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1EAE2-1872-2246-A69A-756C258E3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9DF11-0498-6A44-B311-35DA456AE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0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sv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svg"/><Relationship Id="rId7" Type="http://schemas.openxmlformats.org/officeDocument/2006/relationships/image" Target="../media/image4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Relationship Id="rId9" Type="http://schemas.openxmlformats.org/officeDocument/2006/relationships/image" Target="../media/image4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svg"/><Relationship Id="rId7" Type="http://schemas.openxmlformats.org/officeDocument/2006/relationships/image" Target="../media/image36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51.svg"/><Relationship Id="rId5" Type="http://schemas.openxmlformats.org/officeDocument/2006/relationships/image" Target="../media/image49.svg"/><Relationship Id="rId10" Type="http://schemas.openxmlformats.org/officeDocument/2006/relationships/image" Target="../media/image50.png"/><Relationship Id="rId4" Type="http://schemas.openxmlformats.org/officeDocument/2006/relationships/image" Target="../media/image48.png"/><Relationship Id="rId9" Type="http://schemas.openxmlformats.org/officeDocument/2006/relationships/image" Target="../media/image3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7" Type="http://schemas.openxmlformats.org/officeDocument/2006/relationships/image" Target="../media/image3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9.svg"/><Relationship Id="rId7" Type="http://schemas.openxmlformats.org/officeDocument/2006/relationships/image" Target="../media/image3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5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7" Type="http://schemas.openxmlformats.org/officeDocument/2006/relationships/image" Target="../media/image14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9.svg"/><Relationship Id="rId7" Type="http://schemas.openxmlformats.org/officeDocument/2006/relationships/image" Target="../media/image55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Relationship Id="rId9" Type="http://schemas.openxmlformats.org/officeDocument/2006/relationships/image" Target="../media/image5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103B0-14C7-6F46-B61F-DE3EB1C65E03}"/>
              </a:ext>
            </a:extLst>
          </p:cNvPr>
          <p:cNvSpPr/>
          <p:nvPr/>
        </p:nvSpPr>
        <p:spPr>
          <a:xfrm>
            <a:off x="509286" y="254643"/>
            <a:ext cx="11435064" cy="62734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B0609-98BC-0B46-812C-599C6ABCEBEA}"/>
              </a:ext>
            </a:extLst>
          </p:cNvPr>
          <p:cNvSpPr/>
          <p:nvPr/>
        </p:nvSpPr>
        <p:spPr>
          <a:xfrm>
            <a:off x="578734" y="335666"/>
            <a:ext cx="11262167" cy="63841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987AE-3C0F-9546-BBA0-29BDD466F1E4}"/>
              </a:ext>
            </a:extLst>
          </p:cNvPr>
          <p:cNvSpPr txBox="1"/>
          <p:nvPr/>
        </p:nvSpPr>
        <p:spPr>
          <a:xfrm>
            <a:off x="1470708" y="477079"/>
            <a:ext cx="225833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/>
              <a:t>FilmO</a:t>
            </a:r>
          </a:p>
        </p:txBody>
      </p:sp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8BD83D85-41B3-F14C-972D-055456952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928" y="339643"/>
            <a:ext cx="644204" cy="644204"/>
          </a:xfrm>
          <a:prstGeom prst="rect">
            <a:avLst/>
          </a:prstGeom>
        </p:spPr>
      </p:pic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09025F8C-C6E8-0446-BF46-5BABEBB940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14390" y="435568"/>
            <a:ext cx="471427" cy="47142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8400B1-1E9D-884A-BA67-0DBDAB9E18BD}"/>
              </a:ext>
            </a:extLst>
          </p:cNvPr>
          <p:cNvSpPr/>
          <p:nvPr/>
        </p:nvSpPr>
        <p:spPr>
          <a:xfrm>
            <a:off x="578734" y="1085850"/>
            <a:ext cx="11262167" cy="4843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74C9F20-7200-AB46-966C-828342FB5A14}"/>
              </a:ext>
            </a:extLst>
          </p:cNvPr>
          <p:cNvSpPr/>
          <p:nvPr/>
        </p:nvSpPr>
        <p:spPr>
          <a:xfrm>
            <a:off x="839315" y="1587779"/>
            <a:ext cx="1460612" cy="20425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Phim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D637447-80CD-2642-AB42-2EAF601D1188}"/>
              </a:ext>
            </a:extLst>
          </p:cNvPr>
          <p:cNvSpPr/>
          <p:nvPr/>
        </p:nvSpPr>
        <p:spPr>
          <a:xfrm>
            <a:off x="5282531" y="1587779"/>
            <a:ext cx="1460612" cy="20425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Phim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5D8859D-C754-D748-B8FA-0362497F8734}"/>
              </a:ext>
            </a:extLst>
          </p:cNvPr>
          <p:cNvSpPr/>
          <p:nvPr/>
        </p:nvSpPr>
        <p:spPr>
          <a:xfrm>
            <a:off x="3060923" y="1587779"/>
            <a:ext cx="1460612" cy="20425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Phim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E525689-3115-6B47-8D1D-34E2DBCD8F30}"/>
              </a:ext>
            </a:extLst>
          </p:cNvPr>
          <p:cNvSpPr/>
          <p:nvPr/>
        </p:nvSpPr>
        <p:spPr>
          <a:xfrm>
            <a:off x="7504139" y="1587779"/>
            <a:ext cx="1460612" cy="20425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Phim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FC9FA8B-0170-FB45-A85F-17DC07F9C028}"/>
              </a:ext>
            </a:extLst>
          </p:cNvPr>
          <p:cNvSpPr/>
          <p:nvPr/>
        </p:nvSpPr>
        <p:spPr>
          <a:xfrm>
            <a:off x="9725748" y="1587779"/>
            <a:ext cx="1460612" cy="20425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Phim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46689-4D8A-8347-A00A-C62720E1A61A}"/>
              </a:ext>
            </a:extLst>
          </p:cNvPr>
          <p:cNvSpPr txBox="1"/>
          <p:nvPr/>
        </p:nvSpPr>
        <p:spPr>
          <a:xfrm>
            <a:off x="10146455" y="46624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Username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5BA20E4-37C0-A846-A897-C90311872013}"/>
              </a:ext>
            </a:extLst>
          </p:cNvPr>
          <p:cNvSpPr/>
          <p:nvPr/>
        </p:nvSpPr>
        <p:spPr>
          <a:xfrm>
            <a:off x="839315" y="3763691"/>
            <a:ext cx="1460612" cy="20425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Phim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7D73E03-99B8-EC49-9049-525A60C5D8A0}"/>
              </a:ext>
            </a:extLst>
          </p:cNvPr>
          <p:cNvSpPr/>
          <p:nvPr/>
        </p:nvSpPr>
        <p:spPr>
          <a:xfrm>
            <a:off x="5282531" y="3763691"/>
            <a:ext cx="1460612" cy="20425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Phim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53C662F-F4AD-7148-B784-885B79E4EFD2}"/>
              </a:ext>
            </a:extLst>
          </p:cNvPr>
          <p:cNvSpPr/>
          <p:nvPr/>
        </p:nvSpPr>
        <p:spPr>
          <a:xfrm>
            <a:off x="3060923" y="3763691"/>
            <a:ext cx="1460612" cy="20425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Phim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89D95C2-0F1D-434D-BD21-FB57816A0F56}"/>
              </a:ext>
            </a:extLst>
          </p:cNvPr>
          <p:cNvSpPr/>
          <p:nvPr/>
        </p:nvSpPr>
        <p:spPr>
          <a:xfrm>
            <a:off x="7504139" y="3763691"/>
            <a:ext cx="1460612" cy="20425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Phim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A905910-7589-D847-A63A-048DACFCD97C}"/>
              </a:ext>
            </a:extLst>
          </p:cNvPr>
          <p:cNvSpPr/>
          <p:nvPr/>
        </p:nvSpPr>
        <p:spPr>
          <a:xfrm>
            <a:off x="9725748" y="3763691"/>
            <a:ext cx="1460612" cy="20425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Phim</a:t>
            </a:r>
          </a:p>
        </p:txBody>
      </p:sp>
    </p:spTree>
    <p:extLst>
      <p:ext uri="{BB962C8B-B14F-4D97-AF65-F5344CB8AC3E}">
        <p14:creationId xmlns:p14="http://schemas.microsoft.com/office/powerpoint/2010/main" val="351645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F6BC6DD-B14F-BF42-809E-F7B3B92CE0E6}"/>
              </a:ext>
            </a:extLst>
          </p:cNvPr>
          <p:cNvSpPr/>
          <p:nvPr/>
        </p:nvSpPr>
        <p:spPr>
          <a:xfrm>
            <a:off x="2264735" y="1339701"/>
            <a:ext cx="6464595" cy="320372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0D918-D604-FC41-ABB6-BA29B5A21AFE}"/>
              </a:ext>
            </a:extLst>
          </p:cNvPr>
          <p:cNvSpPr txBox="1"/>
          <p:nvPr/>
        </p:nvSpPr>
        <p:spPr>
          <a:xfrm>
            <a:off x="4449724" y="1528582"/>
            <a:ext cx="217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LẤY LẠI MẬT KHẨU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A9B2612-9AE1-C04E-B4CD-B28E9C58AF8E}"/>
              </a:ext>
            </a:extLst>
          </p:cNvPr>
          <p:cNvSpPr/>
          <p:nvPr/>
        </p:nvSpPr>
        <p:spPr>
          <a:xfrm>
            <a:off x="3168502" y="2400966"/>
            <a:ext cx="4742121" cy="55289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Email</a:t>
            </a:r>
          </a:p>
        </p:txBody>
      </p:sp>
      <p:pic>
        <p:nvPicPr>
          <p:cNvPr id="8" name="Graphic 7" descr="Email">
            <a:extLst>
              <a:ext uri="{FF2B5EF4-FFF2-40B4-BE49-F238E27FC236}">
                <a16:creationId xmlns:a16="http://schemas.microsoft.com/office/drawing/2014/main" id="{40EA0E8A-F895-7B4F-97E3-140273AEB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7088" y="2448812"/>
            <a:ext cx="457200" cy="4572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C0F8DAC-7E64-8049-8770-C3599BE9D4F4}"/>
              </a:ext>
            </a:extLst>
          </p:cNvPr>
          <p:cNvSpPr/>
          <p:nvPr/>
        </p:nvSpPr>
        <p:spPr>
          <a:xfrm>
            <a:off x="3168502" y="3487480"/>
            <a:ext cx="4742121" cy="552893"/>
          </a:xfrm>
          <a:prstGeom prst="roundRect">
            <a:avLst/>
          </a:prstGeom>
          <a:solidFill>
            <a:schemeClr val="accen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GỬI</a:t>
            </a:r>
          </a:p>
        </p:txBody>
      </p:sp>
    </p:spTree>
    <p:extLst>
      <p:ext uri="{BB962C8B-B14F-4D97-AF65-F5344CB8AC3E}">
        <p14:creationId xmlns:p14="http://schemas.microsoft.com/office/powerpoint/2010/main" val="392614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5F5E4BB-8CCB-3947-A3B7-8DD8C9CF6848}"/>
              </a:ext>
            </a:extLst>
          </p:cNvPr>
          <p:cNvSpPr/>
          <p:nvPr/>
        </p:nvSpPr>
        <p:spPr>
          <a:xfrm>
            <a:off x="185195" y="3717977"/>
            <a:ext cx="2100263" cy="228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1AEEA-B7B3-3341-9496-298E71DBC666}"/>
              </a:ext>
            </a:extLst>
          </p:cNvPr>
          <p:cNvSpPr/>
          <p:nvPr/>
        </p:nvSpPr>
        <p:spPr>
          <a:xfrm>
            <a:off x="185195" y="243067"/>
            <a:ext cx="11852475" cy="31859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Image">
            <a:extLst>
              <a:ext uri="{FF2B5EF4-FFF2-40B4-BE49-F238E27FC236}">
                <a16:creationId xmlns:a16="http://schemas.microsoft.com/office/drawing/2014/main" id="{3E06D2A3-BA1D-9846-B432-485F0788E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394" y="4146687"/>
            <a:ext cx="1197864" cy="11978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F313D9-3605-3A49-9A9A-0B79071ADB86}"/>
              </a:ext>
            </a:extLst>
          </p:cNvPr>
          <p:cNvSpPr txBox="1"/>
          <p:nvPr/>
        </p:nvSpPr>
        <p:spPr>
          <a:xfrm>
            <a:off x="2372532" y="3717977"/>
            <a:ext cx="129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TÊN PHIM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742FE3E-34F0-8D4A-9401-E4CEECF60086}"/>
              </a:ext>
            </a:extLst>
          </p:cNvPr>
          <p:cNvSpPr/>
          <p:nvPr/>
        </p:nvSpPr>
        <p:spPr>
          <a:xfrm>
            <a:off x="6494039" y="5606416"/>
            <a:ext cx="1250064" cy="3935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Bình luận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75FB992-C7F4-9E42-8EC1-FC7DF96F3EAE}"/>
              </a:ext>
            </a:extLst>
          </p:cNvPr>
          <p:cNvSpPr/>
          <p:nvPr/>
        </p:nvSpPr>
        <p:spPr>
          <a:xfrm>
            <a:off x="2511706" y="4146687"/>
            <a:ext cx="2214624" cy="185728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Thông tin chi tiết mô tả về phim</a:t>
            </a:r>
          </a:p>
        </p:txBody>
      </p:sp>
      <p:pic>
        <p:nvPicPr>
          <p:cNvPr id="22" name="Graphic 21" descr="Star">
            <a:extLst>
              <a:ext uri="{FF2B5EF4-FFF2-40B4-BE49-F238E27FC236}">
                <a16:creationId xmlns:a16="http://schemas.microsoft.com/office/drawing/2014/main" id="{9FD1B9D3-0066-CF44-836E-59BEC1FBA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927047" y="4325684"/>
            <a:ext cx="384048" cy="384048"/>
          </a:xfrm>
          <a:prstGeom prst="rect">
            <a:avLst/>
          </a:prstGeom>
        </p:spPr>
      </p:pic>
      <p:pic>
        <p:nvPicPr>
          <p:cNvPr id="23" name="Graphic 22" descr="Star">
            <a:extLst>
              <a:ext uri="{FF2B5EF4-FFF2-40B4-BE49-F238E27FC236}">
                <a16:creationId xmlns:a16="http://schemas.microsoft.com/office/drawing/2014/main" id="{EBD482B6-2066-FD4B-BE1E-154041A41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400110" y="4327129"/>
            <a:ext cx="381158" cy="381158"/>
          </a:xfrm>
          <a:prstGeom prst="rect">
            <a:avLst/>
          </a:prstGeom>
        </p:spPr>
      </p:pic>
      <p:pic>
        <p:nvPicPr>
          <p:cNvPr id="24" name="Graphic 23" descr="Star">
            <a:extLst>
              <a:ext uri="{FF2B5EF4-FFF2-40B4-BE49-F238E27FC236}">
                <a16:creationId xmlns:a16="http://schemas.microsoft.com/office/drawing/2014/main" id="{FE8634A6-8D41-9343-AD18-4CF9DA90D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65672" y="4327129"/>
            <a:ext cx="381158" cy="381158"/>
          </a:xfrm>
          <a:prstGeom prst="rect">
            <a:avLst/>
          </a:prstGeom>
        </p:spPr>
      </p:pic>
      <p:pic>
        <p:nvPicPr>
          <p:cNvPr id="25" name="Graphic 24" descr="Star">
            <a:extLst>
              <a:ext uri="{FF2B5EF4-FFF2-40B4-BE49-F238E27FC236}">
                <a16:creationId xmlns:a16="http://schemas.microsoft.com/office/drawing/2014/main" id="{0870BCB5-5D8A-C244-9C0F-2054A18F7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042902" y="4327129"/>
            <a:ext cx="381158" cy="381158"/>
          </a:xfrm>
          <a:prstGeom prst="rect">
            <a:avLst/>
          </a:prstGeom>
        </p:spPr>
      </p:pic>
      <p:pic>
        <p:nvPicPr>
          <p:cNvPr id="26" name="Graphic 25" descr="Star">
            <a:extLst>
              <a:ext uri="{FF2B5EF4-FFF2-40B4-BE49-F238E27FC236}">
                <a16:creationId xmlns:a16="http://schemas.microsoft.com/office/drawing/2014/main" id="{E59CF773-A00C-DC45-A366-E6FCA8D073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529294" y="4325684"/>
            <a:ext cx="384048" cy="384048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902D9F2-1A64-D546-B1BD-27601266BCEA}"/>
              </a:ext>
            </a:extLst>
          </p:cNvPr>
          <p:cNvSpPr/>
          <p:nvPr/>
        </p:nvSpPr>
        <p:spPr>
          <a:xfrm>
            <a:off x="6494039" y="5068026"/>
            <a:ext cx="1250064" cy="3935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Chia sẻ</a:t>
            </a:r>
          </a:p>
        </p:txBody>
      </p:sp>
      <p:pic>
        <p:nvPicPr>
          <p:cNvPr id="5" name="Graphic 4" descr="Add">
            <a:extLst>
              <a:ext uri="{FF2B5EF4-FFF2-40B4-BE49-F238E27FC236}">
                <a16:creationId xmlns:a16="http://schemas.microsoft.com/office/drawing/2014/main" id="{BF7CEA0F-03C0-A543-BB40-621FD1E71C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00110" y="3819292"/>
            <a:ext cx="381158" cy="381158"/>
          </a:xfrm>
          <a:prstGeom prst="rect">
            <a:avLst/>
          </a:prstGeom>
        </p:spPr>
      </p:pic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643ED670-FB7F-7945-8969-4952DDFB72C0}"/>
              </a:ext>
            </a:extLst>
          </p:cNvPr>
          <p:cNvSpPr/>
          <p:nvPr/>
        </p:nvSpPr>
        <p:spPr>
          <a:xfrm>
            <a:off x="7149802" y="3811503"/>
            <a:ext cx="2610492" cy="369332"/>
          </a:xfrm>
          <a:prstGeom prst="wedgeRoundRectCallout">
            <a:avLst>
              <a:gd name="adj1" fmla="val -57191"/>
              <a:gd name="adj2" fmla="val 922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Thêm phim vào danh sáCch yêu thích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384A963-7797-FD4D-9D6D-C7346566D1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4257" y="285787"/>
            <a:ext cx="8075565" cy="314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D3CA04B-ECAF-AD43-A310-C4EA73B86125}"/>
              </a:ext>
            </a:extLst>
          </p:cNvPr>
          <p:cNvSpPr/>
          <p:nvPr/>
        </p:nvSpPr>
        <p:spPr>
          <a:xfrm>
            <a:off x="1788459" y="242047"/>
            <a:ext cx="9238129" cy="6615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8617E2-6B2E-F642-A869-65B7837D4FD3}"/>
              </a:ext>
            </a:extLst>
          </p:cNvPr>
          <p:cNvSpPr/>
          <p:nvPr/>
        </p:nvSpPr>
        <p:spPr>
          <a:xfrm>
            <a:off x="8090114" y="514350"/>
            <a:ext cx="2655794" cy="1694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21AEEA-B7B3-3341-9496-298E71DBC666}"/>
              </a:ext>
            </a:extLst>
          </p:cNvPr>
          <p:cNvSpPr/>
          <p:nvPr/>
        </p:nvSpPr>
        <p:spPr>
          <a:xfrm>
            <a:off x="2138690" y="514350"/>
            <a:ext cx="2104697" cy="26202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Image">
            <a:extLst>
              <a:ext uri="{FF2B5EF4-FFF2-40B4-BE49-F238E27FC236}">
                <a16:creationId xmlns:a16="http://schemas.microsoft.com/office/drawing/2014/main" id="{3E06D2A3-BA1D-9846-B432-485F0788E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7598" y="867966"/>
            <a:ext cx="1193006" cy="11930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F313D9-3605-3A49-9A9A-0B79071ADB86}"/>
              </a:ext>
            </a:extLst>
          </p:cNvPr>
          <p:cNvSpPr txBox="1"/>
          <p:nvPr/>
        </p:nvSpPr>
        <p:spPr>
          <a:xfrm>
            <a:off x="4435208" y="585179"/>
            <a:ext cx="371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TÊN PHIM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9994F5-CB51-4349-B394-E0C6A80B19C5}"/>
              </a:ext>
            </a:extLst>
          </p:cNvPr>
          <p:cNvSpPr/>
          <p:nvPr/>
        </p:nvSpPr>
        <p:spPr>
          <a:xfrm>
            <a:off x="3271839" y="3211919"/>
            <a:ext cx="971548" cy="4439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XOÁ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2A2B80-072F-5342-BC42-60EDFEC0B32E}"/>
              </a:ext>
            </a:extLst>
          </p:cNvPr>
          <p:cNvSpPr/>
          <p:nvPr/>
        </p:nvSpPr>
        <p:spPr>
          <a:xfrm>
            <a:off x="2138690" y="3211919"/>
            <a:ext cx="971548" cy="443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SỬA PHIM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DF4881D-9F52-4447-AFC3-9B809860F963}"/>
              </a:ext>
            </a:extLst>
          </p:cNvPr>
          <p:cNvSpPr/>
          <p:nvPr/>
        </p:nvSpPr>
        <p:spPr>
          <a:xfrm>
            <a:off x="4374364" y="1025340"/>
            <a:ext cx="2387186" cy="21301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Thông tin mô tả về phim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742FE3E-34F0-8D4A-9401-E4CEECF60086}"/>
              </a:ext>
            </a:extLst>
          </p:cNvPr>
          <p:cNvSpPr/>
          <p:nvPr/>
        </p:nvSpPr>
        <p:spPr>
          <a:xfrm>
            <a:off x="2138690" y="4126649"/>
            <a:ext cx="8607218" cy="267060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Video camera">
            <a:extLst>
              <a:ext uri="{FF2B5EF4-FFF2-40B4-BE49-F238E27FC236}">
                <a16:creationId xmlns:a16="http://schemas.microsoft.com/office/drawing/2014/main" id="{9C93487B-1CF3-AD4C-9DE6-7B2CA8BCB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718" y="769845"/>
            <a:ext cx="1099350" cy="10993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FCF999B-3F91-DA43-A8E3-9586F8674B3A}"/>
              </a:ext>
            </a:extLst>
          </p:cNvPr>
          <p:cNvSpPr/>
          <p:nvPr/>
        </p:nvSpPr>
        <p:spPr>
          <a:xfrm>
            <a:off x="8115300" y="2334606"/>
            <a:ext cx="2655794" cy="801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Trailer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37580-2303-AA42-A474-C8E141F7EA95}"/>
              </a:ext>
            </a:extLst>
          </p:cNvPr>
          <p:cNvSpPr txBox="1"/>
          <p:nvPr/>
        </p:nvSpPr>
        <p:spPr>
          <a:xfrm>
            <a:off x="2349381" y="4176976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Danh sách bình luận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AA98F51-6A17-2140-A31A-A2E3E36FF4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2238" y="4596634"/>
            <a:ext cx="5748720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42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CA3318-479F-A64B-B823-59D8A159F492}"/>
              </a:ext>
            </a:extLst>
          </p:cNvPr>
          <p:cNvSpPr/>
          <p:nvPr/>
        </p:nvSpPr>
        <p:spPr>
          <a:xfrm>
            <a:off x="457201" y="442911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Images">
            <a:extLst>
              <a:ext uri="{FF2B5EF4-FFF2-40B4-BE49-F238E27FC236}">
                <a16:creationId xmlns:a16="http://schemas.microsoft.com/office/drawing/2014/main" id="{9B067FF3-7AA5-C345-942F-33C288D01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1" y="900111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D703E6-B61E-9844-8F2C-28425C6FC339}"/>
              </a:ext>
            </a:extLst>
          </p:cNvPr>
          <p:cNvSpPr txBox="1"/>
          <p:nvPr/>
        </p:nvSpPr>
        <p:spPr>
          <a:xfrm>
            <a:off x="847899" y="2359579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ADFA73-96E9-6A45-AD6D-0BEE0026187D}"/>
              </a:ext>
            </a:extLst>
          </p:cNvPr>
          <p:cNvSpPr/>
          <p:nvPr/>
        </p:nvSpPr>
        <p:spPr>
          <a:xfrm>
            <a:off x="2743201" y="442911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Images">
            <a:extLst>
              <a:ext uri="{FF2B5EF4-FFF2-40B4-BE49-F238E27FC236}">
                <a16:creationId xmlns:a16="http://schemas.microsoft.com/office/drawing/2014/main" id="{D9A18547-E39B-5E4E-8F09-5C7A7C863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0401" y="900111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BA8A0A-CE0A-6744-B324-761CF03F7517}"/>
              </a:ext>
            </a:extLst>
          </p:cNvPr>
          <p:cNvSpPr txBox="1"/>
          <p:nvPr/>
        </p:nvSpPr>
        <p:spPr>
          <a:xfrm>
            <a:off x="3133899" y="2359579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24A5DC-D7AC-A542-86FB-82A97A756ED7}"/>
              </a:ext>
            </a:extLst>
          </p:cNvPr>
          <p:cNvSpPr/>
          <p:nvPr/>
        </p:nvSpPr>
        <p:spPr>
          <a:xfrm>
            <a:off x="5029201" y="442911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Images">
            <a:extLst>
              <a:ext uri="{FF2B5EF4-FFF2-40B4-BE49-F238E27FC236}">
                <a16:creationId xmlns:a16="http://schemas.microsoft.com/office/drawing/2014/main" id="{FBECF739-60F5-F845-B7E8-3B1CB7ED9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1" y="900111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8D8C0D-FDC6-F941-9BAA-0A83C4EF79D4}"/>
              </a:ext>
            </a:extLst>
          </p:cNvPr>
          <p:cNvSpPr txBox="1"/>
          <p:nvPr/>
        </p:nvSpPr>
        <p:spPr>
          <a:xfrm>
            <a:off x="5419899" y="2359579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59D721-FB50-CB4E-AD54-4B4D96C9D3E2}"/>
              </a:ext>
            </a:extLst>
          </p:cNvPr>
          <p:cNvSpPr/>
          <p:nvPr/>
        </p:nvSpPr>
        <p:spPr>
          <a:xfrm>
            <a:off x="457201" y="2816779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Images">
            <a:extLst>
              <a:ext uri="{FF2B5EF4-FFF2-40B4-BE49-F238E27FC236}">
                <a16:creationId xmlns:a16="http://schemas.microsoft.com/office/drawing/2014/main" id="{CE6EE3A2-E545-B749-BAB6-B92EA0784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1" y="3273979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1F8802C-3D3B-2B46-90F9-3CEC1BA377A5}"/>
              </a:ext>
            </a:extLst>
          </p:cNvPr>
          <p:cNvSpPr txBox="1"/>
          <p:nvPr/>
        </p:nvSpPr>
        <p:spPr>
          <a:xfrm>
            <a:off x="847899" y="4733447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B6A624-2C21-8C4A-AD82-08C5FA966054}"/>
              </a:ext>
            </a:extLst>
          </p:cNvPr>
          <p:cNvSpPr/>
          <p:nvPr/>
        </p:nvSpPr>
        <p:spPr>
          <a:xfrm>
            <a:off x="2743201" y="2816779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Images">
            <a:extLst>
              <a:ext uri="{FF2B5EF4-FFF2-40B4-BE49-F238E27FC236}">
                <a16:creationId xmlns:a16="http://schemas.microsoft.com/office/drawing/2014/main" id="{DA3AA119-B6AF-6D4D-8CC8-27E6B50FF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0401" y="3273979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C17709-960E-7B4B-82E0-12BF47F3EE5F}"/>
              </a:ext>
            </a:extLst>
          </p:cNvPr>
          <p:cNvSpPr txBox="1"/>
          <p:nvPr/>
        </p:nvSpPr>
        <p:spPr>
          <a:xfrm>
            <a:off x="3133899" y="4733447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D26DA8-D04C-444F-82A0-EC271FD2C2E1}"/>
              </a:ext>
            </a:extLst>
          </p:cNvPr>
          <p:cNvSpPr/>
          <p:nvPr/>
        </p:nvSpPr>
        <p:spPr>
          <a:xfrm>
            <a:off x="5029201" y="2816779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Images">
            <a:extLst>
              <a:ext uri="{FF2B5EF4-FFF2-40B4-BE49-F238E27FC236}">
                <a16:creationId xmlns:a16="http://schemas.microsoft.com/office/drawing/2014/main" id="{C5112670-4B17-AB44-B89E-3923488D3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1" y="3273979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CF498E4-459B-F045-98C0-7369BE779E5E}"/>
              </a:ext>
            </a:extLst>
          </p:cNvPr>
          <p:cNvSpPr txBox="1"/>
          <p:nvPr/>
        </p:nvSpPr>
        <p:spPr>
          <a:xfrm>
            <a:off x="5419899" y="4733447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3B595D-10C2-964D-9239-1761524042B8}"/>
              </a:ext>
            </a:extLst>
          </p:cNvPr>
          <p:cNvSpPr/>
          <p:nvPr/>
        </p:nvSpPr>
        <p:spPr>
          <a:xfrm>
            <a:off x="8058151" y="937972"/>
            <a:ext cx="3529012" cy="7858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pic>
        <p:nvPicPr>
          <p:cNvPr id="27" name="Graphic 26" descr="Images">
            <a:extLst>
              <a:ext uri="{FF2B5EF4-FFF2-40B4-BE49-F238E27FC236}">
                <a16:creationId xmlns:a16="http://schemas.microsoft.com/office/drawing/2014/main" id="{B00062B6-5614-9F4D-A60C-57D65ABF1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2937" y="1002267"/>
            <a:ext cx="657223" cy="65722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4F0D692-FAE1-3048-B7E3-4839DDBE78EE}"/>
              </a:ext>
            </a:extLst>
          </p:cNvPr>
          <p:cNvSpPr/>
          <p:nvPr/>
        </p:nvSpPr>
        <p:spPr>
          <a:xfrm>
            <a:off x="8058151" y="1928095"/>
            <a:ext cx="3529012" cy="7858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pic>
        <p:nvPicPr>
          <p:cNvPr id="29" name="Graphic 28" descr="Images">
            <a:extLst>
              <a:ext uri="{FF2B5EF4-FFF2-40B4-BE49-F238E27FC236}">
                <a16:creationId xmlns:a16="http://schemas.microsoft.com/office/drawing/2014/main" id="{41C242C7-A005-3348-9160-4DDDBBDB0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7700" y="1992390"/>
            <a:ext cx="657223" cy="65722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70DC612-5BD2-7B44-8484-B8F50CDF4A07}"/>
              </a:ext>
            </a:extLst>
          </p:cNvPr>
          <p:cNvSpPr/>
          <p:nvPr/>
        </p:nvSpPr>
        <p:spPr>
          <a:xfrm>
            <a:off x="8058151" y="2918218"/>
            <a:ext cx="3529012" cy="7858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pic>
        <p:nvPicPr>
          <p:cNvPr id="31" name="Graphic 30" descr="Images">
            <a:extLst>
              <a:ext uri="{FF2B5EF4-FFF2-40B4-BE49-F238E27FC236}">
                <a16:creationId xmlns:a16="http://schemas.microsoft.com/office/drawing/2014/main" id="{C17D013D-294A-E941-9CE3-BC2871947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7701" y="2945367"/>
            <a:ext cx="657223" cy="65722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A0B27E4-05B1-B149-8EED-1574319EEB75}"/>
              </a:ext>
            </a:extLst>
          </p:cNvPr>
          <p:cNvSpPr/>
          <p:nvPr/>
        </p:nvSpPr>
        <p:spPr>
          <a:xfrm>
            <a:off x="8058151" y="3908341"/>
            <a:ext cx="3529012" cy="7858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pic>
        <p:nvPicPr>
          <p:cNvPr id="33" name="Graphic 32" descr="Images">
            <a:extLst>
              <a:ext uri="{FF2B5EF4-FFF2-40B4-BE49-F238E27FC236}">
                <a16:creationId xmlns:a16="http://schemas.microsoft.com/office/drawing/2014/main" id="{2F45B6B0-AB45-A14F-ACC0-B0CB385DE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7701" y="3972636"/>
            <a:ext cx="657223" cy="65722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57CAC4E-4D31-8342-B9D2-10B6578023D9}"/>
              </a:ext>
            </a:extLst>
          </p:cNvPr>
          <p:cNvSpPr/>
          <p:nvPr/>
        </p:nvSpPr>
        <p:spPr>
          <a:xfrm>
            <a:off x="8058151" y="4898464"/>
            <a:ext cx="3529012" cy="7858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pic>
        <p:nvPicPr>
          <p:cNvPr id="35" name="Graphic 34" descr="Images">
            <a:extLst>
              <a:ext uri="{FF2B5EF4-FFF2-40B4-BE49-F238E27FC236}">
                <a16:creationId xmlns:a16="http://schemas.microsoft.com/office/drawing/2014/main" id="{582B1D00-7EA8-C545-9A21-39A5D2EF6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7701" y="4962759"/>
            <a:ext cx="657223" cy="65722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9B6A0E3-6AC9-AB4A-9FEE-C5D3B8BC9617}"/>
              </a:ext>
            </a:extLst>
          </p:cNvPr>
          <p:cNvSpPr/>
          <p:nvPr/>
        </p:nvSpPr>
        <p:spPr>
          <a:xfrm>
            <a:off x="8058151" y="5888592"/>
            <a:ext cx="3529012" cy="7858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pic>
        <p:nvPicPr>
          <p:cNvPr id="37" name="Graphic 36" descr="Images">
            <a:extLst>
              <a:ext uri="{FF2B5EF4-FFF2-40B4-BE49-F238E27FC236}">
                <a16:creationId xmlns:a16="http://schemas.microsoft.com/office/drawing/2014/main" id="{B1262A77-9A80-BE4E-840C-180F1093B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7701" y="5948597"/>
            <a:ext cx="657223" cy="6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8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7F70EA-C0D2-8943-9F1F-36FA37055B17}"/>
              </a:ext>
            </a:extLst>
          </p:cNvPr>
          <p:cNvSpPr/>
          <p:nvPr/>
        </p:nvSpPr>
        <p:spPr>
          <a:xfrm>
            <a:off x="1089837" y="754911"/>
            <a:ext cx="10260419" cy="15948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801F9-AC8D-7343-AE2D-BAA8D5140AD0}"/>
              </a:ext>
            </a:extLst>
          </p:cNvPr>
          <p:cNvSpPr txBox="1"/>
          <p:nvPr/>
        </p:nvSpPr>
        <p:spPr>
          <a:xfrm>
            <a:off x="1297172" y="882502"/>
            <a:ext cx="255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3"/>
                </a:solidFill>
              </a:rPr>
              <a:t>Nhập bình luận …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E70483-338E-4040-9F43-1224D8350BA7}"/>
              </a:ext>
            </a:extLst>
          </p:cNvPr>
          <p:cNvSpPr/>
          <p:nvPr/>
        </p:nvSpPr>
        <p:spPr>
          <a:xfrm>
            <a:off x="1105455" y="2538047"/>
            <a:ext cx="1228061" cy="38277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Bình luận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4E69A3-493C-C046-97A0-60BD6E554DB5}"/>
              </a:ext>
            </a:extLst>
          </p:cNvPr>
          <p:cNvCxnSpPr/>
          <p:nvPr/>
        </p:nvCxnSpPr>
        <p:spPr>
          <a:xfrm>
            <a:off x="733647" y="3147237"/>
            <a:ext cx="10983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81BF896-6A94-4141-87E6-9E7CFAADF0CE}"/>
              </a:ext>
            </a:extLst>
          </p:cNvPr>
          <p:cNvSpPr/>
          <p:nvPr/>
        </p:nvSpPr>
        <p:spPr>
          <a:xfrm>
            <a:off x="1096749" y="3381153"/>
            <a:ext cx="502920" cy="4997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C51DAC-B86B-5449-9B58-21BE6A8104B8}"/>
              </a:ext>
            </a:extLst>
          </p:cNvPr>
          <p:cNvSpPr/>
          <p:nvPr/>
        </p:nvSpPr>
        <p:spPr>
          <a:xfrm>
            <a:off x="1085586" y="4633530"/>
            <a:ext cx="502920" cy="4997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D59A74-23FD-CB4A-B2A6-C4F799619020}"/>
              </a:ext>
            </a:extLst>
          </p:cNvPr>
          <p:cNvSpPr/>
          <p:nvPr/>
        </p:nvSpPr>
        <p:spPr>
          <a:xfrm>
            <a:off x="1096749" y="5837277"/>
            <a:ext cx="502920" cy="4997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3062C-7144-4B48-BCD2-93A1C730C344}"/>
              </a:ext>
            </a:extLst>
          </p:cNvPr>
          <p:cNvSpPr txBox="1"/>
          <p:nvPr/>
        </p:nvSpPr>
        <p:spPr>
          <a:xfrm>
            <a:off x="1599669" y="3375836"/>
            <a:ext cx="181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User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6D62AB-52D7-254E-A4B0-1F83519E96A6}"/>
              </a:ext>
            </a:extLst>
          </p:cNvPr>
          <p:cNvCxnSpPr/>
          <p:nvPr/>
        </p:nvCxnSpPr>
        <p:spPr>
          <a:xfrm>
            <a:off x="733647" y="4476307"/>
            <a:ext cx="10983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433A54-0BF1-8144-A424-043B686AD04D}"/>
              </a:ext>
            </a:extLst>
          </p:cNvPr>
          <p:cNvCxnSpPr/>
          <p:nvPr/>
        </p:nvCxnSpPr>
        <p:spPr>
          <a:xfrm>
            <a:off x="733647" y="5681331"/>
            <a:ext cx="10983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E1431A-03DE-9145-B16F-D6FA64FAE5D9}"/>
              </a:ext>
            </a:extLst>
          </p:cNvPr>
          <p:cNvSpPr txBox="1"/>
          <p:nvPr/>
        </p:nvSpPr>
        <p:spPr>
          <a:xfrm>
            <a:off x="1599138" y="5787015"/>
            <a:ext cx="181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User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CAFC79-16CE-4646-A0D1-B3CB9ABB815C}"/>
              </a:ext>
            </a:extLst>
          </p:cNvPr>
          <p:cNvSpPr txBox="1"/>
          <p:nvPr/>
        </p:nvSpPr>
        <p:spPr>
          <a:xfrm>
            <a:off x="1599138" y="4581992"/>
            <a:ext cx="181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User 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7CA2A7-3180-934C-86DE-742053EC657C}"/>
              </a:ext>
            </a:extLst>
          </p:cNvPr>
          <p:cNvSpPr/>
          <p:nvPr/>
        </p:nvSpPr>
        <p:spPr>
          <a:xfrm>
            <a:off x="1624658" y="3832473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503252F-E9D4-4747-800B-193021958E73}"/>
              </a:ext>
            </a:extLst>
          </p:cNvPr>
          <p:cNvSpPr/>
          <p:nvPr/>
        </p:nvSpPr>
        <p:spPr>
          <a:xfrm>
            <a:off x="1624658" y="4017554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A12C675-FABC-0D48-A871-2BF376371E19}"/>
              </a:ext>
            </a:extLst>
          </p:cNvPr>
          <p:cNvSpPr/>
          <p:nvPr/>
        </p:nvSpPr>
        <p:spPr>
          <a:xfrm>
            <a:off x="1624658" y="4211203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BF292E2-AC01-2241-92E3-724E994A3D62}"/>
              </a:ext>
            </a:extLst>
          </p:cNvPr>
          <p:cNvSpPr/>
          <p:nvPr/>
        </p:nvSpPr>
        <p:spPr>
          <a:xfrm>
            <a:off x="1624658" y="5007881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409B944-7692-F746-B6DC-CFC1FBC19D3B}"/>
              </a:ext>
            </a:extLst>
          </p:cNvPr>
          <p:cNvSpPr/>
          <p:nvPr/>
        </p:nvSpPr>
        <p:spPr>
          <a:xfrm>
            <a:off x="1624658" y="5192962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9E5962B-E0DB-AB4A-8767-6BA7D6EEFECA}"/>
              </a:ext>
            </a:extLst>
          </p:cNvPr>
          <p:cNvSpPr/>
          <p:nvPr/>
        </p:nvSpPr>
        <p:spPr>
          <a:xfrm>
            <a:off x="1624658" y="5386611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083872C-5B52-9441-9F47-033479BDB50D}"/>
              </a:ext>
            </a:extLst>
          </p:cNvPr>
          <p:cNvSpPr/>
          <p:nvPr/>
        </p:nvSpPr>
        <p:spPr>
          <a:xfrm>
            <a:off x="1624658" y="6263503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D238D68-B608-0D47-A8E4-0630B82B7DB8}"/>
              </a:ext>
            </a:extLst>
          </p:cNvPr>
          <p:cNvSpPr/>
          <p:nvPr/>
        </p:nvSpPr>
        <p:spPr>
          <a:xfrm>
            <a:off x="1624658" y="6448584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B27F4810-97CC-3C46-9BFD-6FBF93C9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242" y="3360618"/>
            <a:ext cx="502921" cy="502921"/>
          </a:xfrm>
          <a:prstGeom prst="rect">
            <a:avLst/>
          </a:prstGeom>
        </p:spPr>
      </p:pic>
      <p:pic>
        <p:nvPicPr>
          <p:cNvPr id="33" name="Graphic 32" descr="User">
            <a:extLst>
              <a:ext uri="{FF2B5EF4-FFF2-40B4-BE49-F238E27FC236}">
                <a16:creationId xmlns:a16="http://schemas.microsoft.com/office/drawing/2014/main" id="{3EC9DD15-1A4D-CC4C-9433-D9E938B8F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455" y="4611794"/>
            <a:ext cx="502921" cy="502921"/>
          </a:xfrm>
          <a:prstGeom prst="rect">
            <a:avLst/>
          </a:prstGeom>
        </p:spPr>
      </p:pic>
      <p:pic>
        <p:nvPicPr>
          <p:cNvPr id="34" name="Graphic 33" descr="User">
            <a:extLst>
              <a:ext uri="{FF2B5EF4-FFF2-40B4-BE49-F238E27FC236}">
                <a16:creationId xmlns:a16="http://schemas.microsoft.com/office/drawing/2014/main" id="{F7EDE54E-05E8-5941-91C0-252C42466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455" y="5828381"/>
            <a:ext cx="502921" cy="5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99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D801F9-AC8D-7343-AE2D-BAA8D5140AD0}"/>
              </a:ext>
            </a:extLst>
          </p:cNvPr>
          <p:cNvSpPr txBox="1"/>
          <p:nvPr/>
        </p:nvSpPr>
        <p:spPr>
          <a:xfrm>
            <a:off x="1297172" y="882502"/>
            <a:ext cx="255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3"/>
                </a:solidFill>
              </a:rPr>
              <a:t>Nhập bình luận …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1BF896-6A94-4141-87E6-9E7CFAADF0CE}"/>
              </a:ext>
            </a:extLst>
          </p:cNvPr>
          <p:cNvSpPr/>
          <p:nvPr/>
        </p:nvSpPr>
        <p:spPr>
          <a:xfrm>
            <a:off x="1096749" y="3381153"/>
            <a:ext cx="502920" cy="4997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C51DAC-B86B-5449-9B58-21BE6A8104B8}"/>
              </a:ext>
            </a:extLst>
          </p:cNvPr>
          <p:cNvSpPr/>
          <p:nvPr/>
        </p:nvSpPr>
        <p:spPr>
          <a:xfrm>
            <a:off x="1085586" y="4633530"/>
            <a:ext cx="502920" cy="4997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D59A74-23FD-CB4A-B2A6-C4F799619020}"/>
              </a:ext>
            </a:extLst>
          </p:cNvPr>
          <p:cNvSpPr/>
          <p:nvPr/>
        </p:nvSpPr>
        <p:spPr>
          <a:xfrm>
            <a:off x="1096749" y="5837277"/>
            <a:ext cx="502920" cy="4997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3062C-7144-4B48-BCD2-93A1C730C344}"/>
              </a:ext>
            </a:extLst>
          </p:cNvPr>
          <p:cNvSpPr txBox="1"/>
          <p:nvPr/>
        </p:nvSpPr>
        <p:spPr>
          <a:xfrm>
            <a:off x="1599669" y="3375836"/>
            <a:ext cx="181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User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6D62AB-52D7-254E-A4B0-1F83519E96A6}"/>
              </a:ext>
            </a:extLst>
          </p:cNvPr>
          <p:cNvCxnSpPr/>
          <p:nvPr/>
        </p:nvCxnSpPr>
        <p:spPr>
          <a:xfrm>
            <a:off x="733647" y="4476307"/>
            <a:ext cx="10983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433A54-0BF1-8144-A424-043B686AD04D}"/>
              </a:ext>
            </a:extLst>
          </p:cNvPr>
          <p:cNvCxnSpPr/>
          <p:nvPr/>
        </p:nvCxnSpPr>
        <p:spPr>
          <a:xfrm>
            <a:off x="733647" y="5681331"/>
            <a:ext cx="10983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E1431A-03DE-9145-B16F-D6FA64FAE5D9}"/>
              </a:ext>
            </a:extLst>
          </p:cNvPr>
          <p:cNvSpPr txBox="1"/>
          <p:nvPr/>
        </p:nvSpPr>
        <p:spPr>
          <a:xfrm>
            <a:off x="1599138" y="5787015"/>
            <a:ext cx="181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User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CAFC79-16CE-4646-A0D1-B3CB9ABB815C}"/>
              </a:ext>
            </a:extLst>
          </p:cNvPr>
          <p:cNvSpPr txBox="1"/>
          <p:nvPr/>
        </p:nvSpPr>
        <p:spPr>
          <a:xfrm>
            <a:off x="1599138" y="4581992"/>
            <a:ext cx="181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User 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7CA2A7-3180-934C-86DE-742053EC657C}"/>
              </a:ext>
            </a:extLst>
          </p:cNvPr>
          <p:cNvSpPr/>
          <p:nvPr/>
        </p:nvSpPr>
        <p:spPr>
          <a:xfrm>
            <a:off x="1624658" y="3832473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503252F-E9D4-4747-800B-193021958E73}"/>
              </a:ext>
            </a:extLst>
          </p:cNvPr>
          <p:cNvSpPr/>
          <p:nvPr/>
        </p:nvSpPr>
        <p:spPr>
          <a:xfrm>
            <a:off x="1624658" y="4017554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A12C675-FABC-0D48-A871-2BF376371E19}"/>
              </a:ext>
            </a:extLst>
          </p:cNvPr>
          <p:cNvSpPr/>
          <p:nvPr/>
        </p:nvSpPr>
        <p:spPr>
          <a:xfrm>
            <a:off x="1624658" y="4211203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BF292E2-AC01-2241-92E3-724E994A3D62}"/>
              </a:ext>
            </a:extLst>
          </p:cNvPr>
          <p:cNvSpPr/>
          <p:nvPr/>
        </p:nvSpPr>
        <p:spPr>
          <a:xfrm>
            <a:off x="1624658" y="5007881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409B944-7692-F746-B6DC-CFC1FBC19D3B}"/>
              </a:ext>
            </a:extLst>
          </p:cNvPr>
          <p:cNvSpPr/>
          <p:nvPr/>
        </p:nvSpPr>
        <p:spPr>
          <a:xfrm>
            <a:off x="1624658" y="5192962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9E5962B-E0DB-AB4A-8767-6BA7D6EEFECA}"/>
              </a:ext>
            </a:extLst>
          </p:cNvPr>
          <p:cNvSpPr/>
          <p:nvPr/>
        </p:nvSpPr>
        <p:spPr>
          <a:xfrm>
            <a:off x="1624658" y="5386611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083872C-5B52-9441-9F47-033479BDB50D}"/>
              </a:ext>
            </a:extLst>
          </p:cNvPr>
          <p:cNvSpPr/>
          <p:nvPr/>
        </p:nvSpPr>
        <p:spPr>
          <a:xfrm>
            <a:off x="1624658" y="6263503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D238D68-B608-0D47-A8E4-0630B82B7DB8}"/>
              </a:ext>
            </a:extLst>
          </p:cNvPr>
          <p:cNvSpPr/>
          <p:nvPr/>
        </p:nvSpPr>
        <p:spPr>
          <a:xfrm>
            <a:off x="1624658" y="6448584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B27F4810-97CC-3C46-9BFD-6FBF93C9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242" y="3360618"/>
            <a:ext cx="502921" cy="502921"/>
          </a:xfrm>
          <a:prstGeom prst="rect">
            <a:avLst/>
          </a:prstGeom>
        </p:spPr>
      </p:pic>
      <p:pic>
        <p:nvPicPr>
          <p:cNvPr id="33" name="Graphic 32" descr="User">
            <a:extLst>
              <a:ext uri="{FF2B5EF4-FFF2-40B4-BE49-F238E27FC236}">
                <a16:creationId xmlns:a16="http://schemas.microsoft.com/office/drawing/2014/main" id="{3EC9DD15-1A4D-CC4C-9433-D9E938B8F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455" y="4611794"/>
            <a:ext cx="502921" cy="502921"/>
          </a:xfrm>
          <a:prstGeom prst="rect">
            <a:avLst/>
          </a:prstGeom>
        </p:spPr>
      </p:pic>
      <p:pic>
        <p:nvPicPr>
          <p:cNvPr id="34" name="Graphic 33" descr="User">
            <a:extLst>
              <a:ext uri="{FF2B5EF4-FFF2-40B4-BE49-F238E27FC236}">
                <a16:creationId xmlns:a16="http://schemas.microsoft.com/office/drawing/2014/main" id="{F7EDE54E-05E8-5941-91C0-252C42466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455" y="5828381"/>
            <a:ext cx="502921" cy="502921"/>
          </a:xfrm>
          <a:prstGeom prst="rect">
            <a:avLst/>
          </a:prstGeom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3BDD50B-981F-694C-B774-27FBE601B6B1}"/>
              </a:ext>
            </a:extLst>
          </p:cNvPr>
          <p:cNvSpPr/>
          <p:nvPr/>
        </p:nvSpPr>
        <p:spPr>
          <a:xfrm>
            <a:off x="10817497" y="3485981"/>
            <a:ext cx="502922" cy="2862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XOÁ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BA685CE-AE1A-E347-892D-EBC9B2FF0243}"/>
              </a:ext>
            </a:extLst>
          </p:cNvPr>
          <p:cNvSpPr/>
          <p:nvPr/>
        </p:nvSpPr>
        <p:spPr>
          <a:xfrm>
            <a:off x="10835084" y="4670169"/>
            <a:ext cx="502922" cy="2685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XOÁ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80AE4E3-5BCF-CC44-85E3-1EF5AA5717D1}"/>
              </a:ext>
            </a:extLst>
          </p:cNvPr>
          <p:cNvSpPr/>
          <p:nvPr/>
        </p:nvSpPr>
        <p:spPr>
          <a:xfrm>
            <a:off x="10835084" y="5822454"/>
            <a:ext cx="502922" cy="2685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XOÁ</a:t>
            </a:r>
          </a:p>
        </p:txBody>
      </p:sp>
    </p:spTree>
    <p:extLst>
      <p:ext uri="{BB962C8B-B14F-4D97-AF65-F5344CB8AC3E}">
        <p14:creationId xmlns:p14="http://schemas.microsoft.com/office/powerpoint/2010/main" val="2131778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A7542F-94AD-2145-8EB9-D8A29A0ED1D7}"/>
              </a:ext>
            </a:extLst>
          </p:cNvPr>
          <p:cNvSpPr/>
          <p:nvPr/>
        </p:nvSpPr>
        <p:spPr>
          <a:xfrm>
            <a:off x="957264" y="928687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3270F-E698-B045-A8E4-BBD404FA6B17}"/>
              </a:ext>
            </a:extLst>
          </p:cNvPr>
          <p:cNvSpPr txBox="1"/>
          <p:nvPr/>
        </p:nvSpPr>
        <p:spPr>
          <a:xfrm>
            <a:off x="1114426" y="118693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Thể loại 1</a:t>
            </a:r>
          </a:p>
        </p:txBody>
      </p:sp>
      <p:pic>
        <p:nvPicPr>
          <p:cNvPr id="9" name="Graphic 8" descr="Garbage">
            <a:extLst>
              <a:ext uri="{FF2B5EF4-FFF2-40B4-BE49-F238E27FC236}">
                <a16:creationId xmlns:a16="http://schemas.microsoft.com/office/drawing/2014/main" id="{C4B5151A-6537-B44A-85C2-A621368CD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5252" y="1076563"/>
            <a:ext cx="500062" cy="500062"/>
          </a:xfrm>
          <a:prstGeom prst="rect">
            <a:avLst/>
          </a:prstGeom>
        </p:spPr>
      </p:pic>
      <p:pic>
        <p:nvPicPr>
          <p:cNvPr id="11" name="Graphic 10" descr="Pencil">
            <a:extLst>
              <a:ext uri="{FF2B5EF4-FFF2-40B4-BE49-F238E27FC236}">
                <a16:creationId xmlns:a16="http://schemas.microsoft.com/office/drawing/2014/main" id="{D572986B-E113-DF47-9A13-8C43C8C3F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0878" y="1121568"/>
            <a:ext cx="500062" cy="5000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9339C1-65FA-604A-A20C-E6B50C39D67A}"/>
              </a:ext>
            </a:extLst>
          </p:cNvPr>
          <p:cNvSpPr/>
          <p:nvPr/>
        </p:nvSpPr>
        <p:spPr>
          <a:xfrm>
            <a:off x="957264" y="2027752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A1A1FF-5187-614D-8188-373D08CFE129}"/>
              </a:ext>
            </a:extLst>
          </p:cNvPr>
          <p:cNvSpPr txBox="1"/>
          <p:nvPr/>
        </p:nvSpPr>
        <p:spPr>
          <a:xfrm>
            <a:off x="1114426" y="228599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Thể loại 2</a:t>
            </a:r>
          </a:p>
        </p:txBody>
      </p:sp>
      <p:pic>
        <p:nvPicPr>
          <p:cNvPr id="14" name="Graphic 13" descr="Garbage">
            <a:extLst>
              <a:ext uri="{FF2B5EF4-FFF2-40B4-BE49-F238E27FC236}">
                <a16:creationId xmlns:a16="http://schemas.microsoft.com/office/drawing/2014/main" id="{ECA8EF98-082C-7046-B100-A2DE6F740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5252" y="2220634"/>
            <a:ext cx="500062" cy="500062"/>
          </a:xfrm>
          <a:prstGeom prst="rect">
            <a:avLst/>
          </a:prstGeom>
        </p:spPr>
      </p:pic>
      <p:pic>
        <p:nvPicPr>
          <p:cNvPr id="15" name="Graphic 14" descr="Pencil">
            <a:extLst>
              <a:ext uri="{FF2B5EF4-FFF2-40B4-BE49-F238E27FC236}">
                <a16:creationId xmlns:a16="http://schemas.microsoft.com/office/drawing/2014/main" id="{C18AFE67-9535-6E4C-91F2-9DB4E95F3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0878" y="2265639"/>
            <a:ext cx="500062" cy="50006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1BDB95-A8DF-CE4C-8122-BE76B53085ED}"/>
              </a:ext>
            </a:extLst>
          </p:cNvPr>
          <p:cNvSpPr/>
          <p:nvPr/>
        </p:nvSpPr>
        <p:spPr>
          <a:xfrm>
            <a:off x="957264" y="3151464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EB3AED-1F72-664F-9B2B-F11EF62B66E8}"/>
              </a:ext>
            </a:extLst>
          </p:cNvPr>
          <p:cNvSpPr txBox="1"/>
          <p:nvPr/>
        </p:nvSpPr>
        <p:spPr>
          <a:xfrm>
            <a:off x="1114426" y="340971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Thể loại 3</a:t>
            </a:r>
          </a:p>
        </p:txBody>
      </p:sp>
      <p:pic>
        <p:nvPicPr>
          <p:cNvPr id="18" name="Graphic 17" descr="Garbage">
            <a:extLst>
              <a:ext uri="{FF2B5EF4-FFF2-40B4-BE49-F238E27FC236}">
                <a16:creationId xmlns:a16="http://schemas.microsoft.com/office/drawing/2014/main" id="{C46A77E3-1CD2-4047-BBC1-30F9DBDCD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5252" y="3299340"/>
            <a:ext cx="500062" cy="500062"/>
          </a:xfrm>
          <a:prstGeom prst="rect">
            <a:avLst/>
          </a:prstGeom>
        </p:spPr>
      </p:pic>
      <p:pic>
        <p:nvPicPr>
          <p:cNvPr id="19" name="Graphic 18" descr="Pencil">
            <a:extLst>
              <a:ext uri="{FF2B5EF4-FFF2-40B4-BE49-F238E27FC236}">
                <a16:creationId xmlns:a16="http://schemas.microsoft.com/office/drawing/2014/main" id="{B956312A-035A-4643-9F79-3456C0613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0878" y="3344345"/>
            <a:ext cx="500062" cy="50006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B9E6A39-9706-7044-9851-FD4D547D6072}"/>
              </a:ext>
            </a:extLst>
          </p:cNvPr>
          <p:cNvSpPr/>
          <p:nvPr/>
        </p:nvSpPr>
        <p:spPr>
          <a:xfrm>
            <a:off x="957264" y="4250529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F79C96-06EA-2446-8436-5D5E05E5FC82}"/>
              </a:ext>
            </a:extLst>
          </p:cNvPr>
          <p:cNvSpPr txBox="1"/>
          <p:nvPr/>
        </p:nvSpPr>
        <p:spPr>
          <a:xfrm>
            <a:off x="1114426" y="450877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Thể loại 4</a:t>
            </a:r>
          </a:p>
        </p:txBody>
      </p:sp>
      <p:pic>
        <p:nvPicPr>
          <p:cNvPr id="22" name="Graphic 21" descr="Garbage">
            <a:extLst>
              <a:ext uri="{FF2B5EF4-FFF2-40B4-BE49-F238E27FC236}">
                <a16:creationId xmlns:a16="http://schemas.microsoft.com/office/drawing/2014/main" id="{8F3EBD1C-D248-0F49-92A8-896E6A284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5252" y="4443411"/>
            <a:ext cx="500062" cy="500062"/>
          </a:xfrm>
          <a:prstGeom prst="rect">
            <a:avLst/>
          </a:prstGeom>
        </p:spPr>
      </p:pic>
      <p:pic>
        <p:nvPicPr>
          <p:cNvPr id="23" name="Graphic 22" descr="Pencil">
            <a:extLst>
              <a:ext uri="{FF2B5EF4-FFF2-40B4-BE49-F238E27FC236}">
                <a16:creationId xmlns:a16="http://schemas.microsoft.com/office/drawing/2014/main" id="{BCBA48A6-36DF-9744-ADCC-229830085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0878" y="4488416"/>
            <a:ext cx="500062" cy="5000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BB04A7-9EDB-F04B-958D-00CA5EA4A763}"/>
              </a:ext>
            </a:extLst>
          </p:cNvPr>
          <p:cNvSpPr txBox="1"/>
          <p:nvPr/>
        </p:nvSpPr>
        <p:spPr>
          <a:xfrm>
            <a:off x="957264" y="346115"/>
            <a:ext cx="225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DANH SÁCH THỂ LOẠI</a:t>
            </a:r>
          </a:p>
        </p:txBody>
      </p:sp>
    </p:spTree>
    <p:extLst>
      <p:ext uri="{BB962C8B-B14F-4D97-AF65-F5344CB8AC3E}">
        <p14:creationId xmlns:p14="http://schemas.microsoft.com/office/powerpoint/2010/main" val="3442437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7A7D71-62F5-0142-8971-701DE0294DC8}"/>
              </a:ext>
            </a:extLst>
          </p:cNvPr>
          <p:cNvSpPr txBox="1"/>
          <p:nvPr/>
        </p:nvSpPr>
        <p:spPr>
          <a:xfrm>
            <a:off x="3071813" y="742950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Tên: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60BE83-22D4-2944-ACD3-B71893142999}"/>
              </a:ext>
            </a:extLst>
          </p:cNvPr>
          <p:cNvSpPr txBox="1"/>
          <p:nvPr/>
        </p:nvSpPr>
        <p:spPr>
          <a:xfrm>
            <a:off x="3071812" y="1165503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Email: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759C4-ADBC-DB4C-8262-ACED00AACC08}"/>
              </a:ext>
            </a:extLst>
          </p:cNvPr>
          <p:cNvSpPr txBox="1"/>
          <p:nvPr/>
        </p:nvSpPr>
        <p:spPr>
          <a:xfrm>
            <a:off x="3071811" y="1588056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Trạng thái: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ADF2F4-3090-F642-A198-363E6841E81C}"/>
              </a:ext>
            </a:extLst>
          </p:cNvPr>
          <p:cNvSpPr/>
          <p:nvPr/>
        </p:nvSpPr>
        <p:spPr>
          <a:xfrm>
            <a:off x="4608633" y="796455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55DCC78-9A7F-594C-95ED-ADB739EE616A}"/>
              </a:ext>
            </a:extLst>
          </p:cNvPr>
          <p:cNvSpPr/>
          <p:nvPr/>
        </p:nvSpPr>
        <p:spPr>
          <a:xfrm>
            <a:off x="4608633" y="1220080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7C10AB-6DA0-914E-A790-14293AE028AE}"/>
              </a:ext>
            </a:extLst>
          </p:cNvPr>
          <p:cNvSpPr/>
          <p:nvPr/>
        </p:nvSpPr>
        <p:spPr>
          <a:xfrm>
            <a:off x="4608633" y="1625465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360476-A792-E349-BB87-DCC3A0EBC62E}"/>
              </a:ext>
            </a:extLst>
          </p:cNvPr>
          <p:cNvSpPr txBox="1"/>
          <p:nvPr/>
        </p:nvSpPr>
        <p:spPr>
          <a:xfrm>
            <a:off x="3071813" y="3450125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Tên: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102052-EC94-CE4A-B2CD-B5A70E640738}"/>
              </a:ext>
            </a:extLst>
          </p:cNvPr>
          <p:cNvSpPr txBox="1"/>
          <p:nvPr/>
        </p:nvSpPr>
        <p:spPr>
          <a:xfrm>
            <a:off x="3071812" y="3872678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Email: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69A78-EF28-7A44-B4F4-6A7AAF7545E3}"/>
              </a:ext>
            </a:extLst>
          </p:cNvPr>
          <p:cNvSpPr txBox="1"/>
          <p:nvPr/>
        </p:nvSpPr>
        <p:spPr>
          <a:xfrm>
            <a:off x="3071811" y="4295231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Quyền: 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9D7F77B-637D-904E-9D23-18454217922D}"/>
              </a:ext>
            </a:extLst>
          </p:cNvPr>
          <p:cNvSpPr/>
          <p:nvPr/>
        </p:nvSpPr>
        <p:spPr>
          <a:xfrm>
            <a:off x="4608633" y="3503630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B5A142D-3A4F-4C46-97DA-C4B3DA6D262B}"/>
              </a:ext>
            </a:extLst>
          </p:cNvPr>
          <p:cNvSpPr/>
          <p:nvPr/>
        </p:nvSpPr>
        <p:spPr>
          <a:xfrm>
            <a:off x="4608633" y="3927255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5A15F8-70C9-7A43-88E4-F561F71DA1F9}"/>
              </a:ext>
            </a:extLst>
          </p:cNvPr>
          <p:cNvSpPr/>
          <p:nvPr/>
        </p:nvSpPr>
        <p:spPr>
          <a:xfrm>
            <a:off x="4608633" y="4332640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4BACCD8-DF7A-EE42-B94C-A5A1DD2E7EB2}"/>
              </a:ext>
            </a:extLst>
          </p:cNvPr>
          <p:cNvSpPr/>
          <p:nvPr/>
        </p:nvSpPr>
        <p:spPr>
          <a:xfrm>
            <a:off x="4608633" y="4796398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B08078-4586-594F-BBE7-6744A45C8C83}"/>
              </a:ext>
            </a:extLst>
          </p:cNvPr>
          <p:cNvSpPr txBox="1"/>
          <p:nvPr/>
        </p:nvSpPr>
        <p:spPr>
          <a:xfrm>
            <a:off x="3071811" y="4733157"/>
            <a:ext cx="290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Trạng thái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ED18350-B0B7-884D-9344-0F6BA2CC663D}"/>
              </a:ext>
            </a:extLst>
          </p:cNvPr>
          <p:cNvSpPr/>
          <p:nvPr/>
        </p:nvSpPr>
        <p:spPr>
          <a:xfrm>
            <a:off x="4608631" y="2259252"/>
            <a:ext cx="2746127" cy="42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Sửa thông tin</a:t>
            </a:r>
          </a:p>
        </p:txBody>
      </p:sp>
      <p:pic>
        <p:nvPicPr>
          <p:cNvPr id="27" name="Graphic 26" descr="Pencil">
            <a:extLst>
              <a:ext uri="{FF2B5EF4-FFF2-40B4-BE49-F238E27FC236}">
                <a16:creationId xmlns:a16="http://schemas.microsoft.com/office/drawing/2014/main" id="{876CE0F7-CBB8-8D4C-BEDF-7F38D7B21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5765" y="2329284"/>
            <a:ext cx="280988" cy="280988"/>
          </a:xfrm>
          <a:prstGeom prst="rect">
            <a:avLst/>
          </a:prstGeom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9EB1B45-BE8F-0B4D-BC0E-F4356ECA0BE6}"/>
              </a:ext>
            </a:extLst>
          </p:cNvPr>
          <p:cNvSpPr/>
          <p:nvPr/>
        </p:nvSpPr>
        <p:spPr>
          <a:xfrm>
            <a:off x="6210307" y="5481971"/>
            <a:ext cx="1144452" cy="42105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Khoá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89EF591-3E0D-454E-9183-B71D44A18C4F}"/>
              </a:ext>
            </a:extLst>
          </p:cNvPr>
          <p:cNvSpPr/>
          <p:nvPr/>
        </p:nvSpPr>
        <p:spPr>
          <a:xfrm>
            <a:off x="4676766" y="5481971"/>
            <a:ext cx="1304929" cy="42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Cấp quyền</a:t>
            </a:r>
          </a:p>
        </p:txBody>
      </p:sp>
    </p:spTree>
    <p:extLst>
      <p:ext uri="{BB962C8B-B14F-4D97-AF65-F5344CB8AC3E}">
        <p14:creationId xmlns:p14="http://schemas.microsoft.com/office/powerpoint/2010/main" val="1082891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Video camera">
            <a:extLst>
              <a:ext uri="{FF2B5EF4-FFF2-40B4-BE49-F238E27FC236}">
                <a16:creationId xmlns:a16="http://schemas.microsoft.com/office/drawing/2014/main" id="{3E479DC5-D489-9844-A77B-8E3BA7729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381" y="2288381"/>
            <a:ext cx="2281237" cy="22812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D7BD17-8E26-8F49-8404-9569BC597D1B}"/>
              </a:ext>
            </a:extLst>
          </p:cNvPr>
          <p:cNvSpPr/>
          <p:nvPr/>
        </p:nvSpPr>
        <p:spPr>
          <a:xfrm>
            <a:off x="-1" y="6029325"/>
            <a:ext cx="1219200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8F8CBC-1D76-794B-A902-EC8C661AD8D8}"/>
              </a:ext>
            </a:extLst>
          </p:cNvPr>
          <p:cNvSpPr/>
          <p:nvPr/>
        </p:nvSpPr>
        <p:spPr>
          <a:xfrm>
            <a:off x="-2" y="6029325"/>
            <a:ext cx="6529389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6B75EE-49B5-2B46-BD95-D744087F568B}"/>
              </a:ext>
            </a:extLst>
          </p:cNvPr>
          <p:cNvSpPr/>
          <p:nvPr/>
        </p:nvSpPr>
        <p:spPr>
          <a:xfrm>
            <a:off x="6372225" y="5943600"/>
            <a:ext cx="400050" cy="40005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Single gear">
            <a:extLst>
              <a:ext uri="{FF2B5EF4-FFF2-40B4-BE49-F238E27FC236}">
                <a16:creationId xmlns:a16="http://schemas.microsoft.com/office/drawing/2014/main" id="{A7F2BBBF-F4FB-3147-9D59-42980EEED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15725" y="6443663"/>
            <a:ext cx="381000" cy="381000"/>
          </a:xfrm>
          <a:prstGeom prst="rect">
            <a:avLst/>
          </a:prstGeom>
        </p:spPr>
      </p:pic>
      <p:pic>
        <p:nvPicPr>
          <p:cNvPr id="20" name="Graphic 19" descr="Pause">
            <a:extLst>
              <a:ext uri="{FF2B5EF4-FFF2-40B4-BE49-F238E27FC236}">
                <a16:creationId xmlns:a16="http://schemas.microsoft.com/office/drawing/2014/main" id="{ACEA2526-C366-314E-B573-5553014F1E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5974" y="6424613"/>
            <a:ext cx="400050" cy="400050"/>
          </a:xfrm>
          <a:prstGeom prst="rect">
            <a:avLst/>
          </a:prstGeom>
        </p:spPr>
      </p:pic>
      <p:pic>
        <p:nvPicPr>
          <p:cNvPr id="22" name="Graphic 21" descr="End">
            <a:extLst>
              <a:ext uri="{FF2B5EF4-FFF2-40B4-BE49-F238E27FC236}">
                <a16:creationId xmlns:a16="http://schemas.microsoft.com/office/drawing/2014/main" id="{354F7E5E-F4D1-444D-9874-C78662CC69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86523" y="6369845"/>
            <a:ext cx="509586" cy="509586"/>
          </a:xfrm>
          <a:prstGeom prst="rect">
            <a:avLst/>
          </a:prstGeom>
        </p:spPr>
      </p:pic>
      <p:pic>
        <p:nvPicPr>
          <p:cNvPr id="23" name="Graphic 22" descr="End">
            <a:extLst>
              <a:ext uri="{FF2B5EF4-FFF2-40B4-BE49-F238E27FC236}">
                <a16:creationId xmlns:a16="http://schemas.microsoft.com/office/drawing/2014/main" id="{EA6F4288-0930-A948-9DDC-FFF6C8BD42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5276848" y="6369845"/>
            <a:ext cx="509586" cy="5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50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CF0736-EEFA-ED43-B0FF-798387DECC83}"/>
              </a:ext>
            </a:extLst>
          </p:cNvPr>
          <p:cNvSpPr/>
          <p:nvPr/>
        </p:nvSpPr>
        <p:spPr>
          <a:xfrm>
            <a:off x="685801" y="3157537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Images">
            <a:extLst>
              <a:ext uri="{FF2B5EF4-FFF2-40B4-BE49-F238E27FC236}">
                <a16:creationId xmlns:a16="http://schemas.microsoft.com/office/drawing/2014/main" id="{E9C67306-47FC-CE4B-AD39-FB38C18C3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01" y="3614737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FA0ADE-B850-FA42-A310-87986D66F310}"/>
              </a:ext>
            </a:extLst>
          </p:cNvPr>
          <p:cNvSpPr/>
          <p:nvPr/>
        </p:nvSpPr>
        <p:spPr>
          <a:xfrm>
            <a:off x="671513" y="3157537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Images">
            <a:extLst>
              <a:ext uri="{FF2B5EF4-FFF2-40B4-BE49-F238E27FC236}">
                <a16:creationId xmlns:a16="http://schemas.microsoft.com/office/drawing/2014/main" id="{9864CBE8-3E06-084B-8B8A-6C781B982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713" y="3614737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C6553D-8E1C-474E-B84B-4A44D4BA91F4}"/>
              </a:ext>
            </a:extLst>
          </p:cNvPr>
          <p:cNvSpPr txBox="1"/>
          <p:nvPr/>
        </p:nvSpPr>
        <p:spPr>
          <a:xfrm>
            <a:off x="1062211" y="5074205"/>
            <a:ext cx="18473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AED015-891C-EF4D-99CF-794C8EBA4B9F}"/>
              </a:ext>
            </a:extLst>
          </p:cNvPr>
          <p:cNvSpPr/>
          <p:nvPr/>
        </p:nvSpPr>
        <p:spPr>
          <a:xfrm>
            <a:off x="3681413" y="3157537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Images">
            <a:extLst>
              <a:ext uri="{FF2B5EF4-FFF2-40B4-BE49-F238E27FC236}">
                <a16:creationId xmlns:a16="http://schemas.microsoft.com/office/drawing/2014/main" id="{94B97E53-F25A-3C4C-9CE6-1250E249C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613" y="3614737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4D6B7D3-B5CE-FC4E-BF99-64A44E35724B}"/>
              </a:ext>
            </a:extLst>
          </p:cNvPr>
          <p:cNvSpPr txBox="1"/>
          <p:nvPr/>
        </p:nvSpPr>
        <p:spPr>
          <a:xfrm>
            <a:off x="4072111" y="5074205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267355-8ACE-A340-AE2C-DDB8712DBD8E}"/>
              </a:ext>
            </a:extLst>
          </p:cNvPr>
          <p:cNvSpPr/>
          <p:nvPr/>
        </p:nvSpPr>
        <p:spPr>
          <a:xfrm>
            <a:off x="6677025" y="3157537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Images">
            <a:extLst>
              <a:ext uri="{FF2B5EF4-FFF2-40B4-BE49-F238E27FC236}">
                <a16:creationId xmlns:a16="http://schemas.microsoft.com/office/drawing/2014/main" id="{2DC8E02A-3645-A74A-AA9D-C01432A61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4225" y="3614737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DF32E8B-45C5-6B4C-8469-3AE3E52EA1BC}"/>
              </a:ext>
            </a:extLst>
          </p:cNvPr>
          <p:cNvSpPr txBox="1"/>
          <p:nvPr/>
        </p:nvSpPr>
        <p:spPr>
          <a:xfrm>
            <a:off x="7067723" y="5074205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FFFA1F-4BD6-FB41-B3A8-7A28E9422E26}"/>
              </a:ext>
            </a:extLst>
          </p:cNvPr>
          <p:cNvSpPr/>
          <p:nvPr/>
        </p:nvSpPr>
        <p:spPr>
          <a:xfrm>
            <a:off x="9651034" y="3157537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Images">
            <a:extLst>
              <a:ext uri="{FF2B5EF4-FFF2-40B4-BE49-F238E27FC236}">
                <a16:creationId xmlns:a16="http://schemas.microsoft.com/office/drawing/2014/main" id="{BCA68252-775F-2343-B2BC-99ADAC39D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8234" y="3614737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AF57150-5DD5-4844-9E36-40E31342FA58}"/>
              </a:ext>
            </a:extLst>
          </p:cNvPr>
          <p:cNvSpPr txBox="1"/>
          <p:nvPr/>
        </p:nvSpPr>
        <p:spPr>
          <a:xfrm>
            <a:off x="10041732" y="5074205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AA2523-616B-FA41-9BE9-1AED61EF74AD}"/>
              </a:ext>
            </a:extLst>
          </p:cNvPr>
          <p:cNvSpPr txBox="1"/>
          <p:nvPr/>
        </p:nvSpPr>
        <p:spPr>
          <a:xfrm>
            <a:off x="1076499" y="5074205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9EA66E-D39E-0548-9FAE-257DAD35C461}"/>
              </a:ext>
            </a:extLst>
          </p:cNvPr>
          <p:cNvCxnSpPr/>
          <p:nvPr/>
        </p:nvCxnSpPr>
        <p:spPr>
          <a:xfrm>
            <a:off x="0" y="275748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F26BE45-D6C9-6C4B-9C0A-31DBC77A27E1}"/>
              </a:ext>
            </a:extLst>
          </p:cNvPr>
          <p:cNvSpPr txBox="1"/>
          <p:nvPr/>
        </p:nvSpPr>
        <p:spPr>
          <a:xfrm>
            <a:off x="0" y="2357440"/>
            <a:ext cx="297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Những phim bạn có thể thích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E2BCF2-6AE5-CC40-A4D8-8B79839DDB7B}"/>
              </a:ext>
            </a:extLst>
          </p:cNvPr>
          <p:cNvCxnSpPr>
            <a:cxnSpLocks/>
          </p:cNvCxnSpPr>
          <p:nvPr/>
        </p:nvCxnSpPr>
        <p:spPr>
          <a:xfrm>
            <a:off x="0" y="5595938"/>
            <a:ext cx="12087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hevron 33">
            <a:extLst>
              <a:ext uri="{FF2B5EF4-FFF2-40B4-BE49-F238E27FC236}">
                <a16:creationId xmlns:a16="http://schemas.microsoft.com/office/drawing/2014/main" id="{CE01435F-A9C2-FB4F-A13C-8A48786AE06A}"/>
              </a:ext>
            </a:extLst>
          </p:cNvPr>
          <p:cNvSpPr/>
          <p:nvPr/>
        </p:nvSpPr>
        <p:spPr>
          <a:xfrm>
            <a:off x="11826392" y="3843337"/>
            <a:ext cx="221284" cy="4572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hevron 34">
            <a:extLst>
              <a:ext uri="{FF2B5EF4-FFF2-40B4-BE49-F238E27FC236}">
                <a16:creationId xmlns:a16="http://schemas.microsoft.com/office/drawing/2014/main" id="{B12E7112-72B8-2340-B013-D7A4FE877E9F}"/>
              </a:ext>
            </a:extLst>
          </p:cNvPr>
          <p:cNvSpPr/>
          <p:nvPr/>
        </p:nvSpPr>
        <p:spPr>
          <a:xfrm rot="10800000">
            <a:off x="199093" y="3843337"/>
            <a:ext cx="221284" cy="4572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2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103B0-14C7-6F46-B61F-DE3EB1C65E03}"/>
              </a:ext>
            </a:extLst>
          </p:cNvPr>
          <p:cNvSpPr/>
          <p:nvPr/>
        </p:nvSpPr>
        <p:spPr>
          <a:xfrm>
            <a:off x="509286" y="254643"/>
            <a:ext cx="11435064" cy="62734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B0609-98BC-0B46-812C-599C6ABCEBEA}"/>
              </a:ext>
            </a:extLst>
          </p:cNvPr>
          <p:cNvSpPr/>
          <p:nvPr/>
        </p:nvSpPr>
        <p:spPr>
          <a:xfrm>
            <a:off x="578734" y="335666"/>
            <a:ext cx="11262167" cy="63841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HỆ THỐNG QUẢN TRỊ</a:t>
            </a:r>
          </a:p>
        </p:txBody>
      </p:sp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8BD83D85-41B3-F14C-972D-055456952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3566" y="338029"/>
            <a:ext cx="644204" cy="6442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8400B1-1E9D-884A-BA67-0DBDAB9E18BD}"/>
              </a:ext>
            </a:extLst>
          </p:cNvPr>
          <p:cNvSpPr/>
          <p:nvPr/>
        </p:nvSpPr>
        <p:spPr>
          <a:xfrm>
            <a:off x="578733" y="1055105"/>
            <a:ext cx="11262167" cy="48434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838E667-3E15-A74C-B871-6BAE1886AACE}"/>
              </a:ext>
            </a:extLst>
          </p:cNvPr>
          <p:cNvSpPr/>
          <p:nvPr/>
        </p:nvSpPr>
        <p:spPr>
          <a:xfrm>
            <a:off x="3425371" y="1853549"/>
            <a:ext cx="5341258" cy="171268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1EF58B-C086-9B4A-AEAA-1FBE62A0EB6B}"/>
              </a:ext>
            </a:extLst>
          </p:cNvPr>
          <p:cNvSpPr txBox="1"/>
          <p:nvPr/>
        </p:nvSpPr>
        <p:spPr>
          <a:xfrm>
            <a:off x="4214152" y="2340560"/>
            <a:ext cx="376369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solidFill>
                  <a:sysClr val="windowText" lastClr="000000"/>
                </a:solidFill>
              </a:rPr>
              <a:t>FORM ĐĂNG NHẬP CHO ADMIN</a:t>
            </a:r>
          </a:p>
        </p:txBody>
      </p:sp>
    </p:spTree>
    <p:extLst>
      <p:ext uri="{BB962C8B-B14F-4D97-AF65-F5344CB8AC3E}">
        <p14:creationId xmlns:p14="http://schemas.microsoft.com/office/powerpoint/2010/main" val="3620910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745232-F6CA-1449-B90F-7EA7DA33DE58}"/>
              </a:ext>
            </a:extLst>
          </p:cNvPr>
          <p:cNvSpPr/>
          <p:nvPr/>
        </p:nvSpPr>
        <p:spPr>
          <a:xfrm>
            <a:off x="2257425" y="689071"/>
            <a:ext cx="9815513" cy="58681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AFE44-ABF3-5543-8F21-0E7B846BFB30}"/>
              </a:ext>
            </a:extLst>
          </p:cNvPr>
          <p:cNvSpPr txBox="1"/>
          <p:nvPr/>
        </p:nvSpPr>
        <p:spPr>
          <a:xfrm>
            <a:off x="2871788" y="957204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Quản lí phim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AAD319-B014-9D4E-B259-81C87C4F5803}"/>
              </a:ext>
            </a:extLst>
          </p:cNvPr>
          <p:cNvSpPr/>
          <p:nvPr/>
        </p:nvSpPr>
        <p:spPr>
          <a:xfrm>
            <a:off x="2871789" y="1909522"/>
            <a:ext cx="8158160" cy="7858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Phim 1</a:t>
            </a:r>
          </a:p>
        </p:txBody>
      </p:sp>
      <p:pic>
        <p:nvPicPr>
          <p:cNvPr id="7" name="Graphic 6" descr="Images">
            <a:extLst>
              <a:ext uri="{FF2B5EF4-FFF2-40B4-BE49-F238E27FC236}">
                <a16:creationId xmlns:a16="http://schemas.microsoft.com/office/drawing/2014/main" id="{1C96CE89-A92C-A847-B7E2-D8028F8B2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6575" y="1973817"/>
            <a:ext cx="657223" cy="6572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2CBB5C8-A2BB-2346-97BC-5CB76FF80759}"/>
              </a:ext>
            </a:extLst>
          </p:cNvPr>
          <p:cNvSpPr/>
          <p:nvPr/>
        </p:nvSpPr>
        <p:spPr>
          <a:xfrm>
            <a:off x="2871788" y="2899645"/>
            <a:ext cx="8158161" cy="7858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Phim 2</a:t>
            </a:r>
          </a:p>
        </p:txBody>
      </p:sp>
      <p:pic>
        <p:nvPicPr>
          <p:cNvPr id="9" name="Graphic 8" descr="Images">
            <a:extLst>
              <a:ext uri="{FF2B5EF4-FFF2-40B4-BE49-F238E27FC236}">
                <a16:creationId xmlns:a16="http://schemas.microsoft.com/office/drawing/2014/main" id="{8FB5219E-4A96-6942-A913-6A89F68F2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1338" y="2963940"/>
            <a:ext cx="657223" cy="6572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D13339E-205F-7246-899B-CBA52BB9DECF}"/>
              </a:ext>
            </a:extLst>
          </p:cNvPr>
          <p:cNvSpPr/>
          <p:nvPr/>
        </p:nvSpPr>
        <p:spPr>
          <a:xfrm>
            <a:off x="2871789" y="3889768"/>
            <a:ext cx="8158160" cy="7858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Phim 3</a:t>
            </a:r>
          </a:p>
        </p:txBody>
      </p:sp>
      <p:pic>
        <p:nvPicPr>
          <p:cNvPr id="11" name="Graphic 10" descr="Images">
            <a:extLst>
              <a:ext uri="{FF2B5EF4-FFF2-40B4-BE49-F238E27FC236}">
                <a16:creationId xmlns:a16="http://schemas.microsoft.com/office/drawing/2014/main" id="{3BFA2EE5-94D9-0241-A35D-B8B3E5730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1339" y="3916917"/>
            <a:ext cx="657223" cy="657223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F20D075-B4F8-FB4E-8E36-E2E2B89C9A5B}"/>
              </a:ext>
            </a:extLst>
          </p:cNvPr>
          <p:cNvSpPr/>
          <p:nvPr/>
        </p:nvSpPr>
        <p:spPr>
          <a:xfrm>
            <a:off x="9501187" y="1399637"/>
            <a:ext cx="1528761" cy="365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Thêm phim</a:t>
            </a:r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14D3C7EA-62ED-C24F-B9D3-9FA3D8C55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5872" y="1399637"/>
            <a:ext cx="450053" cy="4500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655EE09-189E-7847-8BA0-2A06A26901CE}"/>
              </a:ext>
            </a:extLst>
          </p:cNvPr>
          <p:cNvSpPr/>
          <p:nvPr/>
        </p:nvSpPr>
        <p:spPr>
          <a:xfrm>
            <a:off x="2871788" y="6000750"/>
            <a:ext cx="8158160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F1AEBF-67BB-F840-8992-A9A128BBEC99}"/>
              </a:ext>
            </a:extLst>
          </p:cNvPr>
          <p:cNvSpPr/>
          <p:nvPr/>
        </p:nvSpPr>
        <p:spPr>
          <a:xfrm>
            <a:off x="2871788" y="5444256"/>
            <a:ext cx="8158160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38B398-7943-6B4F-BA77-6EA790999343}"/>
              </a:ext>
            </a:extLst>
          </p:cNvPr>
          <p:cNvSpPr/>
          <p:nvPr/>
        </p:nvSpPr>
        <p:spPr>
          <a:xfrm>
            <a:off x="2871788" y="4938822"/>
            <a:ext cx="8158160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Garbage">
            <a:extLst>
              <a:ext uri="{FF2B5EF4-FFF2-40B4-BE49-F238E27FC236}">
                <a16:creationId xmlns:a16="http://schemas.microsoft.com/office/drawing/2014/main" id="{E6017A3A-4214-7446-A602-17B935904B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8415" y="2018459"/>
            <a:ext cx="500062" cy="500062"/>
          </a:xfrm>
          <a:prstGeom prst="rect">
            <a:avLst/>
          </a:prstGeom>
        </p:spPr>
      </p:pic>
      <p:pic>
        <p:nvPicPr>
          <p:cNvPr id="30" name="Graphic 29" descr="Pencil">
            <a:extLst>
              <a:ext uri="{FF2B5EF4-FFF2-40B4-BE49-F238E27FC236}">
                <a16:creationId xmlns:a16="http://schemas.microsoft.com/office/drawing/2014/main" id="{2DC73C33-1481-3943-A383-B35485D3DE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57151" y="1996403"/>
            <a:ext cx="500062" cy="500062"/>
          </a:xfrm>
          <a:prstGeom prst="rect">
            <a:avLst/>
          </a:prstGeom>
        </p:spPr>
      </p:pic>
      <p:pic>
        <p:nvPicPr>
          <p:cNvPr id="31" name="Graphic 30" descr="Information">
            <a:extLst>
              <a:ext uri="{FF2B5EF4-FFF2-40B4-BE49-F238E27FC236}">
                <a16:creationId xmlns:a16="http://schemas.microsoft.com/office/drawing/2014/main" id="{6A792DF8-CC07-2340-84D5-8F4FD0A8DC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82543" y="2046231"/>
            <a:ext cx="500062" cy="500062"/>
          </a:xfrm>
          <a:prstGeom prst="rect">
            <a:avLst/>
          </a:prstGeom>
        </p:spPr>
      </p:pic>
      <p:pic>
        <p:nvPicPr>
          <p:cNvPr id="32" name="Graphic 31" descr="Garbage">
            <a:extLst>
              <a:ext uri="{FF2B5EF4-FFF2-40B4-BE49-F238E27FC236}">
                <a16:creationId xmlns:a16="http://schemas.microsoft.com/office/drawing/2014/main" id="{643E777C-A6DB-CD49-AE4F-5FFC81FBA6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8415" y="3064128"/>
            <a:ext cx="500062" cy="500062"/>
          </a:xfrm>
          <a:prstGeom prst="rect">
            <a:avLst/>
          </a:prstGeom>
        </p:spPr>
      </p:pic>
      <p:pic>
        <p:nvPicPr>
          <p:cNvPr id="33" name="Graphic 32" descr="Pencil">
            <a:extLst>
              <a:ext uri="{FF2B5EF4-FFF2-40B4-BE49-F238E27FC236}">
                <a16:creationId xmlns:a16="http://schemas.microsoft.com/office/drawing/2014/main" id="{35BA7923-72FA-5B49-B372-2D5A157942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57151" y="3042072"/>
            <a:ext cx="500062" cy="500062"/>
          </a:xfrm>
          <a:prstGeom prst="rect">
            <a:avLst/>
          </a:prstGeom>
        </p:spPr>
      </p:pic>
      <p:pic>
        <p:nvPicPr>
          <p:cNvPr id="34" name="Graphic 33" descr="Information">
            <a:extLst>
              <a:ext uri="{FF2B5EF4-FFF2-40B4-BE49-F238E27FC236}">
                <a16:creationId xmlns:a16="http://schemas.microsoft.com/office/drawing/2014/main" id="{60FC63E4-47B8-8F4B-AFAD-7E8643A6E8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82543" y="3091900"/>
            <a:ext cx="500062" cy="500062"/>
          </a:xfrm>
          <a:prstGeom prst="rect">
            <a:avLst/>
          </a:prstGeom>
        </p:spPr>
      </p:pic>
      <p:pic>
        <p:nvPicPr>
          <p:cNvPr id="35" name="Graphic 34" descr="Garbage">
            <a:extLst>
              <a:ext uri="{FF2B5EF4-FFF2-40B4-BE49-F238E27FC236}">
                <a16:creationId xmlns:a16="http://schemas.microsoft.com/office/drawing/2014/main" id="{ED99BF00-C419-9946-882F-3E247E0EA1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41265" y="4054251"/>
            <a:ext cx="500062" cy="500062"/>
          </a:xfrm>
          <a:prstGeom prst="rect">
            <a:avLst/>
          </a:prstGeom>
        </p:spPr>
      </p:pic>
      <p:pic>
        <p:nvPicPr>
          <p:cNvPr id="36" name="Graphic 35" descr="Pencil">
            <a:extLst>
              <a:ext uri="{FF2B5EF4-FFF2-40B4-BE49-F238E27FC236}">
                <a16:creationId xmlns:a16="http://schemas.microsoft.com/office/drawing/2014/main" id="{5E5740F0-DE29-374D-A54C-BBD65C7CAB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70001" y="4032195"/>
            <a:ext cx="500062" cy="500062"/>
          </a:xfrm>
          <a:prstGeom prst="rect">
            <a:avLst/>
          </a:prstGeom>
        </p:spPr>
      </p:pic>
      <p:pic>
        <p:nvPicPr>
          <p:cNvPr id="37" name="Graphic 36" descr="Information">
            <a:extLst>
              <a:ext uri="{FF2B5EF4-FFF2-40B4-BE49-F238E27FC236}">
                <a16:creationId xmlns:a16="http://schemas.microsoft.com/office/drawing/2014/main" id="{9D00A99D-7A00-6540-B086-8FA2E430CE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95393" y="4082023"/>
            <a:ext cx="500062" cy="50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14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745232-F6CA-1449-B90F-7EA7DA33DE58}"/>
              </a:ext>
            </a:extLst>
          </p:cNvPr>
          <p:cNvSpPr/>
          <p:nvPr/>
        </p:nvSpPr>
        <p:spPr>
          <a:xfrm>
            <a:off x="1600199" y="414339"/>
            <a:ext cx="10044113" cy="61429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AFE44-ABF3-5543-8F21-0E7B846BFB30}"/>
              </a:ext>
            </a:extLst>
          </p:cNvPr>
          <p:cNvSpPr txBox="1"/>
          <p:nvPr/>
        </p:nvSpPr>
        <p:spPr>
          <a:xfrm>
            <a:off x="2831308" y="643692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Quản lí thể loại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F20D075-B4F8-FB4E-8E36-E2E2B89C9A5B}"/>
              </a:ext>
            </a:extLst>
          </p:cNvPr>
          <p:cNvSpPr/>
          <p:nvPr/>
        </p:nvSpPr>
        <p:spPr>
          <a:xfrm>
            <a:off x="8810626" y="986566"/>
            <a:ext cx="1528761" cy="365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Thêm thể loại</a:t>
            </a:r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14D3C7EA-62ED-C24F-B9D3-9FA3D8C55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0549" y="986566"/>
            <a:ext cx="450053" cy="4500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655EE09-189E-7847-8BA0-2A06A26901CE}"/>
              </a:ext>
            </a:extLst>
          </p:cNvPr>
          <p:cNvSpPr/>
          <p:nvPr/>
        </p:nvSpPr>
        <p:spPr>
          <a:xfrm>
            <a:off x="2871788" y="6000750"/>
            <a:ext cx="7467599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F1AEBF-67BB-F840-8992-A9A128BBEC99}"/>
              </a:ext>
            </a:extLst>
          </p:cNvPr>
          <p:cNvSpPr/>
          <p:nvPr/>
        </p:nvSpPr>
        <p:spPr>
          <a:xfrm>
            <a:off x="2871788" y="5444256"/>
            <a:ext cx="7467599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38B398-7943-6B4F-BA77-6EA790999343}"/>
              </a:ext>
            </a:extLst>
          </p:cNvPr>
          <p:cNvSpPr/>
          <p:nvPr/>
        </p:nvSpPr>
        <p:spPr>
          <a:xfrm>
            <a:off x="2871788" y="4938822"/>
            <a:ext cx="7467599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D3A595-9AE7-9547-96A8-E59201A55ED8}"/>
              </a:ext>
            </a:extLst>
          </p:cNvPr>
          <p:cNvSpPr/>
          <p:nvPr/>
        </p:nvSpPr>
        <p:spPr>
          <a:xfrm>
            <a:off x="2867025" y="1476265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A06747-EEDB-8540-8EF4-0E534B087914}"/>
              </a:ext>
            </a:extLst>
          </p:cNvPr>
          <p:cNvSpPr txBox="1"/>
          <p:nvPr/>
        </p:nvSpPr>
        <p:spPr>
          <a:xfrm>
            <a:off x="3024187" y="173451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Thể loại 1</a:t>
            </a:r>
          </a:p>
        </p:txBody>
      </p:sp>
      <p:pic>
        <p:nvPicPr>
          <p:cNvPr id="18" name="Graphic 17" descr="Garbage">
            <a:extLst>
              <a:ext uri="{FF2B5EF4-FFF2-40B4-BE49-F238E27FC236}">
                <a16:creationId xmlns:a16="http://schemas.microsoft.com/office/drawing/2014/main" id="{230E1F03-334E-EF41-9532-4B3871FD6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5013" y="1624141"/>
            <a:ext cx="500062" cy="500062"/>
          </a:xfrm>
          <a:prstGeom prst="rect">
            <a:avLst/>
          </a:prstGeom>
        </p:spPr>
      </p:pic>
      <p:pic>
        <p:nvPicPr>
          <p:cNvPr id="20" name="Graphic 19" descr="Pencil">
            <a:extLst>
              <a:ext uri="{FF2B5EF4-FFF2-40B4-BE49-F238E27FC236}">
                <a16:creationId xmlns:a16="http://schemas.microsoft.com/office/drawing/2014/main" id="{45DE9A01-F306-FA42-8983-786BEBBD83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0639" y="1669146"/>
            <a:ext cx="500062" cy="50006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6423A4C-FF29-A446-B87C-DD4F1C2FFC1C}"/>
              </a:ext>
            </a:extLst>
          </p:cNvPr>
          <p:cNvSpPr/>
          <p:nvPr/>
        </p:nvSpPr>
        <p:spPr>
          <a:xfrm>
            <a:off x="2867025" y="2575330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930863-16EA-0C41-BC6A-5975C8EB2081}"/>
              </a:ext>
            </a:extLst>
          </p:cNvPr>
          <p:cNvSpPr txBox="1"/>
          <p:nvPr/>
        </p:nvSpPr>
        <p:spPr>
          <a:xfrm>
            <a:off x="3024187" y="283357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Thể loại 2</a:t>
            </a:r>
          </a:p>
        </p:txBody>
      </p:sp>
      <p:pic>
        <p:nvPicPr>
          <p:cNvPr id="26" name="Graphic 25" descr="Garbage">
            <a:extLst>
              <a:ext uri="{FF2B5EF4-FFF2-40B4-BE49-F238E27FC236}">
                <a16:creationId xmlns:a16="http://schemas.microsoft.com/office/drawing/2014/main" id="{A7A48C78-FF7E-3C4B-A590-C88C4AEF0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5013" y="2768212"/>
            <a:ext cx="500062" cy="500062"/>
          </a:xfrm>
          <a:prstGeom prst="rect">
            <a:avLst/>
          </a:prstGeom>
        </p:spPr>
      </p:pic>
      <p:pic>
        <p:nvPicPr>
          <p:cNvPr id="27" name="Graphic 26" descr="Pencil">
            <a:extLst>
              <a:ext uri="{FF2B5EF4-FFF2-40B4-BE49-F238E27FC236}">
                <a16:creationId xmlns:a16="http://schemas.microsoft.com/office/drawing/2014/main" id="{594E142B-8BD8-7749-8E18-7C77EE572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0639" y="2813217"/>
            <a:ext cx="500062" cy="5000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D9822B6-6B39-8649-9DF3-18A0881D9D84}"/>
              </a:ext>
            </a:extLst>
          </p:cNvPr>
          <p:cNvSpPr/>
          <p:nvPr/>
        </p:nvSpPr>
        <p:spPr>
          <a:xfrm>
            <a:off x="2867025" y="3699042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DD1134-4DC8-EA4D-A5A3-CF14A68C59B2}"/>
              </a:ext>
            </a:extLst>
          </p:cNvPr>
          <p:cNvSpPr txBox="1"/>
          <p:nvPr/>
        </p:nvSpPr>
        <p:spPr>
          <a:xfrm>
            <a:off x="3024187" y="395728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Thể loại 3</a:t>
            </a:r>
          </a:p>
        </p:txBody>
      </p:sp>
      <p:pic>
        <p:nvPicPr>
          <p:cNvPr id="30" name="Graphic 29" descr="Garbage">
            <a:extLst>
              <a:ext uri="{FF2B5EF4-FFF2-40B4-BE49-F238E27FC236}">
                <a16:creationId xmlns:a16="http://schemas.microsoft.com/office/drawing/2014/main" id="{B526E10B-73F3-9749-B988-4E073204B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5013" y="3846918"/>
            <a:ext cx="500062" cy="500062"/>
          </a:xfrm>
          <a:prstGeom prst="rect">
            <a:avLst/>
          </a:prstGeom>
        </p:spPr>
      </p:pic>
      <p:pic>
        <p:nvPicPr>
          <p:cNvPr id="31" name="Graphic 30" descr="Pencil">
            <a:extLst>
              <a:ext uri="{FF2B5EF4-FFF2-40B4-BE49-F238E27FC236}">
                <a16:creationId xmlns:a16="http://schemas.microsoft.com/office/drawing/2014/main" id="{709D0DD5-BE90-6A47-9086-F14899BA8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0639" y="3891923"/>
            <a:ext cx="500062" cy="50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9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745232-F6CA-1449-B90F-7EA7DA33DE58}"/>
              </a:ext>
            </a:extLst>
          </p:cNvPr>
          <p:cNvSpPr/>
          <p:nvPr/>
        </p:nvSpPr>
        <p:spPr>
          <a:xfrm>
            <a:off x="1600199" y="414339"/>
            <a:ext cx="10044113" cy="61429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AFE44-ABF3-5543-8F21-0E7B846BFB30}"/>
              </a:ext>
            </a:extLst>
          </p:cNvPr>
          <p:cNvSpPr txBox="1"/>
          <p:nvPr/>
        </p:nvSpPr>
        <p:spPr>
          <a:xfrm>
            <a:off x="2831308" y="643692"/>
            <a:ext cx="2087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Quản lí thông báo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F20D075-B4F8-FB4E-8E36-E2E2B89C9A5B}"/>
              </a:ext>
            </a:extLst>
          </p:cNvPr>
          <p:cNvSpPr/>
          <p:nvPr/>
        </p:nvSpPr>
        <p:spPr>
          <a:xfrm>
            <a:off x="8686800" y="986566"/>
            <a:ext cx="1652587" cy="365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Thêm thông báo</a:t>
            </a:r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14D3C7EA-62ED-C24F-B9D3-9FA3D8C55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0549" y="986566"/>
            <a:ext cx="450053" cy="4500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655EE09-189E-7847-8BA0-2A06A26901CE}"/>
              </a:ext>
            </a:extLst>
          </p:cNvPr>
          <p:cNvSpPr/>
          <p:nvPr/>
        </p:nvSpPr>
        <p:spPr>
          <a:xfrm>
            <a:off x="2871788" y="6000750"/>
            <a:ext cx="7467599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F1AEBF-67BB-F840-8992-A9A128BBEC99}"/>
              </a:ext>
            </a:extLst>
          </p:cNvPr>
          <p:cNvSpPr/>
          <p:nvPr/>
        </p:nvSpPr>
        <p:spPr>
          <a:xfrm>
            <a:off x="2871788" y="5444256"/>
            <a:ext cx="7467599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38B398-7943-6B4F-BA77-6EA790999343}"/>
              </a:ext>
            </a:extLst>
          </p:cNvPr>
          <p:cNvSpPr/>
          <p:nvPr/>
        </p:nvSpPr>
        <p:spPr>
          <a:xfrm>
            <a:off x="2871788" y="4938822"/>
            <a:ext cx="7467599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D3A595-9AE7-9547-96A8-E59201A55ED8}"/>
              </a:ext>
            </a:extLst>
          </p:cNvPr>
          <p:cNvSpPr/>
          <p:nvPr/>
        </p:nvSpPr>
        <p:spPr>
          <a:xfrm>
            <a:off x="2867025" y="1476265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A06747-EEDB-8540-8EF4-0E534B087914}"/>
              </a:ext>
            </a:extLst>
          </p:cNvPr>
          <p:cNvSpPr txBox="1"/>
          <p:nvPr/>
        </p:nvSpPr>
        <p:spPr>
          <a:xfrm>
            <a:off x="3024187" y="173451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Thông báo 1</a:t>
            </a:r>
          </a:p>
        </p:txBody>
      </p:sp>
      <p:pic>
        <p:nvPicPr>
          <p:cNvPr id="18" name="Graphic 17" descr="Garbage">
            <a:extLst>
              <a:ext uri="{FF2B5EF4-FFF2-40B4-BE49-F238E27FC236}">
                <a16:creationId xmlns:a16="http://schemas.microsoft.com/office/drawing/2014/main" id="{230E1F03-334E-EF41-9532-4B3871FD6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5721" y="1704158"/>
            <a:ext cx="500062" cy="500062"/>
          </a:xfrm>
          <a:prstGeom prst="rect">
            <a:avLst/>
          </a:prstGeom>
        </p:spPr>
      </p:pic>
      <p:pic>
        <p:nvPicPr>
          <p:cNvPr id="20" name="Graphic 19" descr="Pencil">
            <a:extLst>
              <a:ext uri="{FF2B5EF4-FFF2-40B4-BE49-F238E27FC236}">
                <a16:creationId xmlns:a16="http://schemas.microsoft.com/office/drawing/2014/main" id="{45DE9A01-F306-FA42-8983-786BEBBD83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44457" y="1682102"/>
            <a:ext cx="500062" cy="50006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6423A4C-FF29-A446-B87C-DD4F1C2FFC1C}"/>
              </a:ext>
            </a:extLst>
          </p:cNvPr>
          <p:cNvSpPr/>
          <p:nvPr/>
        </p:nvSpPr>
        <p:spPr>
          <a:xfrm>
            <a:off x="2867025" y="2575330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930863-16EA-0C41-BC6A-5975C8EB2081}"/>
              </a:ext>
            </a:extLst>
          </p:cNvPr>
          <p:cNvSpPr txBox="1"/>
          <p:nvPr/>
        </p:nvSpPr>
        <p:spPr>
          <a:xfrm>
            <a:off x="3024187" y="283357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Thông báo 2</a:t>
            </a:r>
          </a:p>
        </p:txBody>
      </p:sp>
      <p:pic>
        <p:nvPicPr>
          <p:cNvPr id="26" name="Graphic 25" descr="Garbage">
            <a:extLst>
              <a:ext uri="{FF2B5EF4-FFF2-40B4-BE49-F238E27FC236}">
                <a16:creationId xmlns:a16="http://schemas.microsoft.com/office/drawing/2014/main" id="{A7A48C78-FF7E-3C4B-A590-C88C4AEF0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5721" y="2806971"/>
            <a:ext cx="500062" cy="500062"/>
          </a:xfrm>
          <a:prstGeom prst="rect">
            <a:avLst/>
          </a:prstGeom>
        </p:spPr>
      </p:pic>
      <p:pic>
        <p:nvPicPr>
          <p:cNvPr id="27" name="Graphic 26" descr="Pencil">
            <a:extLst>
              <a:ext uri="{FF2B5EF4-FFF2-40B4-BE49-F238E27FC236}">
                <a16:creationId xmlns:a16="http://schemas.microsoft.com/office/drawing/2014/main" id="{594E142B-8BD8-7749-8E18-7C77EE572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782" y="2798941"/>
            <a:ext cx="500062" cy="5000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D9822B6-6B39-8649-9DF3-18A0881D9D84}"/>
              </a:ext>
            </a:extLst>
          </p:cNvPr>
          <p:cNvSpPr/>
          <p:nvPr/>
        </p:nvSpPr>
        <p:spPr>
          <a:xfrm>
            <a:off x="2867025" y="3699042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DD1134-4DC8-EA4D-A5A3-CF14A68C59B2}"/>
              </a:ext>
            </a:extLst>
          </p:cNvPr>
          <p:cNvSpPr txBox="1"/>
          <p:nvPr/>
        </p:nvSpPr>
        <p:spPr>
          <a:xfrm>
            <a:off x="3024187" y="395728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Thông báo 3</a:t>
            </a:r>
          </a:p>
        </p:txBody>
      </p:sp>
      <p:pic>
        <p:nvPicPr>
          <p:cNvPr id="30" name="Graphic 29" descr="Garbage">
            <a:extLst>
              <a:ext uri="{FF2B5EF4-FFF2-40B4-BE49-F238E27FC236}">
                <a16:creationId xmlns:a16="http://schemas.microsoft.com/office/drawing/2014/main" id="{B526E10B-73F3-9749-B988-4E073204B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5721" y="3854061"/>
            <a:ext cx="500062" cy="500062"/>
          </a:xfrm>
          <a:prstGeom prst="rect">
            <a:avLst/>
          </a:prstGeom>
        </p:spPr>
      </p:pic>
      <p:pic>
        <p:nvPicPr>
          <p:cNvPr id="31" name="Graphic 30" descr="Pencil">
            <a:extLst>
              <a:ext uri="{FF2B5EF4-FFF2-40B4-BE49-F238E27FC236}">
                <a16:creationId xmlns:a16="http://schemas.microsoft.com/office/drawing/2014/main" id="{709D0DD5-BE90-6A47-9086-F14899BA8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44457" y="3860125"/>
            <a:ext cx="500062" cy="500062"/>
          </a:xfrm>
          <a:prstGeom prst="rect">
            <a:avLst/>
          </a:prstGeom>
        </p:spPr>
      </p:pic>
      <p:pic>
        <p:nvPicPr>
          <p:cNvPr id="3" name="Graphic 2" descr="Information">
            <a:extLst>
              <a:ext uri="{FF2B5EF4-FFF2-40B4-BE49-F238E27FC236}">
                <a16:creationId xmlns:a16="http://schemas.microsoft.com/office/drawing/2014/main" id="{FCF7B59F-19A3-CA48-ABCC-C393E7AABD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9849" y="1731930"/>
            <a:ext cx="500062" cy="500062"/>
          </a:xfrm>
          <a:prstGeom prst="rect">
            <a:avLst/>
          </a:prstGeom>
        </p:spPr>
      </p:pic>
      <p:pic>
        <p:nvPicPr>
          <p:cNvPr id="48" name="Graphic 47" descr="Information">
            <a:extLst>
              <a:ext uri="{FF2B5EF4-FFF2-40B4-BE49-F238E27FC236}">
                <a16:creationId xmlns:a16="http://schemas.microsoft.com/office/drawing/2014/main" id="{E6B38DF2-C841-8241-B985-4D4A8D8422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9849" y="2806971"/>
            <a:ext cx="500062" cy="500062"/>
          </a:xfrm>
          <a:prstGeom prst="rect">
            <a:avLst/>
          </a:prstGeom>
        </p:spPr>
      </p:pic>
      <p:pic>
        <p:nvPicPr>
          <p:cNvPr id="49" name="Graphic 48" descr="Information">
            <a:extLst>
              <a:ext uri="{FF2B5EF4-FFF2-40B4-BE49-F238E27FC236}">
                <a16:creationId xmlns:a16="http://schemas.microsoft.com/office/drawing/2014/main" id="{2B1CF976-8A8D-8A49-8DD6-6275431C51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73193" y="3854061"/>
            <a:ext cx="500062" cy="50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20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745232-F6CA-1449-B90F-7EA7DA33DE58}"/>
              </a:ext>
            </a:extLst>
          </p:cNvPr>
          <p:cNvSpPr/>
          <p:nvPr/>
        </p:nvSpPr>
        <p:spPr>
          <a:xfrm>
            <a:off x="1600199" y="414339"/>
            <a:ext cx="10044113" cy="61429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AFE44-ABF3-5543-8F21-0E7B846BFB30}"/>
              </a:ext>
            </a:extLst>
          </p:cNvPr>
          <p:cNvSpPr txBox="1"/>
          <p:nvPr/>
        </p:nvSpPr>
        <p:spPr>
          <a:xfrm>
            <a:off x="2831308" y="643692"/>
            <a:ext cx="2247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Quản lí người dùng</a:t>
            </a:r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14D3C7EA-62ED-C24F-B9D3-9FA3D8C55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6921" y="1000189"/>
            <a:ext cx="450053" cy="4500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655EE09-189E-7847-8BA0-2A06A26901CE}"/>
              </a:ext>
            </a:extLst>
          </p:cNvPr>
          <p:cNvSpPr/>
          <p:nvPr/>
        </p:nvSpPr>
        <p:spPr>
          <a:xfrm>
            <a:off x="2871788" y="6000750"/>
            <a:ext cx="7467599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F1AEBF-67BB-F840-8992-A9A128BBEC99}"/>
              </a:ext>
            </a:extLst>
          </p:cNvPr>
          <p:cNvSpPr/>
          <p:nvPr/>
        </p:nvSpPr>
        <p:spPr>
          <a:xfrm>
            <a:off x="2871788" y="5444256"/>
            <a:ext cx="7467599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38B398-7943-6B4F-BA77-6EA790999343}"/>
              </a:ext>
            </a:extLst>
          </p:cNvPr>
          <p:cNvSpPr/>
          <p:nvPr/>
        </p:nvSpPr>
        <p:spPr>
          <a:xfrm>
            <a:off x="2871788" y="4938822"/>
            <a:ext cx="7467599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D3A595-9AE7-9547-96A8-E59201A55ED8}"/>
              </a:ext>
            </a:extLst>
          </p:cNvPr>
          <p:cNvSpPr/>
          <p:nvPr/>
        </p:nvSpPr>
        <p:spPr>
          <a:xfrm>
            <a:off x="2867025" y="1476265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A06747-EEDB-8540-8EF4-0E534B087914}"/>
              </a:ext>
            </a:extLst>
          </p:cNvPr>
          <p:cNvSpPr txBox="1"/>
          <p:nvPr/>
        </p:nvSpPr>
        <p:spPr>
          <a:xfrm>
            <a:off x="3967162" y="177397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23A4C-FF29-A446-B87C-DD4F1C2FFC1C}"/>
              </a:ext>
            </a:extLst>
          </p:cNvPr>
          <p:cNvSpPr/>
          <p:nvPr/>
        </p:nvSpPr>
        <p:spPr>
          <a:xfrm>
            <a:off x="2867025" y="2575330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930863-16EA-0C41-BC6A-5975C8EB2081}"/>
              </a:ext>
            </a:extLst>
          </p:cNvPr>
          <p:cNvSpPr txBox="1"/>
          <p:nvPr/>
        </p:nvSpPr>
        <p:spPr>
          <a:xfrm>
            <a:off x="3967162" y="287304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9822B6-6B39-8649-9DF3-18A0881D9D84}"/>
              </a:ext>
            </a:extLst>
          </p:cNvPr>
          <p:cNvSpPr/>
          <p:nvPr/>
        </p:nvSpPr>
        <p:spPr>
          <a:xfrm>
            <a:off x="2867025" y="3699042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DD1134-4DC8-EA4D-A5A3-CF14A68C59B2}"/>
              </a:ext>
            </a:extLst>
          </p:cNvPr>
          <p:cNvSpPr txBox="1"/>
          <p:nvPr/>
        </p:nvSpPr>
        <p:spPr>
          <a:xfrm>
            <a:off x="3967162" y="399675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 3</a:t>
            </a:r>
          </a:p>
        </p:txBody>
      </p:sp>
      <p:pic>
        <p:nvPicPr>
          <p:cNvPr id="3" name="Graphic 2" descr="Information">
            <a:extLst>
              <a:ext uri="{FF2B5EF4-FFF2-40B4-BE49-F238E27FC236}">
                <a16:creationId xmlns:a16="http://schemas.microsoft.com/office/drawing/2014/main" id="{FCF7B59F-19A3-CA48-ABCC-C393E7AAB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6921" y="1736827"/>
            <a:ext cx="500062" cy="500062"/>
          </a:xfrm>
          <a:prstGeom prst="rect">
            <a:avLst/>
          </a:prstGeom>
        </p:spPr>
      </p:pic>
      <p:pic>
        <p:nvPicPr>
          <p:cNvPr id="48" name="Graphic 47" descr="Information">
            <a:extLst>
              <a:ext uri="{FF2B5EF4-FFF2-40B4-BE49-F238E27FC236}">
                <a16:creationId xmlns:a16="http://schemas.microsoft.com/office/drawing/2014/main" id="{E6B38DF2-C841-8241-B985-4D4A8D842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8345" y="2768211"/>
            <a:ext cx="500062" cy="500062"/>
          </a:xfrm>
          <a:prstGeom prst="rect">
            <a:avLst/>
          </a:prstGeom>
        </p:spPr>
      </p:pic>
      <p:pic>
        <p:nvPicPr>
          <p:cNvPr id="49" name="Graphic 48" descr="Information">
            <a:extLst>
              <a:ext uri="{FF2B5EF4-FFF2-40B4-BE49-F238E27FC236}">
                <a16:creationId xmlns:a16="http://schemas.microsoft.com/office/drawing/2014/main" id="{2B1CF976-8A8D-8A49-8DD6-6275431C5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6921" y="3936051"/>
            <a:ext cx="500062" cy="500062"/>
          </a:xfrm>
          <a:prstGeom prst="rect">
            <a:avLst/>
          </a:prstGeom>
        </p:spPr>
      </p:pic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0538414C-99FB-1948-8AE7-0F68FAFC21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90850" y="1615744"/>
            <a:ext cx="685798" cy="685798"/>
          </a:xfrm>
          <a:prstGeom prst="rect">
            <a:avLst/>
          </a:prstGeom>
        </p:spPr>
      </p:pic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420A36D4-EAB4-6741-A107-49D6CA7081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0377" y="2675343"/>
            <a:ext cx="685798" cy="685798"/>
          </a:xfrm>
          <a:prstGeom prst="rect">
            <a:avLst/>
          </a:prstGeom>
        </p:spPr>
      </p:pic>
      <p:pic>
        <p:nvPicPr>
          <p:cNvPr id="33" name="Graphic 32" descr="User">
            <a:extLst>
              <a:ext uri="{FF2B5EF4-FFF2-40B4-BE49-F238E27FC236}">
                <a16:creationId xmlns:a16="http://schemas.microsoft.com/office/drawing/2014/main" id="{74C17575-9809-1D49-B59C-666971A67C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90850" y="3799055"/>
            <a:ext cx="685798" cy="6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6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ar chart RTL">
            <a:extLst>
              <a:ext uri="{FF2B5EF4-FFF2-40B4-BE49-F238E27FC236}">
                <a16:creationId xmlns:a16="http://schemas.microsoft.com/office/drawing/2014/main" id="{AE1B7391-28E1-F248-87AB-8E694BBC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2562" y="895350"/>
            <a:ext cx="2533650" cy="2533650"/>
          </a:xfrm>
          <a:prstGeom prst="rect">
            <a:avLst/>
          </a:prstGeom>
        </p:spPr>
      </p:pic>
      <p:pic>
        <p:nvPicPr>
          <p:cNvPr id="7" name="Graphic 6" descr="Statistics RTL">
            <a:extLst>
              <a:ext uri="{FF2B5EF4-FFF2-40B4-BE49-F238E27FC236}">
                <a16:creationId xmlns:a16="http://schemas.microsoft.com/office/drawing/2014/main" id="{9B86D9D3-CA3C-F94C-896D-1F015A2B0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1526" y="895350"/>
            <a:ext cx="2533649" cy="2533649"/>
          </a:xfrm>
          <a:prstGeom prst="rect">
            <a:avLst/>
          </a:prstGeom>
        </p:spPr>
      </p:pic>
      <p:pic>
        <p:nvPicPr>
          <p:cNvPr id="9" name="Graphic 8" descr="Table">
            <a:extLst>
              <a:ext uri="{FF2B5EF4-FFF2-40B4-BE49-F238E27FC236}">
                <a16:creationId xmlns:a16="http://schemas.microsoft.com/office/drawing/2014/main" id="{0FD563E9-8BC8-D34C-93C1-54562A066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34353" y="890587"/>
            <a:ext cx="2538412" cy="253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49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FE34E3-40E6-DC4D-827D-6E80DA7BDE77}"/>
              </a:ext>
            </a:extLst>
          </p:cNvPr>
          <p:cNvSpPr txBox="1"/>
          <p:nvPr/>
        </p:nvSpPr>
        <p:spPr>
          <a:xfrm>
            <a:off x="1657350" y="1028700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Tiêu đề thông báo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3F1DD97-6994-C744-B359-E269C4A0CCB8}"/>
              </a:ext>
            </a:extLst>
          </p:cNvPr>
          <p:cNvSpPr/>
          <p:nvPr/>
        </p:nvSpPr>
        <p:spPr>
          <a:xfrm>
            <a:off x="1657350" y="2069545"/>
            <a:ext cx="7315200" cy="1843087"/>
          </a:xfrm>
          <a:prstGeom prst="roundRect">
            <a:avLst>
              <a:gd name="adj" fmla="val 5814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Nội dung thông báo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8F20F-C4DB-844A-8158-04AD7765148C}"/>
              </a:ext>
            </a:extLst>
          </p:cNvPr>
          <p:cNvSpPr txBox="1"/>
          <p:nvPr/>
        </p:nvSpPr>
        <p:spPr>
          <a:xfrm>
            <a:off x="1657350" y="1498044"/>
            <a:ext cx="324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Thời gian hết hạn: dd/mm/yyyy</a:t>
            </a:r>
          </a:p>
        </p:txBody>
      </p:sp>
    </p:spTree>
    <p:extLst>
      <p:ext uri="{BB962C8B-B14F-4D97-AF65-F5344CB8AC3E}">
        <p14:creationId xmlns:p14="http://schemas.microsoft.com/office/powerpoint/2010/main" val="3876284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2483C3-99F3-FD45-B6F0-6C6251425EE2}"/>
              </a:ext>
            </a:extLst>
          </p:cNvPr>
          <p:cNvSpPr txBox="1"/>
          <p:nvPr/>
        </p:nvSpPr>
        <p:spPr>
          <a:xfrm>
            <a:off x="2614613" y="457200"/>
            <a:ext cx="866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Tên phim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85FC5-62AB-2846-8F1C-4A483D181742}"/>
              </a:ext>
            </a:extLst>
          </p:cNvPr>
          <p:cNvSpPr txBox="1"/>
          <p:nvPr/>
        </p:nvSpPr>
        <p:spPr>
          <a:xfrm>
            <a:off x="2614613" y="918865"/>
            <a:ext cx="8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Tên khác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23664-5B5C-3240-81A3-72558EDF55BE}"/>
              </a:ext>
            </a:extLst>
          </p:cNvPr>
          <p:cNvSpPr txBox="1"/>
          <p:nvPr/>
        </p:nvSpPr>
        <p:spPr>
          <a:xfrm>
            <a:off x="4843462" y="0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THÊM PHIM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DF036-72BB-F44F-88D4-8762D740C828}"/>
              </a:ext>
            </a:extLst>
          </p:cNvPr>
          <p:cNvSpPr txBox="1"/>
          <p:nvPr/>
        </p:nvSpPr>
        <p:spPr>
          <a:xfrm>
            <a:off x="2614613" y="141582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Thể loại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A333B-2537-4340-ADA2-02410FB7DAA4}"/>
              </a:ext>
            </a:extLst>
          </p:cNvPr>
          <p:cNvSpPr txBox="1"/>
          <p:nvPr/>
        </p:nvSpPr>
        <p:spPr>
          <a:xfrm>
            <a:off x="2614613" y="191277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Thời lượng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200-A53F-7546-A12D-54E63260B464}"/>
              </a:ext>
            </a:extLst>
          </p:cNvPr>
          <p:cNvSpPr txBox="1"/>
          <p:nvPr/>
        </p:nvSpPr>
        <p:spPr>
          <a:xfrm>
            <a:off x="2670717" y="248756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Loại phim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3C2D0B-8958-7A48-98C8-EDED738147A1}"/>
              </a:ext>
            </a:extLst>
          </p:cNvPr>
          <p:cNvSpPr/>
          <p:nvPr/>
        </p:nvSpPr>
        <p:spPr>
          <a:xfrm>
            <a:off x="3867157" y="43643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462A99-748B-7249-8CC3-C458B3B13642}"/>
              </a:ext>
            </a:extLst>
          </p:cNvPr>
          <p:cNvSpPr txBox="1"/>
          <p:nvPr/>
        </p:nvSpPr>
        <p:spPr>
          <a:xfrm>
            <a:off x="2581462" y="3214461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Video 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B7925-CDB6-254D-A571-FAD462A07257}"/>
              </a:ext>
            </a:extLst>
          </p:cNvPr>
          <p:cNvSpPr txBox="1"/>
          <p:nvPr/>
        </p:nvSpPr>
        <p:spPr>
          <a:xfrm>
            <a:off x="2560526" y="3629012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Trailer url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ECE0C-8809-4C46-B259-A09903FAB286}"/>
              </a:ext>
            </a:extLst>
          </p:cNvPr>
          <p:cNvSpPr txBox="1"/>
          <p:nvPr/>
        </p:nvSpPr>
        <p:spPr>
          <a:xfrm>
            <a:off x="2581462" y="4125967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Diễn viên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2A3646-E4DE-2A42-9019-95752F38183B}"/>
              </a:ext>
            </a:extLst>
          </p:cNvPr>
          <p:cNvSpPr txBox="1"/>
          <p:nvPr/>
        </p:nvSpPr>
        <p:spPr>
          <a:xfrm>
            <a:off x="2593069" y="500823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Đạo diễn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24A4A-BCE0-2447-8F9F-42FD2BD1C18F}"/>
              </a:ext>
            </a:extLst>
          </p:cNvPr>
          <p:cNvSpPr txBox="1"/>
          <p:nvPr/>
        </p:nvSpPr>
        <p:spPr>
          <a:xfrm>
            <a:off x="2593069" y="5505193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Hãng phim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32B5AD-D57B-924E-A076-A4761336DCCA}"/>
              </a:ext>
            </a:extLst>
          </p:cNvPr>
          <p:cNvSpPr txBox="1"/>
          <p:nvPr/>
        </p:nvSpPr>
        <p:spPr>
          <a:xfrm>
            <a:off x="2593069" y="6002148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Thời gian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8235A-033E-CE4B-B59B-ADD4E7F47B39}"/>
              </a:ext>
            </a:extLst>
          </p:cNvPr>
          <p:cNvSpPr txBox="1"/>
          <p:nvPr/>
        </p:nvSpPr>
        <p:spPr>
          <a:xfrm>
            <a:off x="2593069" y="6499104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Nội dung phim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95AA9B-BF73-3741-B2EA-2817275DFBE8}"/>
              </a:ext>
            </a:extLst>
          </p:cNvPr>
          <p:cNvSpPr/>
          <p:nvPr/>
        </p:nvSpPr>
        <p:spPr>
          <a:xfrm>
            <a:off x="3867157" y="93335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8E02-EB96-5045-9721-5D42F1F8A95B}"/>
              </a:ext>
            </a:extLst>
          </p:cNvPr>
          <p:cNvSpPr/>
          <p:nvPr/>
        </p:nvSpPr>
        <p:spPr>
          <a:xfrm>
            <a:off x="3867157" y="143027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Chọn thể loại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3247D8A8-9536-A34A-A4FE-B14769E601EA}"/>
              </a:ext>
            </a:extLst>
          </p:cNvPr>
          <p:cNvSpPr/>
          <p:nvPr/>
        </p:nvSpPr>
        <p:spPr>
          <a:xfrm rot="10800000">
            <a:off x="7586661" y="1496579"/>
            <a:ext cx="228600" cy="1828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CE0E02-3F55-8C4D-8295-B59378AE58C5}"/>
              </a:ext>
            </a:extLst>
          </p:cNvPr>
          <p:cNvSpPr/>
          <p:nvPr/>
        </p:nvSpPr>
        <p:spPr>
          <a:xfrm>
            <a:off x="3867157" y="1952070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350CAB-2267-B44A-8DFB-42E832261CD1}"/>
              </a:ext>
            </a:extLst>
          </p:cNvPr>
          <p:cNvSpPr/>
          <p:nvPr/>
        </p:nvSpPr>
        <p:spPr>
          <a:xfrm>
            <a:off x="3862582" y="2592462"/>
            <a:ext cx="128016" cy="1280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E39248-7F1C-2747-BBEE-EF2194A35F61}"/>
              </a:ext>
            </a:extLst>
          </p:cNvPr>
          <p:cNvSpPr/>
          <p:nvPr/>
        </p:nvSpPr>
        <p:spPr>
          <a:xfrm>
            <a:off x="3862582" y="2961198"/>
            <a:ext cx="128016" cy="1281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CC2DFD-FC33-2547-B428-42D184E8FCFF}"/>
              </a:ext>
            </a:extLst>
          </p:cNvPr>
          <p:cNvSpPr txBox="1"/>
          <p:nvPr/>
        </p:nvSpPr>
        <p:spPr>
          <a:xfrm>
            <a:off x="4101083" y="2502581"/>
            <a:ext cx="900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Nhiều tập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90140F-984F-FE4D-BF14-7BE8A94AFD99}"/>
              </a:ext>
            </a:extLst>
          </p:cNvPr>
          <p:cNvSpPr txBox="1"/>
          <p:nvPr/>
        </p:nvSpPr>
        <p:spPr>
          <a:xfrm>
            <a:off x="4101083" y="2871400"/>
            <a:ext cx="814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Một  tập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FD0228-3F87-5843-91B0-0D9E8EBF2CE6}"/>
              </a:ext>
            </a:extLst>
          </p:cNvPr>
          <p:cNvSpPr/>
          <p:nvPr/>
        </p:nvSpPr>
        <p:spPr>
          <a:xfrm>
            <a:off x="3867157" y="3252723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A14A6C-3B23-3D49-B9C0-C97CA359B36D}"/>
              </a:ext>
            </a:extLst>
          </p:cNvPr>
          <p:cNvSpPr/>
          <p:nvPr/>
        </p:nvSpPr>
        <p:spPr>
          <a:xfrm>
            <a:off x="3862582" y="3666349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0F9669-4DD7-4E4C-B819-0E99B3D54547}"/>
              </a:ext>
            </a:extLst>
          </p:cNvPr>
          <p:cNvSpPr/>
          <p:nvPr/>
        </p:nvSpPr>
        <p:spPr>
          <a:xfrm>
            <a:off x="3862582" y="4071808"/>
            <a:ext cx="2038156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Tên diễn viên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5667CF-9D1F-BB44-BBF9-EE2E0AC05FE9}"/>
              </a:ext>
            </a:extLst>
          </p:cNvPr>
          <p:cNvSpPr/>
          <p:nvPr/>
        </p:nvSpPr>
        <p:spPr>
          <a:xfrm>
            <a:off x="3855116" y="5013107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E6E1B5-EDCE-C342-8137-9B36EB436BFC}"/>
              </a:ext>
            </a:extLst>
          </p:cNvPr>
          <p:cNvSpPr/>
          <p:nvPr/>
        </p:nvSpPr>
        <p:spPr>
          <a:xfrm>
            <a:off x="6057256" y="4071808"/>
            <a:ext cx="1862158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Vai diễn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7BA3BF8-5EFD-EF4D-8F3D-6CEE9B2D80FD}"/>
              </a:ext>
            </a:extLst>
          </p:cNvPr>
          <p:cNvSpPr/>
          <p:nvPr/>
        </p:nvSpPr>
        <p:spPr>
          <a:xfrm>
            <a:off x="6815138" y="4433744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Thêm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5F8CCE-735B-714F-AADC-066D6D2BE0E5}"/>
              </a:ext>
            </a:extLst>
          </p:cNvPr>
          <p:cNvSpPr/>
          <p:nvPr/>
        </p:nvSpPr>
        <p:spPr>
          <a:xfrm>
            <a:off x="3849383" y="5494216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8F82A7-4551-7D4E-8EB7-FAE4F22F5B97}"/>
              </a:ext>
            </a:extLst>
          </p:cNvPr>
          <p:cNvSpPr/>
          <p:nvPr/>
        </p:nvSpPr>
        <p:spPr>
          <a:xfrm>
            <a:off x="3850472" y="6035430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B6E524-1BB8-A146-A005-FA0F4D15066D}"/>
              </a:ext>
            </a:extLst>
          </p:cNvPr>
          <p:cNvSpPr/>
          <p:nvPr/>
        </p:nvSpPr>
        <p:spPr>
          <a:xfrm>
            <a:off x="3849383" y="6573497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2237E69-6CA8-D342-868A-6908DE1EF1E0}"/>
              </a:ext>
            </a:extLst>
          </p:cNvPr>
          <p:cNvSpPr/>
          <p:nvPr/>
        </p:nvSpPr>
        <p:spPr>
          <a:xfrm>
            <a:off x="6809405" y="7140079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Lưu</a:t>
            </a:r>
          </a:p>
        </p:txBody>
      </p:sp>
    </p:spTree>
    <p:extLst>
      <p:ext uri="{BB962C8B-B14F-4D97-AF65-F5344CB8AC3E}">
        <p14:creationId xmlns:p14="http://schemas.microsoft.com/office/powerpoint/2010/main" val="1626088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2483C3-99F3-FD45-B6F0-6C6251425EE2}"/>
              </a:ext>
            </a:extLst>
          </p:cNvPr>
          <p:cNvSpPr txBox="1"/>
          <p:nvPr/>
        </p:nvSpPr>
        <p:spPr>
          <a:xfrm>
            <a:off x="2614613" y="457200"/>
            <a:ext cx="866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Tên phim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85FC5-62AB-2846-8F1C-4A483D181742}"/>
              </a:ext>
            </a:extLst>
          </p:cNvPr>
          <p:cNvSpPr txBox="1"/>
          <p:nvPr/>
        </p:nvSpPr>
        <p:spPr>
          <a:xfrm>
            <a:off x="2614613" y="918865"/>
            <a:ext cx="8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Tên khác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23664-5B5C-3240-81A3-72558EDF55BE}"/>
              </a:ext>
            </a:extLst>
          </p:cNvPr>
          <p:cNvSpPr txBox="1"/>
          <p:nvPr/>
        </p:nvSpPr>
        <p:spPr>
          <a:xfrm>
            <a:off x="4843462" y="0"/>
            <a:ext cx="1070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SỬA PHIM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DF036-72BB-F44F-88D4-8762D740C828}"/>
              </a:ext>
            </a:extLst>
          </p:cNvPr>
          <p:cNvSpPr txBox="1"/>
          <p:nvPr/>
        </p:nvSpPr>
        <p:spPr>
          <a:xfrm>
            <a:off x="2614613" y="141582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Thể loại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A333B-2537-4340-ADA2-02410FB7DAA4}"/>
              </a:ext>
            </a:extLst>
          </p:cNvPr>
          <p:cNvSpPr txBox="1"/>
          <p:nvPr/>
        </p:nvSpPr>
        <p:spPr>
          <a:xfrm>
            <a:off x="2614613" y="191277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Thời lượng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200-A53F-7546-A12D-54E63260B464}"/>
              </a:ext>
            </a:extLst>
          </p:cNvPr>
          <p:cNvSpPr txBox="1"/>
          <p:nvPr/>
        </p:nvSpPr>
        <p:spPr>
          <a:xfrm>
            <a:off x="2670717" y="248756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Loại phim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3C2D0B-8958-7A48-98C8-EDED738147A1}"/>
              </a:ext>
            </a:extLst>
          </p:cNvPr>
          <p:cNvSpPr/>
          <p:nvPr/>
        </p:nvSpPr>
        <p:spPr>
          <a:xfrm>
            <a:off x="3867157" y="43643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462A99-748B-7249-8CC3-C458B3B13642}"/>
              </a:ext>
            </a:extLst>
          </p:cNvPr>
          <p:cNvSpPr txBox="1"/>
          <p:nvPr/>
        </p:nvSpPr>
        <p:spPr>
          <a:xfrm>
            <a:off x="2581462" y="3214461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Video 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B7925-CDB6-254D-A571-FAD462A07257}"/>
              </a:ext>
            </a:extLst>
          </p:cNvPr>
          <p:cNvSpPr txBox="1"/>
          <p:nvPr/>
        </p:nvSpPr>
        <p:spPr>
          <a:xfrm>
            <a:off x="2560526" y="3629012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Trailer url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ECE0C-8809-4C46-B259-A09903FAB286}"/>
              </a:ext>
            </a:extLst>
          </p:cNvPr>
          <p:cNvSpPr txBox="1"/>
          <p:nvPr/>
        </p:nvSpPr>
        <p:spPr>
          <a:xfrm>
            <a:off x="2581462" y="4125967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Diễn viên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2A3646-E4DE-2A42-9019-95752F38183B}"/>
              </a:ext>
            </a:extLst>
          </p:cNvPr>
          <p:cNvSpPr txBox="1"/>
          <p:nvPr/>
        </p:nvSpPr>
        <p:spPr>
          <a:xfrm>
            <a:off x="2593069" y="500823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Đạo diễn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24A4A-BCE0-2447-8F9F-42FD2BD1C18F}"/>
              </a:ext>
            </a:extLst>
          </p:cNvPr>
          <p:cNvSpPr txBox="1"/>
          <p:nvPr/>
        </p:nvSpPr>
        <p:spPr>
          <a:xfrm>
            <a:off x="2593069" y="5505193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Hãng phim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32B5AD-D57B-924E-A076-A4761336DCCA}"/>
              </a:ext>
            </a:extLst>
          </p:cNvPr>
          <p:cNvSpPr txBox="1"/>
          <p:nvPr/>
        </p:nvSpPr>
        <p:spPr>
          <a:xfrm>
            <a:off x="2593069" y="6002148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Thời gian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8235A-033E-CE4B-B59B-ADD4E7F47B39}"/>
              </a:ext>
            </a:extLst>
          </p:cNvPr>
          <p:cNvSpPr txBox="1"/>
          <p:nvPr/>
        </p:nvSpPr>
        <p:spPr>
          <a:xfrm>
            <a:off x="2593069" y="6499104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Nội dung phim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95AA9B-BF73-3741-B2EA-2817275DFBE8}"/>
              </a:ext>
            </a:extLst>
          </p:cNvPr>
          <p:cNvSpPr/>
          <p:nvPr/>
        </p:nvSpPr>
        <p:spPr>
          <a:xfrm>
            <a:off x="3867157" y="93335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8E02-EB96-5045-9721-5D42F1F8A95B}"/>
              </a:ext>
            </a:extLst>
          </p:cNvPr>
          <p:cNvSpPr/>
          <p:nvPr/>
        </p:nvSpPr>
        <p:spPr>
          <a:xfrm>
            <a:off x="3867157" y="143027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Chọn thể loại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3247D8A8-9536-A34A-A4FE-B14769E601EA}"/>
              </a:ext>
            </a:extLst>
          </p:cNvPr>
          <p:cNvSpPr/>
          <p:nvPr/>
        </p:nvSpPr>
        <p:spPr>
          <a:xfrm rot="10800000">
            <a:off x="7586661" y="1496579"/>
            <a:ext cx="228600" cy="1828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CE0E02-3F55-8C4D-8295-B59378AE58C5}"/>
              </a:ext>
            </a:extLst>
          </p:cNvPr>
          <p:cNvSpPr/>
          <p:nvPr/>
        </p:nvSpPr>
        <p:spPr>
          <a:xfrm>
            <a:off x="3867157" y="1952070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350CAB-2267-B44A-8DFB-42E832261CD1}"/>
              </a:ext>
            </a:extLst>
          </p:cNvPr>
          <p:cNvSpPr/>
          <p:nvPr/>
        </p:nvSpPr>
        <p:spPr>
          <a:xfrm>
            <a:off x="3862582" y="2592462"/>
            <a:ext cx="128016" cy="1280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E39248-7F1C-2747-BBEE-EF2194A35F61}"/>
              </a:ext>
            </a:extLst>
          </p:cNvPr>
          <p:cNvSpPr/>
          <p:nvPr/>
        </p:nvSpPr>
        <p:spPr>
          <a:xfrm>
            <a:off x="3862582" y="2961198"/>
            <a:ext cx="128016" cy="1281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CC2DFD-FC33-2547-B428-42D184E8FCFF}"/>
              </a:ext>
            </a:extLst>
          </p:cNvPr>
          <p:cNvSpPr txBox="1"/>
          <p:nvPr/>
        </p:nvSpPr>
        <p:spPr>
          <a:xfrm>
            <a:off x="4101083" y="2502581"/>
            <a:ext cx="900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Nhiều tập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90140F-984F-FE4D-BF14-7BE8A94AFD99}"/>
              </a:ext>
            </a:extLst>
          </p:cNvPr>
          <p:cNvSpPr txBox="1"/>
          <p:nvPr/>
        </p:nvSpPr>
        <p:spPr>
          <a:xfrm>
            <a:off x="4101083" y="2871400"/>
            <a:ext cx="814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Một  tập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FD0228-3F87-5843-91B0-0D9E8EBF2CE6}"/>
              </a:ext>
            </a:extLst>
          </p:cNvPr>
          <p:cNvSpPr/>
          <p:nvPr/>
        </p:nvSpPr>
        <p:spPr>
          <a:xfrm>
            <a:off x="3867157" y="3252723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A14A6C-3B23-3D49-B9C0-C97CA359B36D}"/>
              </a:ext>
            </a:extLst>
          </p:cNvPr>
          <p:cNvSpPr/>
          <p:nvPr/>
        </p:nvSpPr>
        <p:spPr>
          <a:xfrm>
            <a:off x="3862582" y="3666349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0F9669-4DD7-4E4C-B819-0E99B3D54547}"/>
              </a:ext>
            </a:extLst>
          </p:cNvPr>
          <p:cNvSpPr/>
          <p:nvPr/>
        </p:nvSpPr>
        <p:spPr>
          <a:xfrm>
            <a:off x="3862582" y="4071808"/>
            <a:ext cx="2038156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Tên diễn viên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5667CF-9D1F-BB44-BBF9-EE2E0AC05FE9}"/>
              </a:ext>
            </a:extLst>
          </p:cNvPr>
          <p:cNvSpPr/>
          <p:nvPr/>
        </p:nvSpPr>
        <p:spPr>
          <a:xfrm>
            <a:off x="3855116" y="5013107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E6E1B5-EDCE-C342-8137-9B36EB436BFC}"/>
              </a:ext>
            </a:extLst>
          </p:cNvPr>
          <p:cNvSpPr/>
          <p:nvPr/>
        </p:nvSpPr>
        <p:spPr>
          <a:xfrm>
            <a:off x="6057256" y="4071808"/>
            <a:ext cx="1862158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Vai diễn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7BA3BF8-5EFD-EF4D-8F3D-6CEE9B2D80FD}"/>
              </a:ext>
            </a:extLst>
          </p:cNvPr>
          <p:cNvSpPr/>
          <p:nvPr/>
        </p:nvSpPr>
        <p:spPr>
          <a:xfrm>
            <a:off x="6815138" y="4433744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Thêm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5F8CCE-735B-714F-AADC-066D6D2BE0E5}"/>
              </a:ext>
            </a:extLst>
          </p:cNvPr>
          <p:cNvSpPr/>
          <p:nvPr/>
        </p:nvSpPr>
        <p:spPr>
          <a:xfrm>
            <a:off x="3849383" y="5494216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8F82A7-4551-7D4E-8EB7-FAE4F22F5B97}"/>
              </a:ext>
            </a:extLst>
          </p:cNvPr>
          <p:cNvSpPr/>
          <p:nvPr/>
        </p:nvSpPr>
        <p:spPr>
          <a:xfrm>
            <a:off x="3850472" y="6035430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B6E524-1BB8-A146-A005-FA0F4D15066D}"/>
              </a:ext>
            </a:extLst>
          </p:cNvPr>
          <p:cNvSpPr/>
          <p:nvPr/>
        </p:nvSpPr>
        <p:spPr>
          <a:xfrm>
            <a:off x="3849383" y="6573497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2237E69-6CA8-D342-868A-6908DE1EF1E0}"/>
              </a:ext>
            </a:extLst>
          </p:cNvPr>
          <p:cNvSpPr/>
          <p:nvPr/>
        </p:nvSpPr>
        <p:spPr>
          <a:xfrm>
            <a:off x="6809405" y="7140079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Lưu</a:t>
            </a:r>
          </a:p>
        </p:txBody>
      </p:sp>
    </p:spTree>
    <p:extLst>
      <p:ext uri="{BB962C8B-B14F-4D97-AF65-F5344CB8AC3E}">
        <p14:creationId xmlns:p14="http://schemas.microsoft.com/office/powerpoint/2010/main" val="274626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2483C3-99F3-FD45-B6F0-6C6251425EE2}"/>
              </a:ext>
            </a:extLst>
          </p:cNvPr>
          <p:cNvSpPr txBox="1"/>
          <p:nvPr/>
        </p:nvSpPr>
        <p:spPr>
          <a:xfrm>
            <a:off x="2614613" y="457200"/>
            <a:ext cx="866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Tên phim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85FC5-62AB-2846-8F1C-4A483D181742}"/>
              </a:ext>
            </a:extLst>
          </p:cNvPr>
          <p:cNvSpPr txBox="1"/>
          <p:nvPr/>
        </p:nvSpPr>
        <p:spPr>
          <a:xfrm>
            <a:off x="2614613" y="918865"/>
            <a:ext cx="8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Tên khác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23664-5B5C-3240-81A3-72558EDF55BE}"/>
              </a:ext>
            </a:extLst>
          </p:cNvPr>
          <p:cNvSpPr txBox="1"/>
          <p:nvPr/>
        </p:nvSpPr>
        <p:spPr>
          <a:xfrm>
            <a:off x="4843462" y="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THÊM   PHIM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DF036-72BB-F44F-88D4-8762D740C828}"/>
              </a:ext>
            </a:extLst>
          </p:cNvPr>
          <p:cNvSpPr txBox="1"/>
          <p:nvPr/>
        </p:nvSpPr>
        <p:spPr>
          <a:xfrm>
            <a:off x="2614613" y="141582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Thể loại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A333B-2537-4340-ADA2-02410FB7DAA4}"/>
              </a:ext>
            </a:extLst>
          </p:cNvPr>
          <p:cNvSpPr txBox="1"/>
          <p:nvPr/>
        </p:nvSpPr>
        <p:spPr>
          <a:xfrm>
            <a:off x="2614613" y="191277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Thời lượng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200-A53F-7546-A12D-54E63260B464}"/>
              </a:ext>
            </a:extLst>
          </p:cNvPr>
          <p:cNvSpPr txBox="1"/>
          <p:nvPr/>
        </p:nvSpPr>
        <p:spPr>
          <a:xfrm>
            <a:off x="2670717" y="248756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Loại phim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3C2D0B-8958-7A48-98C8-EDED738147A1}"/>
              </a:ext>
            </a:extLst>
          </p:cNvPr>
          <p:cNvSpPr/>
          <p:nvPr/>
        </p:nvSpPr>
        <p:spPr>
          <a:xfrm>
            <a:off x="3867157" y="43643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462A99-748B-7249-8CC3-C458B3B13642}"/>
              </a:ext>
            </a:extLst>
          </p:cNvPr>
          <p:cNvSpPr txBox="1"/>
          <p:nvPr/>
        </p:nvSpPr>
        <p:spPr>
          <a:xfrm>
            <a:off x="2581462" y="3128596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Video 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B7925-CDB6-254D-A571-FAD462A07257}"/>
              </a:ext>
            </a:extLst>
          </p:cNvPr>
          <p:cNvSpPr txBox="1"/>
          <p:nvPr/>
        </p:nvSpPr>
        <p:spPr>
          <a:xfrm>
            <a:off x="2580245" y="4295058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Trailer url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ECE0C-8809-4C46-B259-A09903FAB286}"/>
              </a:ext>
            </a:extLst>
          </p:cNvPr>
          <p:cNvSpPr txBox="1"/>
          <p:nvPr/>
        </p:nvSpPr>
        <p:spPr>
          <a:xfrm>
            <a:off x="2581462" y="4799203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Diễn viên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2A3646-E4DE-2A42-9019-95752F38183B}"/>
              </a:ext>
            </a:extLst>
          </p:cNvPr>
          <p:cNvSpPr txBox="1"/>
          <p:nvPr/>
        </p:nvSpPr>
        <p:spPr>
          <a:xfrm>
            <a:off x="2614613" y="546871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Đạo diễn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24A4A-BCE0-2447-8F9F-42FD2BD1C18F}"/>
              </a:ext>
            </a:extLst>
          </p:cNvPr>
          <p:cNvSpPr txBox="1"/>
          <p:nvPr/>
        </p:nvSpPr>
        <p:spPr>
          <a:xfrm>
            <a:off x="2614613" y="596566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Hãng phim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32B5AD-D57B-924E-A076-A4761336DCCA}"/>
              </a:ext>
            </a:extLst>
          </p:cNvPr>
          <p:cNvSpPr txBox="1"/>
          <p:nvPr/>
        </p:nvSpPr>
        <p:spPr>
          <a:xfrm>
            <a:off x="2614613" y="646262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Thời gian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8235A-033E-CE4B-B59B-ADD4E7F47B39}"/>
              </a:ext>
            </a:extLst>
          </p:cNvPr>
          <p:cNvSpPr txBox="1"/>
          <p:nvPr/>
        </p:nvSpPr>
        <p:spPr>
          <a:xfrm>
            <a:off x="2614613" y="6959576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Nội dung phim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95AA9B-BF73-3741-B2EA-2817275DFBE8}"/>
              </a:ext>
            </a:extLst>
          </p:cNvPr>
          <p:cNvSpPr/>
          <p:nvPr/>
        </p:nvSpPr>
        <p:spPr>
          <a:xfrm>
            <a:off x="3867157" y="93335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8E02-EB96-5045-9721-5D42F1F8A95B}"/>
              </a:ext>
            </a:extLst>
          </p:cNvPr>
          <p:cNvSpPr/>
          <p:nvPr/>
        </p:nvSpPr>
        <p:spPr>
          <a:xfrm>
            <a:off x="3867157" y="143027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Chọn thể loại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3247D8A8-9536-A34A-A4FE-B14769E601EA}"/>
              </a:ext>
            </a:extLst>
          </p:cNvPr>
          <p:cNvSpPr/>
          <p:nvPr/>
        </p:nvSpPr>
        <p:spPr>
          <a:xfrm rot="10800000">
            <a:off x="7586661" y="1496579"/>
            <a:ext cx="228600" cy="1828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CE0E02-3F55-8C4D-8295-B59378AE58C5}"/>
              </a:ext>
            </a:extLst>
          </p:cNvPr>
          <p:cNvSpPr/>
          <p:nvPr/>
        </p:nvSpPr>
        <p:spPr>
          <a:xfrm>
            <a:off x="3867157" y="1952070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350CAB-2267-B44A-8DFB-42E832261CD1}"/>
              </a:ext>
            </a:extLst>
          </p:cNvPr>
          <p:cNvSpPr/>
          <p:nvPr/>
        </p:nvSpPr>
        <p:spPr>
          <a:xfrm>
            <a:off x="3862582" y="2592462"/>
            <a:ext cx="128016" cy="1280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E39248-7F1C-2747-BBEE-EF2194A35F61}"/>
              </a:ext>
            </a:extLst>
          </p:cNvPr>
          <p:cNvSpPr/>
          <p:nvPr/>
        </p:nvSpPr>
        <p:spPr>
          <a:xfrm>
            <a:off x="3862582" y="2961198"/>
            <a:ext cx="128016" cy="1281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CC2DFD-FC33-2547-B428-42D184E8FCFF}"/>
              </a:ext>
            </a:extLst>
          </p:cNvPr>
          <p:cNvSpPr txBox="1"/>
          <p:nvPr/>
        </p:nvSpPr>
        <p:spPr>
          <a:xfrm>
            <a:off x="4067591" y="2828833"/>
            <a:ext cx="900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Nhiều tập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90140F-984F-FE4D-BF14-7BE8A94AFD99}"/>
              </a:ext>
            </a:extLst>
          </p:cNvPr>
          <p:cNvSpPr txBox="1"/>
          <p:nvPr/>
        </p:nvSpPr>
        <p:spPr>
          <a:xfrm>
            <a:off x="4067591" y="2502574"/>
            <a:ext cx="814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Một  tập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A14A6C-3B23-3D49-B9C0-C97CA359B36D}"/>
              </a:ext>
            </a:extLst>
          </p:cNvPr>
          <p:cNvSpPr/>
          <p:nvPr/>
        </p:nvSpPr>
        <p:spPr>
          <a:xfrm>
            <a:off x="3876660" y="4282042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0F9669-4DD7-4E4C-B819-0E99B3D54547}"/>
              </a:ext>
            </a:extLst>
          </p:cNvPr>
          <p:cNvSpPr/>
          <p:nvPr/>
        </p:nvSpPr>
        <p:spPr>
          <a:xfrm>
            <a:off x="3862582" y="4745044"/>
            <a:ext cx="2038156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Tên diễn viên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5667CF-9D1F-BB44-BBF9-EE2E0AC05FE9}"/>
              </a:ext>
            </a:extLst>
          </p:cNvPr>
          <p:cNvSpPr/>
          <p:nvPr/>
        </p:nvSpPr>
        <p:spPr>
          <a:xfrm>
            <a:off x="3876660" y="5473579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E6E1B5-EDCE-C342-8137-9B36EB436BFC}"/>
              </a:ext>
            </a:extLst>
          </p:cNvPr>
          <p:cNvSpPr/>
          <p:nvPr/>
        </p:nvSpPr>
        <p:spPr>
          <a:xfrm>
            <a:off x="6051523" y="3196434"/>
            <a:ext cx="1862158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Video url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7BA3BF8-5EFD-EF4D-8F3D-6CEE9B2D80FD}"/>
              </a:ext>
            </a:extLst>
          </p:cNvPr>
          <p:cNvSpPr/>
          <p:nvPr/>
        </p:nvSpPr>
        <p:spPr>
          <a:xfrm>
            <a:off x="6815138" y="5106980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Thêm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5F8CCE-735B-714F-AADC-066D6D2BE0E5}"/>
              </a:ext>
            </a:extLst>
          </p:cNvPr>
          <p:cNvSpPr/>
          <p:nvPr/>
        </p:nvSpPr>
        <p:spPr>
          <a:xfrm>
            <a:off x="3870927" y="5954688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8F82A7-4551-7D4E-8EB7-FAE4F22F5B97}"/>
              </a:ext>
            </a:extLst>
          </p:cNvPr>
          <p:cNvSpPr/>
          <p:nvPr/>
        </p:nvSpPr>
        <p:spPr>
          <a:xfrm>
            <a:off x="3872016" y="6495902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B6E524-1BB8-A146-A005-FA0F4D15066D}"/>
              </a:ext>
            </a:extLst>
          </p:cNvPr>
          <p:cNvSpPr/>
          <p:nvPr/>
        </p:nvSpPr>
        <p:spPr>
          <a:xfrm>
            <a:off x="3870927" y="7033969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2237E69-6CA8-D342-868A-6908DE1EF1E0}"/>
              </a:ext>
            </a:extLst>
          </p:cNvPr>
          <p:cNvSpPr/>
          <p:nvPr/>
        </p:nvSpPr>
        <p:spPr>
          <a:xfrm>
            <a:off x="6830949" y="7600551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Lưu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AC117B-210F-C94A-A3F7-43CD3069A128}"/>
              </a:ext>
            </a:extLst>
          </p:cNvPr>
          <p:cNvSpPr/>
          <p:nvPr/>
        </p:nvSpPr>
        <p:spPr>
          <a:xfrm>
            <a:off x="3856575" y="3196434"/>
            <a:ext cx="2038156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Tập 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797587-0A7D-AC4D-95A8-6292CFA0129A}"/>
              </a:ext>
            </a:extLst>
          </p:cNvPr>
          <p:cNvSpPr/>
          <p:nvPr/>
        </p:nvSpPr>
        <p:spPr>
          <a:xfrm>
            <a:off x="6045790" y="4722338"/>
            <a:ext cx="1862158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Vai diễn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D1D4399-3536-0F4E-93D7-FAC833AECFDB}"/>
              </a:ext>
            </a:extLst>
          </p:cNvPr>
          <p:cNvSpPr/>
          <p:nvPr/>
        </p:nvSpPr>
        <p:spPr>
          <a:xfrm>
            <a:off x="6803672" y="3929051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Thêm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25FB9E-5588-854C-8EBD-A176CC6E79CB}"/>
              </a:ext>
            </a:extLst>
          </p:cNvPr>
          <p:cNvSpPr/>
          <p:nvPr/>
        </p:nvSpPr>
        <p:spPr>
          <a:xfrm>
            <a:off x="6059868" y="3548132"/>
            <a:ext cx="1862158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Video url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3C8C5DA-5846-F94C-8ED8-E7BC77F78EC7}"/>
              </a:ext>
            </a:extLst>
          </p:cNvPr>
          <p:cNvSpPr/>
          <p:nvPr/>
        </p:nvSpPr>
        <p:spPr>
          <a:xfrm>
            <a:off x="3864920" y="3548132"/>
            <a:ext cx="2038156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Tập X + 1</a:t>
            </a:r>
          </a:p>
        </p:txBody>
      </p:sp>
    </p:spTree>
    <p:extLst>
      <p:ext uri="{BB962C8B-B14F-4D97-AF65-F5344CB8AC3E}">
        <p14:creationId xmlns:p14="http://schemas.microsoft.com/office/powerpoint/2010/main" val="722333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2483C3-99F3-FD45-B6F0-6C6251425EE2}"/>
              </a:ext>
            </a:extLst>
          </p:cNvPr>
          <p:cNvSpPr txBox="1"/>
          <p:nvPr/>
        </p:nvSpPr>
        <p:spPr>
          <a:xfrm>
            <a:off x="2614613" y="457200"/>
            <a:ext cx="866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Tên phim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85FC5-62AB-2846-8F1C-4A483D181742}"/>
              </a:ext>
            </a:extLst>
          </p:cNvPr>
          <p:cNvSpPr txBox="1"/>
          <p:nvPr/>
        </p:nvSpPr>
        <p:spPr>
          <a:xfrm>
            <a:off x="2614613" y="918865"/>
            <a:ext cx="8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Tên khác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23664-5B5C-3240-81A3-72558EDF55BE}"/>
              </a:ext>
            </a:extLst>
          </p:cNvPr>
          <p:cNvSpPr txBox="1"/>
          <p:nvPr/>
        </p:nvSpPr>
        <p:spPr>
          <a:xfrm>
            <a:off x="4843462" y="0"/>
            <a:ext cx="1163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SỬA   PHIM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DF036-72BB-F44F-88D4-8762D740C828}"/>
              </a:ext>
            </a:extLst>
          </p:cNvPr>
          <p:cNvSpPr txBox="1"/>
          <p:nvPr/>
        </p:nvSpPr>
        <p:spPr>
          <a:xfrm>
            <a:off x="2614613" y="141582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Thể loại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A333B-2537-4340-ADA2-02410FB7DAA4}"/>
              </a:ext>
            </a:extLst>
          </p:cNvPr>
          <p:cNvSpPr txBox="1"/>
          <p:nvPr/>
        </p:nvSpPr>
        <p:spPr>
          <a:xfrm>
            <a:off x="2614613" y="191277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Thời lượng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200-A53F-7546-A12D-54E63260B464}"/>
              </a:ext>
            </a:extLst>
          </p:cNvPr>
          <p:cNvSpPr txBox="1"/>
          <p:nvPr/>
        </p:nvSpPr>
        <p:spPr>
          <a:xfrm>
            <a:off x="2670717" y="248756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Loại phim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3C2D0B-8958-7A48-98C8-EDED738147A1}"/>
              </a:ext>
            </a:extLst>
          </p:cNvPr>
          <p:cNvSpPr/>
          <p:nvPr/>
        </p:nvSpPr>
        <p:spPr>
          <a:xfrm>
            <a:off x="3867157" y="43643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462A99-748B-7249-8CC3-C458B3B13642}"/>
              </a:ext>
            </a:extLst>
          </p:cNvPr>
          <p:cNvSpPr txBox="1"/>
          <p:nvPr/>
        </p:nvSpPr>
        <p:spPr>
          <a:xfrm>
            <a:off x="2581462" y="3128596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Video 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B7925-CDB6-254D-A571-FAD462A07257}"/>
              </a:ext>
            </a:extLst>
          </p:cNvPr>
          <p:cNvSpPr txBox="1"/>
          <p:nvPr/>
        </p:nvSpPr>
        <p:spPr>
          <a:xfrm>
            <a:off x="2580245" y="4295058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Trailer url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ECE0C-8809-4C46-B259-A09903FAB286}"/>
              </a:ext>
            </a:extLst>
          </p:cNvPr>
          <p:cNvSpPr txBox="1"/>
          <p:nvPr/>
        </p:nvSpPr>
        <p:spPr>
          <a:xfrm>
            <a:off x="2581462" y="4799203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Diễn viên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2A3646-E4DE-2A42-9019-95752F38183B}"/>
              </a:ext>
            </a:extLst>
          </p:cNvPr>
          <p:cNvSpPr txBox="1"/>
          <p:nvPr/>
        </p:nvSpPr>
        <p:spPr>
          <a:xfrm>
            <a:off x="2614613" y="546871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Đạo diễn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24A4A-BCE0-2447-8F9F-42FD2BD1C18F}"/>
              </a:ext>
            </a:extLst>
          </p:cNvPr>
          <p:cNvSpPr txBox="1"/>
          <p:nvPr/>
        </p:nvSpPr>
        <p:spPr>
          <a:xfrm>
            <a:off x="2614613" y="596566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Hãng phim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32B5AD-D57B-924E-A076-A4761336DCCA}"/>
              </a:ext>
            </a:extLst>
          </p:cNvPr>
          <p:cNvSpPr txBox="1"/>
          <p:nvPr/>
        </p:nvSpPr>
        <p:spPr>
          <a:xfrm>
            <a:off x="2614613" y="646262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Thời gian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8235A-033E-CE4B-B59B-ADD4E7F47B39}"/>
              </a:ext>
            </a:extLst>
          </p:cNvPr>
          <p:cNvSpPr txBox="1"/>
          <p:nvPr/>
        </p:nvSpPr>
        <p:spPr>
          <a:xfrm>
            <a:off x="2614613" y="6959576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Nội dung phim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95AA9B-BF73-3741-B2EA-2817275DFBE8}"/>
              </a:ext>
            </a:extLst>
          </p:cNvPr>
          <p:cNvSpPr/>
          <p:nvPr/>
        </p:nvSpPr>
        <p:spPr>
          <a:xfrm>
            <a:off x="3867157" y="93335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8E02-EB96-5045-9721-5D42F1F8A95B}"/>
              </a:ext>
            </a:extLst>
          </p:cNvPr>
          <p:cNvSpPr/>
          <p:nvPr/>
        </p:nvSpPr>
        <p:spPr>
          <a:xfrm>
            <a:off x="3867157" y="143027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Chọn thể loại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3247D8A8-9536-A34A-A4FE-B14769E601EA}"/>
              </a:ext>
            </a:extLst>
          </p:cNvPr>
          <p:cNvSpPr/>
          <p:nvPr/>
        </p:nvSpPr>
        <p:spPr>
          <a:xfrm rot="10800000">
            <a:off x="7586661" y="1496579"/>
            <a:ext cx="228600" cy="1828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CE0E02-3F55-8C4D-8295-B59378AE58C5}"/>
              </a:ext>
            </a:extLst>
          </p:cNvPr>
          <p:cNvSpPr/>
          <p:nvPr/>
        </p:nvSpPr>
        <p:spPr>
          <a:xfrm>
            <a:off x="3867157" y="1952070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350CAB-2267-B44A-8DFB-42E832261CD1}"/>
              </a:ext>
            </a:extLst>
          </p:cNvPr>
          <p:cNvSpPr/>
          <p:nvPr/>
        </p:nvSpPr>
        <p:spPr>
          <a:xfrm>
            <a:off x="3862582" y="2592462"/>
            <a:ext cx="128016" cy="1280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E39248-7F1C-2747-BBEE-EF2194A35F61}"/>
              </a:ext>
            </a:extLst>
          </p:cNvPr>
          <p:cNvSpPr/>
          <p:nvPr/>
        </p:nvSpPr>
        <p:spPr>
          <a:xfrm>
            <a:off x="3862582" y="2961198"/>
            <a:ext cx="128016" cy="1281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CC2DFD-FC33-2547-B428-42D184E8FCFF}"/>
              </a:ext>
            </a:extLst>
          </p:cNvPr>
          <p:cNvSpPr txBox="1"/>
          <p:nvPr/>
        </p:nvSpPr>
        <p:spPr>
          <a:xfrm>
            <a:off x="4067591" y="2828833"/>
            <a:ext cx="900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Nhiều tập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90140F-984F-FE4D-BF14-7BE8A94AFD99}"/>
              </a:ext>
            </a:extLst>
          </p:cNvPr>
          <p:cNvSpPr txBox="1"/>
          <p:nvPr/>
        </p:nvSpPr>
        <p:spPr>
          <a:xfrm>
            <a:off x="4067591" y="2502574"/>
            <a:ext cx="814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Một  tập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A14A6C-3B23-3D49-B9C0-C97CA359B36D}"/>
              </a:ext>
            </a:extLst>
          </p:cNvPr>
          <p:cNvSpPr/>
          <p:nvPr/>
        </p:nvSpPr>
        <p:spPr>
          <a:xfrm>
            <a:off x="3876660" y="4282042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0F9669-4DD7-4E4C-B819-0E99B3D54547}"/>
              </a:ext>
            </a:extLst>
          </p:cNvPr>
          <p:cNvSpPr/>
          <p:nvPr/>
        </p:nvSpPr>
        <p:spPr>
          <a:xfrm>
            <a:off x="3862582" y="4745044"/>
            <a:ext cx="2038156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Tên diễn viên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5667CF-9D1F-BB44-BBF9-EE2E0AC05FE9}"/>
              </a:ext>
            </a:extLst>
          </p:cNvPr>
          <p:cNvSpPr/>
          <p:nvPr/>
        </p:nvSpPr>
        <p:spPr>
          <a:xfrm>
            <a:off x="3876660" y="5473579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E6E1B5-EDCE-C342-8137-9B36EB436BFC}"/>
              </a:ext>
            </a:extLst>
          </p:cNvPr>
          <p:cNvSpPr/>
          <p:nvPr/>
        </p:nvSpPr>
        <p:spPr>
          <a:xfrm>
            <a:off x="6051523" y="3196434"/>
            <a:ext cx="1862158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Video url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7BA3BF8-5EFD-EF4D-8F3D-6CEE9B2D80FD}"/>
              </a:ext>
            </a:extLst>
          </p:cNvPr>
          <p:cNvSpPr/>
          <p:nvPr/>
        </p:nvSpPr>
        <p:spPr>
          <a:xfrm>
            <a:off x="6815138" y="5106980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Thêm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5F8CCE-735B-714F-AADC-066D6D2BE0E5}"/>
              </a:ext>
            </a:extLst>
          </p:cNvPr>
          <p:cNvSpPr/>
          <p:nvPr/>
        </p:nvSpPr>
        <p:spPr>
          <a:xfrm>
            <a:off x="3870927" y="5954688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8F82A7-4551-7D4E-8EB7-FAE4F22F5B97}"/>
              </a:ext>
            </a:extLst>
          </p:cNvPr>
          <p:cNvSpPr/>
          <p:nvPr/>
        </p:nvSpPr>
        <p:spPr>
          <a:xfrm>
            <a:off x="3872016" y="6495902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B6E524-1BB8-A146-A005-FA0F4D15066D}"/>
              </a:ext>
            </a:extLst>
          </p:cNvPr>
          <p:cNvSpPr/>
          <p:nvPr/>
        </p:nvSpPr>
        <p:spPr>
          <a:xfrm>
            <a:off x="3870927" y="7033969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2237E69-6CA8-D342-868A-6908DE1EF1E0}"/>
              </a:ext>
            </a:extLst>
          </p:cNvPr>
          <p:cNvSpPr/>
          <p:nvPr/>
        </p:nvSpPr>
        <p:spPr>
          <a:xfrm>
            <a:off x="6830949" y="7600551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Lưu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AC117B-210F-C94A-A3F7-43CD3069A128}"/>
              </a:ext>
            </a:extLst>
          </p:cNvPr>
          <p:cNvSpPr/>
          <p:nvPr/>
        </p:nvSpPr>
        <p:spPr>
          <a:xfrm>
            <a:off x="3856575" y="3196434"/>
            <a:ext cx="2038156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Tập 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797587-0A7D-AC4D-95A8-6292CFA0129A}"/>
              </a:ext>
            </a:extLst>
          </p:cNvPr>
          <p:cNvSpPr/>
          <p:nvPr/>
        </p:nvSpPr>
        <p:spPr>
          <a:xfrm>
            <a:off x="6045790" y="4722338"/>
            <a:ext cx="1862158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Vai diễn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D1D4399-3536-0F4E-93D7-FAC833AECFDB}"/>
              </a:ext>
            </a:extLst>
          </p:cNvPr>
          <p:cNvSpPr/>
          <p:nvPr/>
        </p:nvSpPr>
        <p:spPr>
          <a:xfrm>
            <a:off x="6803672" y="3929051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Thêm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25FB9E-5588-854C-8EBD-A176CC6E79CB}"/>
              </a:ext>
            </a:extLst>
          </p:cNvPr>
          <p:cNvSpPr/>
          <p:nvPr/>
        </p:nvSpPr>
        <p:spPr>
          <a:xfrm>
            <a:off x="6059868" y="3548132"/>
            <a:ext cx="1862158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Video url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3C8C5DA-5846-F94C-8ED8-E7BC77F78EC7}"/>
              </a:ext>
            </a:extLst>
          </p:cNvPr>
          <p:cNvSpPr/>
          <p:nvPr/>
        </p:nvSpPr>
        <p:spPr>
          <a:xfrm>
            <a:off x="3864920" y="3548132"/>
            <a:ext cx="2038156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Tập X + 1</a:t>
            </a:r>
          </a:p>
        </p:txBody>
      </p:sp>
    </p:spTree>
    <p:extLst>
      <p:ext uri="{BB962C8B-B14F-4D97-AF65-F5344CB8AC3E}">
        <p14:creationId xmlns:p14="http://schemas.microsoft.com/office/powerpoint/2010/main" val="185466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103B0-14C7-6F46-B61F-DE3EB1C65E03}"/>
              </a:ext>
            </a:extLst>
          </p:cNvPr>
          <p:cNvSpPr/>
          <p:nvPr/>
        </p:nvSpPr>
        <p:spPr>
          <a:xfrm>
            <a:off x="509286" y="254643"/>
            <a:ext cx="11435064" cy="62734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B0609-98BC-0B46-812C-599C6ABCEBEA}"/>
              </a:ext>
            </a:extLst>
          </p:cNvPr>
          <p:cNvSpPr/>
          <p:nvPr/>
        </p:nvSpPr>
        <p:spPr>
          <a:xfrm>
            <a:off x="578734" y="335666"/>
            <a:ext cx="11262167" cy="63841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987AE-3C0F-9546-BBA0-29BDD466F1E4}"/>
              </a:ext>
            </a:extLst>
          </p:cNvPr>
          <p:cNvSpPr txBox="1"/>
          <p:nvPr/>
        </p:nvSpPr>
        <p:spPr>
          <a:xfrm>
            <a:off x="1470708" y="416305"/>
            <a:ext cx="225833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/>
              <a:t>FilmO</a:t>
            </a:r>
          </a:p>
        </p:txBody>
      </p:sp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8BD83D85-41B3-F14C-972D-055456952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928" y="325035"/>
            <a:ext cx="644204" cy="644204"/>
          </a:xfrm>
          <a:prstGeom prst="rect">
            <a:avLst/>
          </a:prstGeom>
        </p:spPr>
      </p:pic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09025F8C-C6E8-0446-BF46-5BABEBB94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03930" y="395014"/>
            <a:ext cx="504247" cy="5042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8400B1-1E9D-884A-BA67-0DBDAB9E18BD}"/>
              </a:ext>
            </a:extLst>
          </p:cNvPr>
          <p:cNvSpPr/>
          <p:nvPr/>
        </p:nvSpPr>
        <p:spPr>
          <a:xfrm>
            <a:off x="578734" y="1085850"/>
            <a:ext cx="11262167" cy="48434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BE016-2162-0A42-80DD-4B7AAA798FCF}"/>
              </a:ext>
            </a:extLst>
          </p:cNvPr>
          <p:cNvSpPr/>
          <p:nvPr/>
        </p:nvSpPr>
        <p:spPr>
          <a:xfrm>
            <a:off x="578734" y="6000750"/>
            <a:ext cx="11262167" cy="454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Footer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74C9F20-7200-AB46-966C-828342FB5A14}"/>
              </a:ext>
            </a:extLst>
          </p:cNvPr>
          <p:cNvSpPr/>
          <p:nvPr/>
        </p:nvSpPr>
        <p:spPr>
          <a:xfrm>
            <a:off x="839315" y="1587779"/>
            <a:ext cx="1460612" cy="20425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D637447-80CD-2642-AB42-2EAF601D1188}"/>
              </a:ext>
            </a:extLst>
          </p:cNvPr>
          <p:cNvSpPr/>
          <p:nvPr/>
        </p:nvSpPr>
        <p:spPr>
          <a:xfrm>
            <a:off x="5365694" y="1587779"/>
            <a:ext cx="1460612" cy="20425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5D8859D-C754-D748-B8FA-0362497F8734}"/>
              </a:ext>
            </a:extLst>
          </p:cNvPr>
          <p:cNvSpPr/>
          <p:nvPr/>
        </p:nvSpPr>
        <p:spPr>
          <a:xfrm>
            <a:off x="3180794" y="1587779"/>
            <a:ext cx="1460612" cy="20425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E525689-3115-6B47-8D1D-34E2DBCD8F30}"/>
              </a:ext>
            </a:extLst>
          </p:cNvPr>
          <p:cNvSpPr/>
          <p:nvPr/>
        </p:nvSpPr>
        <p:spPr>
          <a:xfrm>
            <a:off x="7631075" y="1587779"/>
            <a:ext cx="1460612" cy="20425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287B41F-E0D3-F34A-95FA-7701A035AB77}"/>
              </a:ext>
            </a:extLst>
          </p:cNvPr>
          <p:cNvSpPr/>
          <p:nvPr/>
        </p:nvSpPr>
        <p:spPr>
          <a:xfrm>
            <a:off x="7631075" y="3758258"/>
            <a:ext cx="1460612" cy="20333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F31071D-E7D4-A041-A659-57E3E11B9E18}"/>
              </a:ext>
            </a:extLst>
          </p:cNvPr>
          <p:cNvSpPr/>
          <p:nvPr/>
        </p:nvSpPr>
        <p:spPr>
          <a:xfrm>
            <a:off x="5365694" y="3696305"/>
            <a:ext cx="1460612" cy="20333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B8A870A-13CA-4C4C-8099-D5EE51C34E40}"/>
              </a:ext>
            </a:extLst>
          </p:cNvPr>
          <p:cNvSpPr/>
          <p:nvPr/>
        </p:nvSpPr>
        <p:spPr>
          <a:xfrm>
            <a:off x="3180794" y="3758258"/>
            <a:ext cx="1460612" cy="20333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A5B4468-7FA7-5D4D-9A5A-C5987A20C2B0}"/>
              </a:ext>
            </a:extLst>
          </p:cNvPr>
          <p:cNvSpPr/>
          <p:nvPr/>
        </p:nvSpPr>
        <p:spPr>
          <a:xfrm>
            <a:off x="839315" y="3696305"/>
            <a:ext cx="1460612" cy="20333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9294543-EB10-A748-8774-FCAB292DF2F2}"/>
              </a:ext>
            </a:extLst>
          </p:cNvPr>
          <p:cNvSpPr/>
          <p:nvPr/>
        </p:nvSpPr>
        <p:spPr>
          <a:xfrm>
            <a:off x="9725748" y="3758258"/>
            <a:ext cx="1460612" cy="20333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56B8CFF5-5C57-6549-A258-82B9AE26CA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22970" y="325035"/>
            <a:ext cx="644204" cy="644204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D142C88-BAB0-EA4A-AA68-9EB2CFB9E92C}"/>
              </a:ext>
            </a:extLst>
          </p:cNvPr>
          <p:cNvSpPr/>
          <p:nvPr/>
        </p:nvSpPr>
        <p:spPr>
          <a:xfrm>
            <a:off x="9815354" y="1194594"/>
            <a:ext cx="1951820" cy="141446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Thông tin cá nhân</a:t>
            </a:r>
          </a:p>
          <a:p>
            <a:pPr algn="ctr"/>
            <a:endParaRPr lang="en-US" sz="1600">
              <a:solidFill>
                <a:schemeClr val="bg1"/>
              </a:solidFill>
            </a:endParaRPr>
          </a:p>
          <a:p>
            <a:pPr algn="ctr"/>
            <a:r>
              <a:rPr lang="en-US" sz="1600">
                <a:solidFill>
                  <a:srgbClr val="C00000"/>
                </a:solidFill>
              </a:rPr>
              <a:t>Đăng xuất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6364DA8-F2DE-C542-A08B-864243223649}"/>
              </a:ext>
            </a:extLst>
          </p:cNvPr>
          <p:cNvSpPr/>
          <p:nvPr/>
        </p:nvSpPr>
        <p:spPr>
          <a:xfrm rot="16200000">
            <a:off x="11250121" y="948270"/>
            <a:ext cx="363446" cy="25871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77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63F34-6163-F141-8AF1-718ADE95F5E4}"/>
              </a:ext>
            </a:extLst>
          </p:cNvPr>
          <p:cNvSpPr txBox="1"/>
          <p:nvPr/>
        </p:nvSpPr>
        <p:spPr>
          <a:xfrm>
            <a:off x="4602185" y="442913"/>
            <a:ext cx="16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THÊM THỂ LOẠI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B752C2-283D-6947-B310-6D39B545BE9C}"/>
              </a:ext>
            </a:extLst>
          </p:cNvPr>
          <p:cNvSpPr/>
          <p:nvPr/>
        </p:nvSpPr>
        <p:spPr>
          <a:xfrm>
            <a:off x="3014663" y="1128713"/>
            <a:ext cx="4857750" cy="5429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Nhập tên thể loại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FC1D750A-75FD-3C4E-9AEE-1E03086FF6BD}"/>
              </a:ext>
            </a:extLst>
          </p:cNvPr>
          <p:cNvSpPr/>
          <p:nvPr/>
        </p:nvSpPr>
        <p:spPr>
          <a:xfrm>
            <a:off x="6754768" y="1988106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Thêm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AF1973-104E-7542-97C2-F17556F6105B}"/>
              </a:ext>
            </a:extLst>
          </p:cNvPr>
          <p:cNvSpPr txBox="1"/>
          <p:nvPr/>
        </p:nvSpPr>
        <p:spPr>
          <a:xfrm>
            <a:off x="4602185" y="348615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SỬA THỂ LOẠI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1D8C32-9BC0-CE4B-A500-AAE6E7876F02}"/>
              </a:ext>
            </a:extLst>
          </p:cNvPr>
          <p:cNvSpPr/>
          <p:nvPr/>
        </p:nvSpPr>
        <p:spPr>
          <a:xfrm>
            <a:off x="3014663" y="4171950"/>
            <a:ext cx="4857750" cy="5429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Nhập tên mới của thể loại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DAF0ECF0-AD18-9649-B541-F41CD46E4D34}"/>
              </a:ext>
            </a:extLst>
          </p:cNvPr>
          <p:cNvSpPr/>
          <p:nvPr/>
        </p:nvSpPr>
        <p:spPr>
          <a:xfrm>
            <a:off x="6754768" y="5031343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Lưu</a:t>
            </a:r>
          </a:p>
        </p:txBody>
      </p:sp>
    </p:spTree>
    <p:extLst>
      <p:ext uri="{BB962C8B-B14F-4D97-AF65-F5344CB8AC3E}">
        <p14:creationId xmlns:p14="http://schemas.microsoft.com/office/powerpoint/2010/main" val="1195934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ECE3D30-3874-A142-902A-7CFDA06B671F}"/>
              </a:ext>
            </a:extLst>
          </p:cNvPr>
          <p:cNvSpPr txBox="1"/>
          <p:nvPr/>
        </p:nvSpPr>
        <p:spPr>
          <a:xfrm>
            <a:off x="3071813" y="742950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Tên: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7EBD4-91B9-5A4F-AE3A-EC9DA0900816}"/>
              </a:ext>
            </a:extLst>
          </p:cNvPr>
          <p:cNvSpPr txBox="1"/>
          <p:nvPr/>
        </p:nvSpPr>
        <p:spPr>
          <a:xfrm>
            <a:off x="3071812" y="1165503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Email: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5C43A-5CF5-DF47-A59E-ABC225E6E67A}"/>
              </a:ext>
            </a:extLst>
          </p:cNvPr>
          <p:cNvSpPr txBox="1"/>
          <p:nvPr/>
        </p:nvSpPr>
        <p:spPr>
          <a:xfrm>
            <a:off x="3071811" y="1588056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Password: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703DEF3-E285-9B4D-8ECF-EB4F09930F74}"/>
              </a:ext>
            </a:extLst>
          </p:cNvPr>
          <p:cNvSpPr/>
          <p:nvPr/>
        </p:nvSpPr>
        <p:spPr>
          <a:xfrm>
            <a:off x="5122983" y="811367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6918F3C-4021-F245-86DC-8466495B0165}"/>
              </a:ext>
            </a:extLst>
          </p:cNvPr>
          <p:cNvSpPr/>
          <p:nvPr/>
        </p:nvSpPr>
        <p:spPr>
          <a:xfrm>
            <a:off x="5122983" y="1247900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BB69586-DA4D-4E4F-A71E-DC677CBB1FE2}"/>
              </a:ext>
            </a:extLst>
          </p:cNvPr>
          <p:cNvSpPr/>
          <p:nvPr/>
        </p:nvSpPr>
        <p:spPr>
          <a:xfrm>
            <a:off x="5122983" y="1682618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A4B177E-1A0A-2E4E-97A8-ED293818CF41}"/>
              </a:ext>
            </a:extLst>
          </p:cNvPr>
          <p:cNvSpPr/>
          <p:nvPr/>
        </p:nvSpPr>
        <p:spPr>
          <a:xfrm>
            <a:off x="4583904" y="3429000"/>
            <a:ext cx="2746127" cy="42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Lưu</a:t>
            </a:r>
          </a:p>
        </p:txBody>
      </p:sp>
      <p:pic>
        <p:nvPicPr>
          <p:cNvPr id="15" name="Graphic 14" descr="Pencil">
            <a:extLst>
              <a:ext uri="{FF2B5EF4-FFF2-40B4-BE49-F238E27FC236}">
                <a16:creationId xmlns:a16="http://schemas.microsoft.com/office/drawing/2014/main" id="{A6B27EAE-5BB5-E54A-9AB3-0F4D22B10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5765" y="2329284"/>
            <a:ext cx="280988" cy="2809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927952-7C83-7C4F-9287-85DD7735759A}"/>
              </a:ext>
            </a:extLst>
          </p:cNvPr>
          <p:cNvSpPr txBox="1"/>
          <p:nvPr/>
        </p:nvSpPr>
        <p:spPr>
          <a:xfrm>
            <a:off x="4390916" y="50785"/>
            <a:ext cx="270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SỬA THÔNG TIN CÁ NHÂN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40BB12-82ED-4D4C-B710-1D17C503B7F0}"/>
              </a:ext>
            </a:extLst>
          </p:cNvPr>
          <p:cNvSpPr txBox="1"/>
          <p:nvPr/>
        </p:nvSpPr>
        <p:spPr>
          <a:xfrm>
            <a:off x="3071811" y="2074374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Password mới: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4F065A7-037D-5740-968C-713FF3E41250}"/>
              </a:ext>
            </a:extLst>
          </p:cNvPr>
          <p:cNvSpPr/>
          <p:nvPr/>
        </p:nvSpPr>
        <p:spPr>
          <a:xfrm>
            <a:off x="5122983" y="2151326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1993B8-F8F6-7A49-8F51-0E03FA21099D}"/>
              </a:ext>
            </a:extLst>
          </p:cNvPr>
          <p:cNvSpPr txBox="1"/>
          <p:nvPr/>
        </p:nvSpPr>
        <p:spPr>
          <a:xfrm>
            <a:off x="3071811" y="2629797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Nhập lại mật khẩu: 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61F9E26-9A2B-8E48-8D8A-750B52C98EF2}"/>
              </a:ext>
            </a:extLst>
          </p:cNvPr>
          <p:cNvSpPr/>
          <p:nvPr/>
        </p:nvSpPr>
        <p:spPr>
          <a:xfrm>
            <a:off x="5122983" y="2692240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5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ECE3D30-3874-A142-902A-7CFDA06B671F}"/>
              </a:ext>
            </a:extLst>
          </p:cNvPr>
          <p:cNvSpPr txBox="1"/>
          <p:nvPr/>
        </p:nvSpPr>
        <p:spPr>
          <a:xfrm>
            <a:off x="3071813" y="742950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Quyền: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703DEF3-E285-9B4D-8ECF-EB4F09930F74}"/>
              </a:ext>
            </a:extLst>
          </p:cNvPr>
          <p:cNvSpPr/>
          <p:nvPr/>
        </p:nvSpPr>
        <p:spPr>
          <a:xfrm>
            <a:off x="4091352" y="802395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A4B177E-1A0A-2E4E-97A8-ED293818CF41}"/>
              </a:ext>
            </a:extLst>
          </p:cNvPr>
          <p:cNvSpPr/>
          <p:nvPr/>
        </p:nvSpPr>
        <p:spPr>
          <a:xfrm>
            <a:off x="4091351" y="1435115"/>
            <a:ext cx="2746127" cy="42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Lưu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927952-7C83-7C4F-9287-85DD7735759A}"/>
              </a:ext>
            </a:extLst>
          </p:cNvPr>
          <p:cNvSpPr txBox="1"/>
          <p:nvPr/>
        </p:nvSpPr>
        <p:spPr>
          <a:xfrm>
            <a:off x="4490482" y="8371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CẤP QUYỀN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2A85E7-EC0E-A047-A22C-CA7EC1C16974}"/>
              </a:ext>
            </a:extLst>
          </p:cNvPr>
          <p:cNvSpPr txBox="1"/>
          <p:nvPr/>
        </p:nvSpPr>
        <p:spPr>
          <a:xfrm>
            <a:off x="2978389" y="4524375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Tiêu đề: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10962F6-5AFF-F842-8B45-8E45FC2DDDC7}"/>
              </a:ext>
            </a:extLst>
          </p:cNvPr>
          <p:cNvSpPr/>
          <p:nvPr/>
        </p:nvSpPr>
        <p:spPr>
          <a:xfrm>
            <a:off x="3997928" y="4583820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58811F1-9149-0B43-B06A-A7916C4E0DF4}"/>
              </a:ext>
            </a:extLst>
          </p:cNvPr>
          <p:cNvSpPr/>
          <p:nvPr/>
        </p:nvSpPr>
        <p:spPr>
          <a:xfrm>
            <a:off x="3997928" y="5719617"/>
            <a:ext cx="2746127" cy="42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Thêm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32E7D-589B-3F46-8D37-33B4C4A03266}"/>
              </a:ext>
            </a:extLst>
          </p:cNvPr>
          <p:cNvSpPr txBox="1"/>
          <p:nvPr/>
        </p:nvSpPr>
        <p:spPr>
          <a:xfrm>
            <a:off x="4091351" y="3839935"/>
            <a:ext cx="19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THÊM THÔNG BÁO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BD384C-BCA4-DD4B-9573-200DE825365A}"/>
              </a:ext>
            </a:extLst>
          </p:cNvPr>
          <p:cNvSpPr txBox="1"/>
          <p:nvPr/>
        </p:nvSpPr>
        <p:spPr>
          <a:xfrm>
            <a:off x="2978389" y="5104176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Nội dung: 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5431135-F783-1048-829F-C2D9DFD0C30C}"/>
              </a:ext>
            </a:extLst>
          </p:cNvPr>
          <p:cNvSpPr/>
          <p:nvPr/>
        </p:nvSpPr>
        <p:spPr>
          <a:xfrm>
            <a:off x="3997928" y="5163621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117974-42EA-E047-8BE6-252040CDFDD4}"/>
              </a:ext>
            </a:extLst>
          </p:cNvPr>
          <p:cNvSpPr txBox="1"/>
          <p:nvPr/>
        </p:nvSpPr>
        <p:spPr>
          <a:xfrm>
            <a:off x="7763593" y="4524375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Tiêu đề: 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2AC83E7-A649-0240-844B-90D8ACEA088F}"/>
              </a:ext>
            </a:extLst>
          </p:cNvPr>
          <p:cNvSpPr/>
          <p:nvPr/>
        </p:nvSpPr>
        <p:spPr>
          <a:xfrm>
            <a:off x="8783132" y="4583820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E2D4C50-BF43-B640-B795-3AB4291FC408}"/>
              </a:ext>
            </a:extLst>
          </p:cNvPr>
          <p:cNvSpPr/>
          <p:nvPr/>
        </p:nvSpPr>
        <p:spPr>
          <a:xfrm>
            <a:off x="8783132" y="5719617"/>
            <a:ext cx="2746127" cy="42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Lưu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CAF3FC-0B27-B14C-956E-D89CFF6694CA}"/>
              </a:ext>
            </a:extLst>
          </p:cNvPr>
          <p:cNvSpPr txBox="1"/>
          <p:nvPr/>
        </p:nvSpPr>
        <p:spPr>
          <a:xfrm>
            <a:off x="8876555" y="3839935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SỬA THÔNG BÁO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BE978C-8016-DD40-8C9A-99AA3397DCE7}"/>
              </a:ext>
            </a:extLst>
          </p:cNvPr>
          <p:cNvSpPr txBox="1"/>
          <p:nvPr/>
        </p:nvSpPr>
        <p:spPr>
          <a:xfrm>
            <a:off x="7763593" y="5104176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Nội dung: 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5D586B1-D249-CE46-87DE-6B21740A0BDC}"/>
              </a:ext>
            </a:extLst>
          </p:cNvPr>
          <p:cNvSpPr/>
          <p:nvPr/>
        </p:nvSpPr>
        <p:spPr>
          <a:xfrm>
            <a:off x="8783132" y="5163621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78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52E431-2649-B04B-9134-CAF935C696AC}"/>
              </a:ext>
            </a:extLst>
          </p:cNvPr>
          <p:cNvCxnSpPr/>
          <p:nvPr/>
        </p:nvCxnSpPr>
        <p:spPr>
          <a:xfrm>
            <a:off x="1739344" y="1200150"/>
            <a:ext cx="77866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B35C26-4376-1748-BE3C-9C806E6FEB27}"/>
              </a:ext>
            </a:extLst>
          </p:cNvPr>
          <p:cNvSpPr txBox="1"/>
          <p:nvPr/>
        </p:nvSpPr>
        <p:spPr>
          <a:xfrm>
            <a:off x="4233712" y="83081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accent3">
                    <a:lumMod val="60000"/>
                    <a:lumOff val="40000"/>
                  </a:schemeClr>
                </a:solidFill>
              </a:rPr>
              <a:t>Nhập từ khoá tìm kiếm /</a:t>
            </a:r>
          </a:p>
        </p:txBody>
      </p:sp>
      <p:pic>
        <p:nvPicPr>
          <p:cNvPr id="10" name="Graphic 9" descr="Magnifying glass">
            <a:extLst>
              <a:ext uri="{FF2B5EF4-FFF2-40B4-BE49-F238E27FC236}">
                <a16:creationId xmlns:a16="http://schemas.microsoft.com/office/drawing/2014/main" id="{381ABBB4-D7A7-BA48-B1C0-F9EAA8947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6032" y="558285"/>
            <a:ext cx="914400" cy="914400"/>
          </a:xfrm>
          <a:prstGeom prst="rect">
            <a:avLst/>
          </a:prstGeom>
        </p:spPr>
      </p:pic>
      <p:pic>
        <p:nvPicPr>
          <p:cNvPr id="15" name="Graphic 14" descr="Filter">
            <a:extLst>
              <a:ext uri="{FF2B5EF4-FFF2-40B4-BE49-F238E27FC236}">
                <a16:creationId xmlns:a16="http://schemas.microsoft.com/office/drawing/2014/main" id="{6D80ABD4-BE97-074D-8716-BF8C6C0B9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9344" y="1235272"/>
            <a:ext cx="547095" cy="5470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9315660-D5DF-1A49-8A62-236F753D0B7D}"/>
              </a:ext>
            </a:extLst>
          </p:cNvPr>
          <p:cNvSpPr txBox="1"/>
          <p:nvPr/>
        </p:nvSpPr>
        <p:spPr>
          <a:xfrm>
            <a:off x="1739344" y="1782367"/>
            <a:ext cx="1129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Lọc dữ liệu</a:t>
            </a:r>
          </a:p>
        </p:txBody>
      </p:sp>
      <p:pic>
        <p:nvPicPr>
          <p:cNvPr id="19" name="Graphic 18" descr="Star">
            <a:extLst>
              <a:ext uri="{FF2B5EF4-FFF2-40B4-BE49-F238E27FC236}">
                <a16:creationId xmlns:a16="http://schemas.microsoft.com/office/drawing/2014/main" id="{D10E7437-2011-9F46-8720-3722BD263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9814" y="4708328"/>
            <a:ext cx="914400" cy="914400"/>
          </a:xfrm>
          <a:prstGeom prst="rect">
            <a:avLst/>
          </a:prstGeom>
        </p:spPr>
      </p:pic>
      <p:pic>
        <p:nvPicPr>
          <p:cNvPr id="31" name="Graphic 30" descr="Star">
            <a:extLst>
              <a:ext uri="{FF2B5EF4-FFF2-40B4-BE49-F238E27FC236}">
                <a16:creationId xmlns:a16="http://schemas.microsoft.com/office/drawing/2014/main" id="{74A7FDF3-51A6-A546-BCAE-3F67E36CD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174" y="4708328"/>
            <a:ext cx="914400" cy="914400"/>
          </a:xfrm>
          <a:prstGeom prst="rect">
            <a:avLst/>
          </a:prstGeom>
        </p:spPr>
      </p:pic>
      <p:pic>
        <p:nvPicPr>
          <p:cNvPr id="32" name="Graphic 31" descr="Star">
            <a:extLst>
              <a:ext uri="{FF2B5EF4-FFF2-40B4-BE49-F238E27FC236}">
                <a16:creationId xmlns:a16="http://schemas.microsoft.com/office/drawing/2014/main" id="{21AB523D-BF4C-E848-95F8-730DB10B3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84688" y="4708328"/>
            <a:ext cx="914400" cy="914400"/>
          </a:xfrm>
          <a:prstGeom prst="rect">
            <a:avLst/>
          </a:prstGeom>
        </p:spPr>
      </p:pic>
      <p:pic>
        <p:nvPicPr>
          <p:cNvPr id="33" name="Graphic 32" descr="Star">
            <a:extLst>
              <a:ext uri="{FF2B5EF4-FFF2-40B4-BE49-F238E27FC236}">
                <a16:creationId xmlns:a16="http://schemas.microsoft.com/office/drawing/2014/main" id="{5DC33078-307D-F042-AE09-22AE7D6625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51488" y="4708328"/>
            <a:ext cx="914400" cy="914400"/>
          </a:xfrm>
          <a:prstGeom prst="rect">
            <a:avLst/>
          </a:prstGeom>
        </p:spPr>
      </p:pic>
      <p:pic>
        <p:nvPicPr>
          <p:cNvPr id="34" name="Graphic 33" descr="Star">
            <a:extLst>
              <a:ext uri="{FF2B5EF4-FFF2-40B4-BE49-F238E27FC236}">
                <a16:creationId xmlns:a16="http://schemas.microsoft.com/office/drawing/2014/main" id="{0CD5BBFA-9D5E-2A4C-BA5F-7A00D847C0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18288" y="4708328"/>
            <a:ext cx="914400" cy="91440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69C0608-66AE-E448-9BC2-5DD3BD9185D7}"/>
              </a:ext>
            </a:extLst>
          </p:cNvPr>
          <p:cNvSpPr/>
          <p:nvPr/>
        </p:nvSpPr>
        <p:spPr>
          <a:xfrm>
            <a:off x="3822058" y="5927528"/>
            <a:ext cx="1810630" cy="4714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Gửi đánh giá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C23F6A-9462-BF42-B860-61AB521AFA8A}"/>
              </a:ext>
            </a:extLst>
          </p:cNvPr>
          <p:cNvSpPr txBox="1"/>
          <p:nvPr/>
        </p:nvSpPr>
        <p:spPr>
          <a:xfrm>
            <a:off x="2166776" y="3941446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ĐÁNH GIÁ PHIM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B48CDC-11C0-B949-8402-D9F048C2DBE6}"/>
              </a:ext>
            </a:extLst>
          </p:cNvPr>
          <p:cNvSpPr txBox="1"/>
          <p:nvPr/>
        </p:nvSpPr>
        <p:spPr>
          <a:xfrm>
            <a:off x="8586788" y="3986213"/>
            <a:ext cx="250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XÁC NHẬN HÀNH ĐỘNG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96F5C78-1FA0-1046-B9F6-88E0ED2CF65D}"/>
              </a:ext>
            </a:extLst>
          </p:cNvPr>
          <p:cNvSpPr/>
          <p:nvPr/>
        </p:nvSpPr>
        <p:spPr>
          <a:xfrm>
            <a:off x="9844088" y="4694040"/>
            <a:ext cx="1250838" cy="4714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ĐỒNG Ý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6D1A6D3-4BBB-8445-910B-7422F0F541B3}"/>
              </a:ext>
            </a:extLst>
          </p:cNvPr>
          <p:cNvSpPr/>
          <p:nvPr/>
        </p:nvSpPr>
        <p:spPr>
          <a:xfrm>
            <a:off x="8381580" y="4694039"/>
            <a:ext cx="1250838" cy="47148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HUỶ</a:t>
            </a:r>
          </a:p>
        </p:txBody>
      </p:sp>
    </p:spTree>
    <p:extLst>
      <p:ext uri="{BB962C8B-B14F-4D97-AF65-F5344CB8AC3E}">
        <p14:creationId xmlns:p14="http://schemas.microsoft.com/office/powerpoint/2010/main" val="308022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103B0-14C7-6F46-B61F-DE3EB1C65E03}"/>
              </a:ext>
            </a:extLst>
          </p:cNvPr>
          <p:cNvSpPr/>
          <p:nvPr/>
        </p:nvSpPr>
        <p:spPr>
          <a:xfrm>
            <a:off x="509286" y="254643"/>
            <a:ext cx="11435064" cy="62734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B0609-98BC-0B46-812C-599C6ABCEBEA}"/>
              </a:ext>
            </a:extLst>
          </p:cNvPr>
          <p:cNvSpPr/>
          <p:nvPr/>
        </p:nvSpPr>
        <p:spPr>
          <a:xfrm>
            <a:off x="578734" y="335665"/>
            <a:ext cx="11262166" cy="74655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987AE-3C0F-9546-BBA0-29BDD466F1E4}"/>
              </a:ext>
            </a:extLst>
          </p:cNvPr>
          <p:cNvSpPr txBox="1"/>
          <p:nvPr/>
        </p:nvSpPr>
        <p:spPr>
          <a:xfrm>
            <a:off x="1025445" y="532863"/>
            <a:ext cx="2117444" cy="292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b="1"/>
              <a:t>Hệ Thống Quản Trị FilmO</a:t>
            </a:r>
          </a:p>
        </p:txBody>
      </p:sp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8BD83D85-41B3-F14C-972D-055456952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450" y="435577"/>
            <a:ext cx="389674" cy="38967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8400B1-1E9D-884A-BA67-0DBDAB9E18BD}"/>
              </a:ext>
            </a:extLst>
          </p:cNvPr>
          <p:cNvSpPr/>
          <p:nvPr/>
        </p:nvSpPr>
        <p:spPr>
          <a:xfrm>
            <a:off x="578734" y="1085850"/>
            <a:ext cx="11262167" cy="48434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QUẢN LÍ PHIM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9294543-EB10-A748-8774-FCAB292DF2F2}"/>
              </a:ext>
            </a:extLst>
          </p:cNvPr>
          <p:cNvSpPr/>
          <p:nvPr/>
        </p:nvSpPr>
        <p:spPr>
          <a:xfrm>
            <a:off x="3142890" y="1203768"/>
            <a:ext cx="8539814" cy="4572012"/>
          </a:xfrm>
          <a:prstGeom prst="roundRect">
            <a:avLst>
              <a:gd name="adj" fmla="val 559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Các biểu đồ, số liệu thống kê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47C7F3C-5006-AB4D-9067-3703F955EEE8}"/>
              </a:ext>
            </a:extLst>
          </p:cNvPr>
          <p:cNvSpPr/>
          <p:nvPr/>
        </p:nvSpPr>
        <p:spPr>
          <a:xfrm>
            <a:off x="636452" y="2602785"/>
            <a:ext cx="1967151" cy="37643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QUẢN LÍ PHIM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EE1F4F4-D227-D841-B104-EB1421A8641D}"/>
              </a:ext>
            </a:extLst>
          </p:cNvPr>
          <p:cNvSpPr/>
          <p:nvPr/>
        </p:nvSpPr>
        <p:spPr>
          <a:xfrm>
            <a:off x="636452" y="3203162"/>
            <a:ext cx="1967150" cy="37643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QUẢN LÍ THỂ LOẠI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5CDA5F4-FB75-F14B-AE10-829024065C98}"/>
              </a:ext>
            </a:extLst>
          </p:cNvPr>
          <p:cNvSpPr/>
          <p:nvPr/>
        </p:nvSpPr>
        <p:spPr>
          <a:xfrm>
            <a:off x="636450" y="2014667"/>
            <a:ext cx="1967152" cy="37643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QUẢN LÍ NGƯỜI DÙNG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B57358D-9ACF-954C-9261-D47897AA52F3}"/>
              </a:ext>
            </a:extLst>
          </p:cNvPr>
          <p:cNvSpPr/>
          <p:nvPr/>
        </p:nvSpPr>
        <p:spPr>
          <a:xfrm>
            <a:off x="636450" y="1488167"/>
            <a:ext cx="1967152" cy="37643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THỐNG KÊ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080C42-92B3-554E-89E4-6E12BDF03C57}"/>
              </a:ext>
            </a:extLst>
          </p:cNvPr>
          <p:cNvCxnSpPr>
            <a:cxnSpLocks/>
          </p:cNvCxnSpPr>
          <p:nvPr/>
        </p:nvCxnSpPr>
        <p:spPr>
          <a:xfrm>
            <a:off x="3055715" y="1082220"/>
            <a:ext cx="0" cy="4842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BDA90-F903-6541-A8DA-5D07B6210DAC}"/>
              </a:ext>
            </a:extLst>
          </p:cNvPr>
          <p:cNvSpPr/>
          <p:nvPr/>
        </p:nvSpPr>
        <p:spPr>
          <a:xfrm>
            <a:off x="4657272" y="532863"/>
            <a:ext cx="106487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Đổi thông tin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D55BDE-06C4-7841-AAB9-988ACDCCBE53}"/>
              </a:ext>
            </a:extLst>
          </p:cNvPr>
          <p:cNvSpPr/>
          <p:nvPr/>
        </p:nvSpPr>
        <p:spPr>
          <a:xfrm>
            <a:off x="5894588" y="532863"/>
            <a:ext cx="106487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Đổi mật khẩu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02159A-B978-B94C-89FD-F7F948F94BB5}"/>
              </a:ext>
            </a:extLst>
          </p:cNvPr>
          <p:cNvSpPr/>
          <p:nvPr/>
        </p:nvSpPr>
        <p:spPr>
          <a:xfrm>
            <a:off x="7131903" y="532863"/>
            <a:ext cx="106487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Đăng xuất</a:t>
            </a:r>
          </a:p>
        </p:txBody>
      </p:sp>
      <p:pic>
        <p:nvPicPr>
          <p:cNvPr id="22" name="Graphic 21" descr="Bar chart RTL">
            <a:extLst>
              <a:ext uri="{FF2B5EF4-FFF2-40B4-BE49-F238E27FC236}">
                <a16:creationId xmlns:a16="http://schemas.microsoft.com/office/drawing/2014/main" id="{40EB70D9-59D8-F440-9B8A-759BAB0670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311568" y="3905332"/>
            <a:ext cx="1287684" cy="1287684"/>
          </a:xfrm>
          <a:prstGeom prst="rect">
            <a:avLst/>
          </a:prstGeom>
        </p:spPr>
      </p:pic>
      <p:pic>
        <p:nvPicPr>
          <p:cNvPr id="23" name="Graphic 22" descr="Statistics RTL">
            <a:extLst>
              <a:ext uri="{FF2B5EF4-FFF2-40B4-BE49-F238E27FC236}">
                <a16:creationId xmlns:a16="http://schemas.microsoft.com/office/drawing/2014/main" id="{0467B7A8-F545-624F-9814-FDC5FAFF51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6404077" y="1559044"/>
            <a:ext cx="1287683" cy="1287683"/>
          </a:xfrm>
          <a:prstGeom prst="rect">
            <a:avLst/>
          </a:prstGeom>
        </p:spPr>
      </p:pic>
      <p:pic>
        <p:nvPicPr>
          <p:cNvPr id="24" name="Graphic 23" descr="Table">
            <a:extLst>
              <a:ext uri="{FF2B5EF4-FFF2-40B4-BE49-F238E27FC236}">
                <a16:creationId xmlns:a16="http://schemas.microsoft.com/office/drawing/2014/main" id="{474AE70A-E783-1345-A783-823F1AA3E3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8495926" y="3902912"/>
            <a:ext cx="1290104" cy="12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1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103B0-14C7-6F46-B61F-DE3EB1C65E03}"/>
              </a:ext>
            </a:extLst>
          </p:cNvPr>
          <p:cNvSpPr/>
          <p:nvPr/>
        </p:nvSpPr>
        <p:spPr>
          <a:xfrm>
            <a:off x="509286" y="254643"/>
            <a:ext cx="11435064" cy="62734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B0609-98BC-0B46-812C-599C6ABCEBEA}"/>
              </a:ext>
            </a:extLst>
          </p:cNvPr>
          <p:cNvSpPr/>
          <p:nvPr/>
        </p:nvSpPr>
        <p:spPr>
          <a:xfrm>
            <a:off x="578734" y="335665"/>
            <a:ext cx="11262166" cy="74655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987AE-3C0F-9546-BBA0-29BDD466F1E4}"/>
              </a:ext>
            </a:extLst>
          </p:cNvPr>
          <p:cNvSpPr txBox="1"/>
          <p:nvPr/>
        </p:nvSpPr>
        <p:spPr>
          <a:xfrm>
            <a:off x="1025445" y="532863"/>
            <a:ext cx="2117444" cy="292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b="1"/>
              <a:t>Hệ Thống Quản Trị FilmO</a:t>
            </a:r>
          </a:p>
        </p:txBody>
      </p:sp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8BD83D85-41B3-F14C-972D-055456952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450" y="435577"/>
            <a:ext cx="389674" cy="38967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8400B1-1E9D-884A-BA67-0DBDAB9E18BD}"/>
              </a:ext>
            </a:extLst>
          </p:cNvPr>
          <p:cNvSpPr/>
          <p:nvPr/>
        </p:nvSpPr>
        <p:spPr>
          <a:xfrm>
            <a:off x="578734" y="1085850"/>
            <a:ext cx="11262167" cy="48434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47C7F3C-5006-AB4D-9067-3703F955EEE8}"/>
              </a:ext>
            </a:extLst>
          </p:cNvPr>
          <p:cNvSpPr/>
          <p:nvPr/>
        </p:nvSpPr>
        <p:spPr>
          <a:xfrm>
            <a:off x="636452" y="2602785"/>
            <a:ext cx="1967151" cy="376439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QUẢN LÍ PHIM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EE1F4F4-D227-D841-B104-EB1421A8641D}"/>
              </a:ext>
            </a:extLst>
          </p:cNvPr>
          <p:cNvSpPr/>
          <p:nvPr/>
        </p:nvSpPr>
        <p:spPr>
          <a:xfrm>
            <a:off x="636452" y="3203162"/>
            <a:ext cx="1967150" cy="3764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QUẢN LÍ THỂ LOẠI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5CDA5F4-FB75-F14B-AE10-829024065C98}"/>
              </a:ext>
            </a:extLst>
          </p:cNvPr>
          <p:cNvSpPr/>
          <p:nvPr/>
        </p:nvSpPr>
        <p:spPr>
          <a:xfrm>
            <a:off x="636450" y="2014667"/>
            <a:ext cx="1967152" cy="3764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QUẢN LÍ NGƯỜI DÙNG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B57358D-9ACF-954C-9261-D47897AA52F3}"/>
              </a:ext>
            </a:extLst>
          </p:cNvPr>
          <p:cNvSpPr/>
          <p:nvPr/>
        </p:nvSpPr>
        <p:spPr>
          <a:xfrm>
            <a:off x="636450" y="1488167"/>
            <a:ext cx="1967152" cy="3764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THỐNG KÊ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080C42-92B3-554E-89E4-6E12BDF03C57}"/>
              </a:ext>
            </a:extLst>
          </p:cNvPr>
          <p:cNvCxnSpPr>
            <a:cxnSpLocks/>
          </p:cNvCxnSpPr>
          <p:nvPr/>
        </p:nvCxnSpPr>
        <p:spPr>
          <a:xfrm>
            <a:off x="3055715" y="1082220"/>
            <a:ext cx="0" cy="4842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BDA90-F903-6541-A8DA-5D07B6210DAC}"/>
              </a:ext>
            </a:extLst>
          </p:cNvPr>
          <p:cNvSpPr/>
          <p:nvPr/>
        </p:nvSpPr>
        <p:spPr>
          <a:xfrm>
            <a:off x="4657272" y="532863"/>
            <a:ext cx="106487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Đổi thông tin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D55BDE-06C4-7841-AAB9-988ACDCCBE53}"/>
              </a:ext>
            </a:extLst>
          </p:cNvPr>
          <p:cNvSpPr/>
          <p:nvPr/>
        </p:nvSpPr>
        <p:spPr>
          <a:xfrm>
            <a:off x="5894588" y="532863"/>
            <a:ext cx="106487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Đổi mật khẩu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02159A-B978-B94C-89FD-F7F948F94BB5}"/>
              </a:ext>
            </a:extLst>
          </p:cNvPr>
          <p:cNvSpPr/>
          <p:nvPr/>
        </p:nvSpPr>
        <p:spPr>
          <a:xfrm>
            <a:off x="7131903" y="532863"/>
            <a:ext cx="106487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Đăng xuất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C65E430-0B4D-CF41-9272-7134BB2E0ED8}"/>
              </a:ext>
            </a:extLst>
          </p:cNvPr>
          <p:cNvSpPr/>
          <p:nvPr/>
        </p:nvSpPr>
        <p:spPr>
          <a:xfrm>
            <a:off x="3240741" y="1244601"/>
            <a:ext cx="8441971" cy="6688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Form tìm kiếm phim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EA7EB8-D9F7-8A45-9344-9763C791E89B}"/>
              </a:ext>
            </a:extLst>
          </p:cNvPr>
          <p:cNvSpPr/>
          <p:nvPr/>
        </p:nvSpPr>
        <p:spPr>
          <a:xfrm>
            <a:off x="10510607" y="2072178"/>
            <a:ext cx="1102659" cy="376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Tìm kiếm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4821BB-99FB-ED42-9D81-478B82B7E972}"/>
              </a:ext>
            </a:extLst>
          </p:cNvPr>
          <p:cNvSpPr/>
          <p:nvPr/>
        </p:nvSpPr>
        <p:spPr>
          <a:xfrm>
            <a:off x="3240741" y="3203162"/>
            <a:ext cx="8441971" cy="2410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E73C4E-AAF8-7E4B-ACB1-5609161E81BF}"/>
              </a:ext>
            </a:extLst>
          </p:cNvPr>
          <p:cNvSpPr/>
          <p:nvPr/>
        </p:nvSpPr>
        <p:spPr>
          <a:xfrm>
            <a:off x="3507828" y="3429000"/>
            <a:ext cx="1572755" cy="508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Phim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835C0C-7439-BA41-8290-1AC5E4946455}"/>
              </a:ext>
            </a:extLst>
          </p:cNvPr>
          <p:cNvSpPr/>
          <p:nvPr/>
        </p:nvSpPr>
        <p:spPr>
          <a:xfrm>
            <a:off x="3507828" y="4161165"/>
            <a:ext cx="1572755" cy="508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Phim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5AF192-EA06-DF48-A161-10909D19E464}"/>
              </a:ext>
            </a:extLst>
          </p:cNvPr>
          <p:cNvSpPr/>
          <p:nvPr/>
        </p:nvSpPr>
        <p:spPr>
          <a:xfrm>
            <a:off x="3507827" y="4893330"/>
            <a:ext cx="1572755" cy="508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Phim 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FD51A5-391F-904A-976E-325B0EA19C71}"/>
              </a:ext>
            </a:extLst>
          </p:cNvPr>
          <p:cNvCxnSpPr/>
          <p:nvPr/>
        </p:nvCxnSpPr>
        <p:spPr>
          <a:xfrm>
            <a:off x="3240741" y="4053589"/>
            <a:ext cx="8403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5756E2-E3DC-9C4A-BAED-D0D749E7E831}"/>
              </a:ext>
            </a:extLst>
          </p:cNvPr>
          <p:cNvCxnSpPr/>
          <p:nvPr/>
        </p:nvCxnSpPr>
        <p:spPr>
          <a:xfrm>
            <a:off x="3240741" y="4770765"/>
            <a:ext cx="8403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0097A0-7890-4C45-A46E-0D246D47447A}"/>
              </a:ext>
            </a:extLst>
          </p:cNvPr>
          <p:cNvSpPr txBox="1"/>
          <p:nvPr/>
        </p:nvSpPr>
        <p:spPr>
          <a:xfrm>
            <a:off x="3187049" y="2661161"/>
            <a:ext cx="221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Danh sách phim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596E05-8831-C84A-9F31-38492458F63D}"/>
              </a:ext>
            </a:extLst>
          </p:cNvPr>
          <p:cNvSpPr/>
          <p:nvPr/>
        </p:nvSpPr>
        <p:spPr>
          <a:xfrm>
            <a:off x="6378870" y="2580322"/>
            <a:ext cx="1506066" cy="37643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Thêm phim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01E73E-21AB-3A4C-8DE8-30963DA07823}"/>
              </a:ext>
            </a:extLst>
          </p:cNvPr>
          <p:cNvSpPr txBox="1"/>
          <p:nvPr/>
        </p:nvSpPr>
        <p:spPr>
          <a:xfrm>
            <a:off x="10450428" y="3510336"/>
            <a:ext cx="10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Chi tiết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86BC42-7A4F-C341-9ECC-84EE3195E241}"/>
              </a:ext>
            </a:extLst>
          </p:cNvPr>
          <p:cNvSpPr txBox="1"/>
          <p:nvPr/>
        </p:nvSpPr>
        <p:spPr>
          <a:xfrm>
            <a:off x="10455773" y="4263500"/>
            <a:ext cx="10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Chi tiết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D2C89-5DD9-384E-8EF7-D1126AC8919A}"/>
              </a:ext>
            </a:extLst>
          </p:cNvPr>
          <p:cNvSpPr txBox="1"/>
          <p:nvPr/>
        </p:nvSpPr>
        <p:spPr>
          <a:xfrm>
            <a:off x="10546720" y="4980675"/>
            <a:ext cx="10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Chi tiết</a:t>
            </a:r>
          </a:p>
        </p:txBody>
      </p:sp>
    </p:spTree>
    <p:extLst>
      <p:ext uri="{BB962C8B-B14F-4D97-AF65-F5344CB8AC3E}">
        <p14:creationId xmlns:p14="http://schemas.microsoft.com/office/powerpoint/2010/main" val="165920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103B0-14C7-6F46-B61F-DE3EB1C65E03}"/>
              </a:ext>
            </a:extLst>
          </p:cNvPr>
          <p:cNvSpPr/>
          <p:nvPr/>
        </p:nvSpPr>
        <p:spPr>
          <a:xfrm>
            <a:off x="509286" y="254643"/>
            <a:ext cx="11435064" cy="62734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B0609-98BC-0B46-812C-599C6ABCEBEA}"/>
              </a:ext>
            </a:extLst>
          </p:cNvPr>
          <p:cNvSpPr/>
          <p:nvPr/>
        </p:nvSpPr>
        <p:spPr>
          <a:xfrm>
            <a:off x="578734" y="335665"/>
            <a:ext cx="11262166" cy="74655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987AE-3C0F-9546-BBA0-29BDD466F1E4}"/>
              </a:ext>
            </a:extLst>
          </p:cNvPr>
          <p:cNvSpPr txBox="1"/>
          <p:nvPr/>
        </p:nvSpPr>
        <p:spPr>
          <a:xfrm>
            <a:off x="1025445" y="532863"/>
            <a:ext cx="2117444" cy="292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b="1"/>
              <a:t>Hệ Thống Quản Trị FilmO</a:t>
            </a:r>
          </a:p>
        </p:txBody>
      </p:sp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8BD83D85-41B3-F14C-972D-055456952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450" y="435577"/>
            <a:ext cx="389674" cy="38967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8400B1-1E9D-884A-BA67-0DBDAB9E18BD}"/>
              </a:ext>
            </a:extLst>
          </p:cNvPr>
          <p:cNvSpPr/>
          <p:nvPr/>
        </p:nvSpPr>
        <p:spPr>
          <a:xfrm>
            <a:off x="578734" y="1085850"/>
            <a:ext cx="11262167" cy="48434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47C7F3C-5006-AB4D-9067-3703F955EEE8}"/>
              </a:ext>
            </a:extLst>
          </p:cNvPr>
          <p:cNvSpPr/>
          <p:nvPr/>
        </p:nvSpPr>
        <p:spPr>
          <a:xfrm>
            <a:off x="636452" y="2602785"/>
            <a:ext cx="1967151" cy="3764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QUẢN LÍ PHIM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EE1F4F4-D227-D841-B104-EB1421A8641D}"/>
              </a:ext>
            </a:extLst>
          </p:cNvPr>
          <p:cNvSpPr/>
          <p:nvPr/>
        </p:nvSpPr>
        <p:spPr>
          <a:xfrm>
            <a:off x="636452" y="3203162"/>
            <a:ext cx="1967150" cy="3764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QUẢN LÍ THỂ LOẠI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5CDA5F4-FB75-F14B-AE10-829024065C98}"/>
              </a:ext>
            </a:extLst>
          </p:cNvPr>
          <p:cNvSpPr/>
          <p:nvPr/>
        </p:nvSpPr>
        <p:spPr>
          <a:xfrm>
            <a:off x="636450" y="2014667"/>
            <a:ext cx="1967152" cy="376439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QUẢN LÍ NGƯỜI DÙNG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B57358D-9ACF-954C-9261-D47897AA52F3}"/>
              </a:ext>
            </a:extLst>
          </p:cNvPr>
          <p:cNvSpPr/>
          <p:nvPr/>
        </p:nvSpPr>
        <p:spPr>
          <a:xfrm>
            <a:off x="636450" y="1488167"/>
            <a:ext cx="1967152" cy="3764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THỐNG KÊ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080C42-92B3-554E-89E4-6E12BDF03C57}"/>
              </a:ext>
            </a:extLst>
          </p:cNvPr>
          <p:cNvCxnSpPr>
            <a:cxnSpLocks/>
          </p:cNvCxnSpPr>
          <p:nvPr/>
        </p:nvCxnSpPr>
        <p:spPr>
          <a:xfrm>
            <a:off x="3055715" y="1082220"/>
            <a:ext cx="0" cy="4842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BDA90-F903-6541-A8DA-5D07B6210DAC}"/>
              </a:ext>
            </a:extLst>
          </p:cNvPr>
          <p:cNvSpPr/>
          <p:nvPr/>
        </p:nvSpPr>
        <p:spPr>
          <a:xfrm>
            <a:off x="4657272" y="532863"/>
            <a:ext cx="106487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Đổi thông tin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D55BDE-06C4-7841-AAB9-988ACDCCBE53}"/>
              </a:ext>
            </a:extLst>
          </p:cNvPr>
          <p:cNvSpPr/>
          <p:nvPr/>
        </p:nvSpPr>
        <p:spPr>
          <a:xfrm>
            <a:off x="5894588" y="532863"/>
            <a:ext cx="106487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Đổi mật khẩu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02159A-B978-B94C-89FD-F7F948F94BB5}"/>
              </a:ext>
            </a:extLst>
          </p:cNvPr>
          <p:cNvSpPr/>
          <p:nvPr/>
        </p:nvSpPr>
        <p:spPr>
          <a:xfrm>
            <a:off x="7131903" y="532863"/>
            <a:ext cx="106487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Đăng xuất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C65E430-0B4D-CF41-9272-7134BB2E0ED8}"/>
              </a:ext>
            </a:extLst>
          </p:cNvPr>
          <p:cNvSpPr/>
          <p:nvPr/>
        </p:nvSpPr>
        <p:spPr>
          <a:xfrm>
            <a:off x="3240741" y="1244601"/>
            <a:ext cx="8441971" cy="6688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Form tìm kiếm người dùng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EA7EB8-D9F7-8A45-9344-9763C791E89B}"/>
              </a:ext>
            </a:extLst>
          </p:cNvPr>
          <p:cNvSpPr/>
          <p:nvPr/>
        </p:nvSpPr>
        <p:spPr>
          <a:xfrm>
            <a:off x="10510607" y="2072178"/>
            <a:ext cx="1102659" cy="376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Tìm kiếm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4821BB-99FB-ED42-9D81-478B82B7E972}"/>
              </a:ext>
            </a:extLst>
          </p:cNvPr>
          <p:cNvSpPr/>
          <p:nvPr/>
        </p:nvSpPr>
        <p:spPr>
          <a:xfrm>
            <a:off x="3240741" y="3203162"/>
            <a:ext cx="8441971" cy="2410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E73C4E-AAF8-7E4B-ACB1-5609161E81BF}"/>
              </a:ext>
            </a:extLst>
          </p:cNvPr>
          <p:cNvSpPr/>
          <p:nvPr/>
        </p:nvSpPr>
        <p:spPr>
          <a:xfrm>
            <a:off x="3507828" y="3429000"/>
            <a:ext cx="1572755" cy="508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User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835C0C-7439-BA41-8290-1AC5E4946455}"/>
              </a:ext>
            </a:extLst>
          </p:cNvPr>
          <p:cNvSpPr/>
          <p:nvPr/>
        </p:nvSpPr>
        <p:spPr>
          <a:xfrm>
            <a:off x="3507828" y="4161165"/>
            <a:ext cx="1572755" cy="508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User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5AF192-EA06-DF48-A161-10909D19E464}"/>
              </a:ext>
            </a:extLst>
          </p:cNvPr>
          <p:cNvSpPr/>
          <p:nvPr/>
        </p:nvSpPr>
        <p:spPr>
          <a:xfrm>
            <a:off x="3507827" y="4893330"/>
            <a:ext cx="1572755" cy="508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User 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FD51A5-391F-904A-976E-325B0EA19C71}"/>
              </a:ext>
            </a:extLst>
          </p:cNvPr>
          <p:cNvCxnSpPr/>
          <p:nvPr/>
        </p:nvCxnSpPr>
        <p:spPr>
          <a:xfrm>
            <a:off x="3240741" y="4053589"/>
            <a:ext cx="8403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5756E2-E3DC-9C4A-BAED-D0D749E7E831}"/>
              </a:ext>
            </a:extLst>
          </p:cNvPr>
          <p:cNvCxnSpPr/>
          <p:nvPr/>
        </p:nvCxnSpPr>
        <p:spPr>
          <a:xfrm>
            <a:off x="3240741" y="4770765"/>
            <a:ext cx="8403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0097A0-7890-4C45-A46E-0D246D47447A}"/>
              </a:ext>
            </a:extLst>
          </p:cNvPr>
          <p:cNvSpPr txBox="1"/>
          <p:nvPr/>
        </p:nvSpPr>
        <p:spPr>
          <a:xfrm>
            <a:off x="3187048" y="2661161"/>
            <a:ext cx="241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Danh sách người dùng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D2C89-5DD9-384E-8EF7-D1126AC8919A}"/>
              </a:ext>
            </a:extLst>
          </p:cNvPr>
          <p:cNvSpPr txBox="1"/>
          <p:nvPr/>
        </p:nvSpPr>
        <p:spPr>
          <a:xfrm>
            <a:off x="10546720" y="4980675"/>
            <a:ext cx="10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Bỏ khoá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79AB6A-2350-1741-BDA3-0EA873F3CC7F}"/>
              </a:ext>
            </a:extLst>
          </p:cNvPr>
          <p:cNvSpPr txBox="1"/>
          <p:nvPr/>
        </p:nvSpPr>
        <p:spPr>
          <a:xfrm>
            <a:off x="9305378" y="5007416"/>
            <a:ext cx="138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Cấp quyền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06BD7B-0920-4A47-B0AA-2DCCB1CFF248}"/>
              </a:ext>
            </a:extLst>
          </p:cNvPr>
          <p:cNvSpPr txBox="1"/>
          <p:nvPr/>
        </p:nvSpPr>
        <p:spPr>
          <a:xfrm>
            <a:off x="10546720" y="4220700"/>
            <a:ext cx="10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Bỏ khoá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3B2438-0D3F-2B4F-AE89-60003DC67A6F}"/>
              </a:ext>
            </a:extLst>
          </p:cNvPr>
          <p:cNvSpPr txBox="1"/>
          <p:nvPr/>
        </p:nvSpPr>
        <p:spPr>
          <a:xfrm>
            <a:off x="9305378" y="4247441"/>
            <a:ext cx="138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Cấp quyền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066792-0BEC-CE4D-9589-E8E17881B7D1}"/>
              </a:ext>
            </a:extLst>
          </p:cNvPr>
          <p:cNvSpPr txBox="1"/>
          <p:nvPr/>
        </p:nvSpPr>
        <p:spPr>
          <a:xfrm>
            <a:off x="10546720" y="3446218"/>
            <a:ext cx="10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Khoá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D976A1-0BBB-B645-AFE6-933ADA318E8C}"/>
              </a:ext>
            </a:extLst>
          </p:cNvPr>
          <p:cNvSpPr txBox="1"/>
          <p:nvPr/>
        </p:nvSpPr>
        <p:spPr>
          <a:xfrm>
            <a:off x="9239332" y="3460725"/>
            <a:ext cx="138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Cấp quyền</a:t>
            </a:r>
          </a:p>
        </p:txBody>
      </p:sp>
    </p:spTree>
    <p:extLst>
      <p:ext uri="{BB962C8B-B14F-4D97-AF65-F5344CB8AC3E}">
        <p14:creationId xmlns:p14="http://schemas.microsoft.com/office/powerpoint/2010/main" val="163191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103B0-14C7-6F46-B61F-DE3EB1C65E03}"/>
              </a:ext>
            </a:extLst>
          </p:cNvPr>
          <p:cNvSpPr/>
          <p:nvPr/>
        </p:nvSpPr>
        <p:spPr>
          <a:xfrm>
            <a:off x="509286" y="254643"/>
            <a:ext cx="11435064" cy="62734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B0609-98BC-0B46-812C-599C6ABCEBEA}"/>
              </a:ext>
            </a:extLst>
          </p:cNvPr>
          <p:cNvSpPr/>
          <p:nvPr/>
        </p:nvSpPr>
        <p:spPr>
          <a:xfrm>
            <a:off x="578734" y="335665"/>
            <a:ext cx="11262166" cy="74655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987AE-3C0F-9546-BBA0-29BDD466F1E4}"/>
              </a:ext>
            </a:extLst>
          </p:cNvPr>
          <p:cNvSpPr txBox="1"/>
          <p:nvPr/>
        </p:nvSpPr>
        <p:spPr>
          <a:xfrm>
            <a:off x="1025445" y="532863"/>
            <a:ext cx="2117444" cy="292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b="1"/>
              <a:t>Hệ Thống Quản Trị FilmO</a:t>
            </a:r>
          </a:p>
        </p:txBody>
      </p:sp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8BD83D85-41B3-F14C-972D-055456952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450" y="435577"/>
            <a:ext cx="389674" cy="38967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8400B1-1E9D-884A-BA67-0DBDAB9E18BD}"/>
              </a:ext>
            </a:extLst>
          </p:cNvPr>
          <p:cNvSpPr/>
          <p:nvPr/>
        </p:nvSpPr>
        <p:spPr>
          <a:xfrm>
            <a:off x="578734" y="1085850"/>
            <a:ext cx="11262167" cy="48434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47C7F3C-5006-AB4D-9067-3703F955EEE8}"/>
              </a:ext>
            </a:extLst>
          </p:cNvPr>
          <p:cNvSpPr/>
          <p:nvPr/>
        </p:nvSpPr>
        <p:spPr>
          <a:xfrm>
            <a:off x="636452" y="2602785"/>
            <a:ext cx="1967151" cy="3764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QUẢN LÍ PHIM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EE1F4F4-D227-D841-B104-EB1421A8641D}"/>
              </a:ext>
            </a:extLst>
          </p:cNvPr>
          <p:cNvSpPr/>
          <p:nvPr/>
        </p:nvSpPr>
        <p:spPr>
          <a:xfrm>
            <a:off x="636452" y="3203162"/>
            <a:ext cx="1967150" cy="376439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QUẢN LÍ THỂ LOẠI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5CDA5F4-FB75-F14B-AE10-829024065C98}"/>
              </a:ext>
            </a:extLst>
          </p:cNvPr>
          <p:cNvSpPr/>
          <p:nvPr/>
        </p:nvSpPr>
        <p:spPr>
          <a:xfrm>
            <a:off x="636450" y="2014667"/>
            <a:ext cx="1967152" cy="3764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QUẢN LÍ NGƯỜI DÙNG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B57358D-9ACF-954C-9261-D47897AA52F3}"/>
              </a:ext>
            </a:extLst>
          </p:cNvPr>
          <p:cNvSpPr/>
          <p:nvPr/>
        </p:nvSpPr>
        <p:spPr>
          <a:xfrm>
            <a:off x="636450" y="1488167"/>
            <a:ext cx="1967152" cy="3764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THỐNG KÊ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080C42-92B3-554E-89E4-6E12BDF03C57}"/>
              </a:ext>
            </a:extLst>
          </p:cNvPr>
          <p:cNvCxnSpPr>
            <a:cxnSpLocks/>
          </p:cNvCxnSpPr>
          <p:nvPr/>
        </p:nvCxnSpPr>
        <p:spPr>
          <a:xfrm>
            <a:off x="3055715" y="1082220"/>
            <a:ext cx="0" cy="4842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BDA90-F903-6541-A8DA-5D07B6210DAC}"/>
              </a:ext>
            </a:extLst>
          </p:cNvPr>
          <p:cNvSpPr/>
          <p:nvPr/>
        </p:nvSpPr>
        <p:spPr>
          <a:xfrm>
            <a:off x="4657272" y="532863"/>
            <a:ext cx="106487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Đổi thông tin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D55BDE-06C4-7841-AAB9-988ACDCCBE53}"/>
              </a:ext>
            </a:extLst>
          </p:cNvPr>
          <p:cNvSpPr/>
          <p:nvPr/>
        </p:nvSpPr>
        <p:spPr>
          <a:xfrm>
            <a:off x="5894588" y="532863"/>
            <a:ext cx="106487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Đổi mật khẩu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02159A-B978-B94C-89FD-F7F948F94BB5}"/>
              </a:ext>
            </a:extLst>
          </p:cNvPr>
          <p:cNvSpPr/>
          <p:nvPr/>
        </p:nvSpPr>
        <p:spPr>
          <a:xfrm>
            <a:off x="7131903" y="532863"/>
            <a:ext cx="1064871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Đăng xuất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C65E430-0B4D-CF41-9272-7134BB2E0ED8}"/>
              </a:ext>
            </a:extLst>
          </p:cNvPr>
          <p:cNvSpPr/>
          <p:nvPr/>
        </p:nvSpPr>
        <p:spPr>
          <a:xfrm>
            <a:off x="3240741" y="1244601"/>
            <a:ext cx="8441971" cy="6688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Form tìm kiếm thể loại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EA7EB8-D9F7-8A45-9344-9763C791E89B}"/>
              </a:ext>
            </a:extLst>
          </p:cNvPr>
          <p:cNvSpPr/>
          <p:nvPr/>
        </p:nvSpPr>
        <p:spPr>
          <a:xfrm>
            <a:off x="10510607" y="2072178"/>
            <a:ext cx="1102659" cy="376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Tìm kiếm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4821BB-99FB-ED42-9D81-478B82B7E972}"/>
              </a:ext>
            </a:extLst>
          </p:cNvPr>
          <p:cNvSpPr/>
          <p:nvPr/>
        </p:nvSpPr>
        <p:spPr>
          <a:xfrm>
            <a:off x="3240741" y="3203162"/>
            <a:ext cx="8441971" cy="2410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E73C4E-AAF8-7E4B-ACB1-5609161E81BF}"/>
              </a:ext>
            </a:extLst>
          </p:cNvPr>
          <p:cNvSpPr/>
          <p:nvPr/>
        </p:nvSpPr>
        <p:spPr>
          <a:xfrm>
            <a:off x="3507828" y="3429000"/>
            <a:ext cx="1572755" cy="508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Thể loại 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835C0C-7439-BA41-8290-1AC5E4946455}"/>
              </a:ext>
            </a:extLst>
          </p:cNvPr>
          <p:cNvSpPr/>
          <p:nvPr/>
        </p:nvSpPr>
        <p:spPr>
          <a:xfrm>
            <a:off x="3507828" y="4161165"/>
            <a:ext cx="1572755" cy="508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Thể loại 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5AF192-EA06-DF48-A161-10909D19E464}"/>
              </a:ext>
            </a:extLst>
          </p:cNvPr>
          <p:cNvSpPr/>
          <p:nvPr/>
        </p:nvSpPr>
        <p:spPr>
          <a:xfrm>
            <a:off x="3507827" y="4893330"/>
            <a:ext cx="1572755" cy="508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Thể loại 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FD51A5-391F-904A-976E-325B0EA19C71}"/>
              </a:ext>
            </a:extLst>
          </p:cNvPr>
          <p:cNvCxnSpPr/>
          <p:nvPr/>
        </p:nvCxnSpPr>
        <p:spPr>
          <a:xfrm>
            <a:off x="3240741" y="4053589"/>
            <a:ext cx="8403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5756E2-E3DC-9C4A-BAED-D0D749E7E831}"/>
              </a:ext>
            </a:extLst>
          </p:cNvPr>
          <p:cNvCxnSpPr/>
          <p:nvPr/>
        </p:nvCxnSpPr>
        <p:spPr>
          <a:xfrm>
            <a:off x="3240741" y="4770765"/>
            <a:ext cx="8403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0097A0-7890-4C45-A46E-0D246D47447A}"/>
              </a:ext>
            </a:extLst>
          </p:cNvPr>
          <p:cNvSpPr txBox="1"/>
          <p:nvPr/>
        </p:nvSpPr>
        <p:spPr>
          <a:xfrm>
            <a:off x="3187049" y="2661161"/>
            <a:ext cx="221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Danh sách thể loại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596E05-8831-C84A-9F31-38492458F63D}"/>
              </a:ext>
            </a:extLst>
          </p:cNvPr>
          <p:cNvSpPr/>
          <p:nvPr/>
        </p:nvSpPr>
        <p:spPr>
          <a:xfrm>
            <a:off x="6378870" y="2580322"/>
            <a:ext cx="2106224" cy="37643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Thêm thể loại phim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01E73E-21AB-3A4C-8DE8-30963DA07823}"/>
              </a:ext>
            </a:extLst>
          </p:cNvPr>
          <p:cNvSpPr txBox="1"/>
          <p:nvPr/>
        </p:nvSpPr>
        <p:spPr>
          <a:xfrm>
            <a:off x="10010424" y="3561735"/>
            <a:ext cx="10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Sửa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86BC42-7A4F-C341-9ECC-84EE3195E241}"/>
              </a:ext>
            </a:extLst>
          </p:cNvPr>
          <p:cNvSpPr txBox="1"/>
          <p:nvPr/>
        </p:nvSpPr>
        <p:spPr>
          <a:xfrm>
            <a:off x="10721729" y="3535788"/>
            <a:ext cx="10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Xoá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677595-6E11-BB4C-A588-757A70BF4685}"/>
              </a:ext>
            </a:extLst>
          </p:cNvPr>
          <p:cNvSpPr txBox="1"/>
          <p:nvPr/>
        </p:nvSpPr>
        <p:spPr>
          <a:xfrm>
            <a:off x="10032115" y="4226259"/>
            <a:ext cx="10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Sửa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79E04D-F53E-5D4F-BACA-A35E0E2D8218}"/>
              </a:ext>
            </a:extLst>
          </p:cNvPr>
          <p:cNvSpPr txBox="1"/>
          <p:nvPr/>
        </p:nvSpPr>
        <p:spPr>
          <a:xfrm>
            <a:off x="10743420" y="4200312"/>
            <a:ext cx="10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Xoá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D3A2B9-67E0-B345-8103-316E06356311}"/>
              </a:ext>
            </a:extLst>
          </p:cNvPr>
          <p:cNvSpPr txBox="1"/>
          <p:nvPr/>
        </p:nvSpPr>
        <p:spPr>
          <a:xfrm>
            <a:off x="10032115" y="4976575"/>
            <a:ext cx="10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Sửa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0DB292-4E54-0040-8B02-2882826CD4F6}"/>
              </a:ext>
            </a:extLst>
          </p:cNvPr>
          <p:cNvSpPr txBox="1"/>
          <p:nvPr/>
        </p:nvSpPr>
        <p:spPr>
          <a:xfrm>
            <a:off x="10743420" y="4950628"/>
            <a:ext cx="10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Xoá</a:t>
            </a:r>
          </a:p>
        </p:txBody>
      </p:sp>
    </p:spTree>
    <p:extLst>
      <p:ext uri="{BB962C8B-B14F-4D97-AF65-F5344CB8AC3E}">
        <p14:creationId xmlns:p14="http://schemas.microsoft.com/office/powerpoint/2010/main" val="228834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320CCB-8545-5B4C-A9A7-2625D3FEF315}"/>
              </a:ext>
            </a:extLst>
          </p:cNvPr>
          <p:cNvSpPr/>
          <p:nvPr/>
        </p:nvSpPr>
        <p:spPr>
          <a:xfrm>
            <a:off x="3472405" y="1145894"/>
            <a:ext cx="7384648" cy="42363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CA90A-0F5D-0040-A534-05D10DE49EA9}"/>
              </a:ext>
            </a:extLst>
          </p:cNvPr>
          <p:cNvSpPr txBox="1"/>
          <p:nvPr/>
        </p:nvSpPr>
        <p:spPr>
          <a:xfrm>
            <a:off x="5186362" y="1329810"/>
            <a:ext cx="404336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ĐĂNG NHẬP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A47457-9699-9C4C-8A4E-1342869E8B2C}"/>
              </a:ext>
            </a:extLst>
          </p:cNvPr>
          <p:cNvSpPr/>
          <p:nvPr/>
        </p:nvSpPr>
        <p:spPr>
          <a:xfrm>
            <a:off x="4400549" y="2043113"/>
            <a:ext cx="5572125" cy="6286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Email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AE1995-00CB-4A4F-87CF-E80D3E467F5F}"/>
              </a:ext>
            </a:extLst>
          </p:cNvPr>
          <p:cNvSpPr/>
          <p:nvPr/>
        </p:nvSpPr>
        <p:spPr>
          <a:xfrm>
            <a:off x="4393404" y="3200400"/>
            <a:ext cx="5579269" cy="6286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Mật khẩu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3F0E9343-1730-634D-B1B1-F0CA17971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7724" y="2128838"/>
            <a:ext cx="457200" cy="457200"/>
          </a:xfrm>
          <a:prstGeom prst="rect">
            <a:avLst/>
          </a:prstGeom>
        </p:spPr>
      </p:pic>
      <p:pic>
        <p:nvPicPr>
          <p:cNvPr id="11" name="Graphic 10" descr="Lock">
            <a:extLst>
              <a:ext uri="{FF2B5EF4-FFF2-40B4-BE49-F238E27FC236}">
                <a16:creationId xmlns:a16="http://schemas.microsoft.com/office/drawing/2014/main" id="{3663E2ED-D535-DE44-9013-494548034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4861" y="3243263"/>
            <a:ext cx="542925" cy="542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705609-EBC1-D741-AAE6-8D518B653E41}"/>
              </a:ext>
            </a:extLst>
          </p:cNvPr>
          <p:cNvSpPr txBox="1"/>
          <p:nvPr/>
        </p:nvSpPr>
        <p:spPr>
          <a:xfrm>
            <a:off x="4614861" y="4487346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Quên mật khẩu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C33620F-1865-3045-949B-59684DCC06EA}"/>
              </a:ext>
            </a:extLst>
          </p:cNvPr>
          <p:cNvSpPr/>
          <p:nvPr/>
        </p:nvSpPr>
        <p:spPr>
          <a:xfrm>
            <a:off x="7386636" y="4357687"/>
            <a:ext cx="2586037" cy="62865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ĐĂNG NHẬP</a:t>
            </a:r>
          </a:p>
        </p:txBody>
      </p:sp>
    </p:spTree>
    <p:extLst>
      <p:ext uri="{BB962C8B-B14F-4D97-AF65-F5344CB8AC3E}">
        <p14:creationId xmlns:p14="http://schemas.microsoft.com/office/powerpoint/2010/main" val="19333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153EAF-A3AB-4A4B-B870-90DE7FE58C03}"/>
              </a:ext>
            </a:extLst>
          </p:cNvPr>
          <p:cNvSpPr/>
          <p:nvPr/>
        </p:nvSpPr>
        <p:spPr>
          <a:xfrm>
            <a:off x="514350" y="200025"/>
            <a:ext cx="10842144" cy="648498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C36D8-F88D-FB4A-B426-E35B57B28209}"/>
              </a:ext>
            </a:extLst>
          </p:cNvPr>
          <p:cNvSpPr txBox="1"/>
          <p:nvPr/>
        </p:nvSpPr>
        <p:spPr>
          <a:xfrm>
            <a:off x="3895726" y="606796"/>
            <a:ext cx="404336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ĐĂNG KÝ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BE38A5-274E-124E-91B6-105A4E302374}"/>
              </a:ext>
            </a:extLst>
          </p:cNvPr>
          <p:cNvSpPr/>
          <p:nvPr/>
        </p:nvSpPr>
        <p:spPr>
          <a:xfrm>
            <a:off x="3084909" y="2473453"/>
            <a:ext cx="5597128" cy="5861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Email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19CD42E-C8B6-CE48-9F3A-60B7CB40AE21}"/>
              </a:ext>
            </a:extLst>
          </p:cNvPr>
          <p:cNvSpPr/>
          <p:nvPr/>
        </p:nvSpPr>
        <p:spPr>
          <a:xfrm>
            <a:off x="3070094" y="3315284"/>
            <a:ext cx="5611943" cy="5483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Mật khẩu</a:t>
            </a: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DD6060D3-5C76-3946-B242-9AE707352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8637" y="2559848"/>
            <a:ext cx="392334" cy="4966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E390A8-543F-DA48-A986-0EB344929936}"/>
              </a:ext>
            </a:extLst>
          </p:cNvPr>
          <p:cNvSpPr txBox="1"/>
          <p:nvPr/>
        </p:nvSpPr>
        <p:spPr>
          <a:xfrm>
            <a:off x="3324225" y="5495139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Đã có tài khoản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252D773-301D-E74C-8EB8-5813F4D5B953}"/>
              </a:ext>
            </a:extLst>
          </p:cNvPr>
          <p:cNvSpPr/>
          <p:nvPr/>
        </p:nvSpPr>
        <p:spPr>
          <a:xfrm>
            <a:off x="6096000" y="5281899"/>
            <a:ext cx="2586037" cy="79581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ĐĂNG KÝ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C3CD493-9B21-FA46-AF01-40D0D67C2147}"/>
              </a:ext>
            </a:extLst>
          </p:cNvPr>
          <p:cNvSpPr/>
          <p:nvPr/>
        </p:nvSpPr>
        <p:spPr>
          <a:xfrm>
            <a:off x="3086430" y="4122457"/>
            <a:ext cx="5595607" cy="54835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Nhập lại mật khẩu</a:t>
            </a:r>
          </a:p>
        </p:txBody>
      </p:sp>
      <p:pic>
        <p:nvPicPr>
          <p:cNvPr id="14" name="Graphic 13" descr="Lock">
            <a:extLst>
              <a:ext uri="{FF2B5EF4-FFF2-40B4-BE49-F238E27FC236}">
                <a16:creationId xmlns:a16="http://schemas.microsoft.com/office/drawing/2014/main" id="{23BB01D1-A814-A442-AD8F-A943561FB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8928" y="4211967"/>
            <a:ext cx="291753" cy="369332"/>
          </a:xfrm>
          <a:prstGeom prst="rect">
            <a:avLst/>
          </a:prstGeom>
        </p:spPr>
      </p:pic>
      <p:pic>
        <p:nvPicPr>
          <p:cNvPr id="15" name="Graphic 14" descr="Lock">
            <a:extLst>
              <a:ext uri="{FF2B5EF4-FFF2-40B4-BE49-F238E27FC236}">
                <a16:creationId xmlns:a16="http://schemas.microsoft.com/office/drawing/2014/main" id="{AC527146-0974-CC42-92D4-D882DCBAA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8929" y="3372097"/>
            <a:ext cx="291753" cy="369332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38EA005-94CA-144F-9FB6-D4B7F5B68A2E}"/>
              </a:ext>
            </a:extLst>
          </p:cNvPr>
          <p:cNvSpPr/>
          <p:nvPr/>
        </p:nvSpPr>
        <p:spPr>
          <a:xfrm>
            <a:off x="3070094" y="1665766"/>
            <a:ext cx="5597128" cy="5861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Tên</a:t>
            </a:r>
          </a:p>
        </p:txBody>
      </p:sp>
      <p:pic>
        <p:nvPicPr>
          <p:cNvPr id="3" name="Graphic 2" descr="Employee badge">
            <a:extLst>
              <a:ext uri="{FF2B5EF4-FFF2-40B4-BE49-F238E27FC236}">
                <a16:creationId xmlns:a16="http://schemas.microsoft.com/office/drawing/2014/main" id="{8727B36E-346F-BE4D-AE4F-43CF36522F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98421" y="1735519"/>
            <a:ext cx="452766" cy="45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4673</TotalTime>
  <Words>753</Words>
  <Application>Microsoft Macintosh PowerPoint</Application>
  <PresentationFormat>Widescreen</PresentationFormat>
  <Paragraphs>318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Danh Nam 20166477</dc:creator>
  <cp:lastModifiedBy>Nguyen Danh Nam 20166477</cp:lastModifiedBy>
  <cp:revision>64</cp:revision>
  <dcterms:created xsi:type="dcterms:W3CDTF">2020-02-28T19:09:11Z</dcterms:created>
  <dcterms:modified xsi:type="dcterms:W3CDTF">2020-06-21T18:32:05Z</dcterms:modified>
</cp:coreProperties>
</file>