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AB08-24A6-2C40-945F-F22DCD657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9FBD8-BCEC-3A46-8913-273BF2B0B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2D972-F295-AD46-AE0C-06BC3ACC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0EFF-BBB6-FF4C-8035-55826D74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CE744-86ED-ED4C-975C-0CB10206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8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918B-BA24-C442-9F6F-0D0717FB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D9E91-5105-864A-95C0-2DD23DE23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38D1-BFB7-7A45-996B-12D8E565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DA758-056F-1F4F-B80B-FE67176B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CC10C-8322-A049-8575-161F9932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311F9-25E9-E546-96C4-A489B399F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F6CF8-9A57-1246-8642-957860436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285E-70E1-CE4A-83BE-EF052445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372F-0DEE-6A41-BF46-DBF8B660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F1C98-BEEA-6B4C-9969-653EE595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9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291A-1CC4-4343-947B-B1534F48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A1A1-8C56-0346-85E4-3E1A43EE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1299-E8D3-9340-AA24-08898AAF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57EB-819C-D94A-A668-D53B3442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40D88-8DCF-3D42-A87E-2950FCC2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CB0E-442E-F342-8FA1-D086C0A7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62621-1EE4-B44B-B76B-2C2DB9BE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B2758-DF06-884E-815D-74726503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B2613-53D6-EB4E-ACFD-AA19E365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ADD4C-E94B-EB40-A3D4-FF43E5F3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B9CF-149F-8C4E-B8DB-68332457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8077-E685-5B4E-B2CA-920783B9F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EF9B7-0A7C-C146-BA2B-C1C63362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A1C92-B2E7-7448-AAC5-9FCCED82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6E5AD-61A5-134E-BB85-521A7149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4C247-9E74-9248-B21F-560AF422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3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B101-5819-6F4B-A966-812C8E46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144F5-8D8B-1047-B2EA-087874248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591FD-4B87-4C42-BCD0-629FD6C6A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9047D-8798-3F4D-9F5A-047FBF8E6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229E1-235E-2545-AFB1-A6311C4A7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94302-00D4-2F49-803A-8AB459BE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2/29/20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193D4-FEE6-654B-A36C-38FE993C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37905-E3DC-1B4A-AAD1-F09B6B6A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5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6D3D-36FE-F14A-8C90-396B25D6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593F8-330D-E34C-BFF5-5129A9CC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2/29/20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07E78-17B2-A240-91E7-AED5BD65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91B73-B0CA-6842-B01A-B9875F23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C3E32-C4A3-AC4D-BFFF-BAD2AA19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2/29/20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CEA55-2802-AA4C-A427-699711A9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40EE9-D87E-9340-9BF6-18F77908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4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452D-53C1-BF47-AA23-91661D34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DF74-259E-CA47-9141-54618A976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0C456-5C3A-0C46-899E-F73E4AACC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79FE9-7BBB-9D40-9DCE-0CB9953B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EF732-2C74-944F-8018-B7065A09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667DE-3C9E-BA46-A8EB-E224BA4D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BCD9-9F8C-074D-AED6-9A2B4347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69AED-D679-9643-919E-F86208048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2ECB6-36FB-D24F-93C9-66F689E34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BCEF3-6D5D-6249-A6C6-7C05BB47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9B584-5E19-3240-B17D-3275A2F2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DB69B-6C6E-F94B-A655-728AF6E5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0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8F217-60B8-A64E-AEE2-F56C961A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33E50-6AEC-7048-B0A8-D69C707EB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FBACD-3E42-B642-93DE-2503CAA7C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A4658-5726-6848-ADE4-80ACD742C3E2}" type="datetimeFigureOut">
              <a:t>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1EAE2-1872-2246-A69A-756C258E3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9DF11-0498-6A44-B311-35DA456A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0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103B0-14C7-6F46-B61F-DE3EB1C65E03}"/>
              </a:ext>
            </a:extLst>
          </p:cNvPr>
          <p:cNvSpPr/>
          <p:nvPr/>
        </p:nvSpPr>
        <p:spPr>
          <a:xfrm>
            <a:off x="509286" y="254643"/>
            <a:ext cx="11435064" cy="627347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B0609-98BC-0B46-812C-599C6ABCEBEA}"/>
              </a:ext>
            </a:extLst>
          </p:cNvPr>
          <p:cNvSpPr/>
          <p:nvPr/>
        </p:nvSpPr>
        <p:spPr>
          <a:xfrm>
            <a:off x="578734" y="335666"/>
            <a:ext cx="11262167" cy="638416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987AE-3C0F-9546-BBA0-29BDD466F1E4}"/>
              </a:ext>
            </a:extLst>
          </p:cNvPr>
          <p:cNvSpPr txBox="1"/>
          <p:nvPr/>
        </p:nvSpPr>
        <p:spPr>
          <a:xfrm>
            <a:off x="1470708" y="477079"/>
            <a:ext cx="225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Vietflix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8BD83D85-41B3-F14C-972D-055456952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928" y="339643"/>
            <a:ext cx="644204" cy="644204"/>
          </a:xfrm>
          <a:prstGeom prst="rect">
            <a:avLst/>
          </a:prstGeom>
        </p:spPr>
      </p:pic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09025F8C-C6E8-0446-BF46-5BABEBB94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809" y="402750"/>
            <a:ext cx="504247" cy="5042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9B1B4F-50C1-5A4B-8BB0-E996510BFB8E}"/>
              </a:ext>
            </a:extLst>
          </p:cNvPr>
          <p:cNvSpPr/>
          <p:nvPr/>
        </p:nvSpPr>
        <p:spPr>
          <a:xfrm>
            <a:off x="10089266" y="436478"/>
            <a:ext cx="1264052" cy="436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nhập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400B1-1E9D-884A-BA67-0DBDAB9E18BD}"/>
              </a:ext>
            </a:extLst>
          </p:cNvPr>
          <p:cNvSpPr/>
          <p:nvPr/>
        </p:nvSpPr>
        <p:spPr>
          <a:xfrm>
            <a:off x="578734" y="1085850"/>
            <a:ext cx="11262167" cy="4843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BE016-2162-0A42-80DD-4B7AAA798FCF}"/>
              </a:ext>
            </a:extLst>
          </p:cNvPr>
          <p:cNvSpPr/>
          <p:nvPr/>
        </p:nvSpPr>
        <p:spPr>
          <a:xfrm>
            <a:off x="578734" y="6000750"/>
            <a:ext cx="11262167" cy="454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Footer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74C9F20-7200-AB46-966C-828342FB5A14}"/>
              </a:ext>
            </a:extLst>
          </p:cNvPr>
          <p:cNvSpPr/>
          <p:nvPr/>
        </p:nvSpPr>
        <p:spPr>
          <a:xfrm>
            <a:off x="839315" y="1571625"/>
            <a:ext cx="1460612" cy="20425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D637447-80CD-2642-AB42-2EAF601D1188}"/>
              </a:ext>
            </a:extLst>
          </p:cNvPr>
          <p:cNvSpPr/>
          <p:nvPr/>
        </p:nvSpPr>
        <p:spPr>
          <a:xfrm>
            <a:off x="5365694" y="1571625"/>
            <a:ext cx="1460612" cy="20425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5D8859D-C754-D748-B8FA-0362497F8734}"/>
              </a:ext>
            </a:extLst>
          </p:cNvPr>
          <p:cNvSpPr/>
          <p:nvPr/>
        </p:nvSpPr>
        <p:spPr>
          <a:xfrm>
            <a:off x="3163567" y="1603933"/>
            <a:ext cx="1460612" cy="20425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E525689-3115-6B47-8D1D-34E2DBCD8F30}"/>
              </a:ext>
            </a:extLst>
          </p:cNvPr>
          <p:cNvSpPr/>
          <p:nvPr/>
        </p:nvSpPr>
        <p:spPr>
          <a:xfrm>
            <a:off x="7631075" y="1584483"/>
            <a:ext cx="1460612" cy="20425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287B41F-E0D3-F34A-95FA-7701A035AB77}"/>
              </a:ext>
            </a:extLst>
          </p:cNvPr>
          <p:cNvSpPr/>
          <p:nvPr/>
        </p:nvSpPr>
        <p:spPr>
          <a:xfrm>
            <a:off x="7631075" y="3758258"/>
            <a:ext cx="1460612" cy="20333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F31071D-E7D4-A041-A659-57E3E11B9E18}"/>
              </a:ext>
            </a:extLst>
          </p:cNvPr>
          <p:cNvSpPr/>
          <p:nvPr/>
        </p:nvSpPr>
        <p:spPr>
          <a:xfrm>
            <a:off x="5365694" y="3696305"/>
            <a:ext cx="1460612" cy="20333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B8A870A-13CA-4C4C-8099-D5EE51C34E40}"/>
              </a:ext>
            </a:extLst>
          </p:cNvPr>
          <p:cNvSpPr/>
          <p:nvPr/>
        </p:nvSpPr>
        <p:spPr>
          <a:xfrm>
            <a:off x="3198021" y="3758258"/>
            <a:ext cx="1460612" cy="20333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A5B4468-7FA7-5D4D-9A5A-C5987A20C2B0}"/>
              </a:ext>
            </a:extLst>
          </p:cNvPr>
          <p:cNvSpPr/>
          <p:nvPr/>
        </p:nvSpPr>
        <p:spPr>
          <a:xfrm>
            <a:off x="839315" y="3696305"/>
            <a:ext cx="1460612" cy="20333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FC9FA8B-0170-FB45-A85F-17DC07F9C028}"/>
              </a:ext>
            </a:extLst>
          </p:cNvPr>
          <p:cNvSpPr/>
          <p:nvPr/>
        </p:nvSpPr>
        <p:spPr>
          <a:xfrm>
            <a:off x="9725748" y="1584483"/>
            <a:ext cx="1460612" cy="20425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9294543-EB10-A748-8774-FCAB292DF2F2}"/>
              </a:ext>
            </a:extLst>
          </p:cNvPr>
          <p:cNvSpPr/>
          <p:nvPr/>
        </p:nvSpPr>
        <p:spPr>
          <a:xfrm>
            <a:off x="9725748" y="3758258"/>
            <a:ext cx="1460612" cy="20333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</p:spTree>
    <p:extLst>
      <p:ext uri="{BB962C8B-B14F-4D97-AF65-F5344CB8AC3E}">
        <p14:creationId xmlns:p14="http://schemas.microsoft.com/office/powerpoint/2010/main" val="351645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103B0-14C7-6F46-B61F-DE3EB1C65E03}"/>
              </a:ext>
            </a:extLst>
          </p:cNvPr>
          <p:cNvSpPr/>
          <p:nvPr/>
        </p:nvSpPr>
        <p:spPr>
          <a:xfrm>
            <a:off x="509286" y="254643"/>
            <a:ext cx="11435064" cy="6273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B0609-98BC-0B46-812C-599C6ABCEBEA}"/>
              </a:ext>
            </a:extLst>
          </p:cNvPr>
          <p:cNvSpPr/>
          <p:nvPr/>
        </p:nvSpPr>
        <p:spPr>
          <a:xfrm>
            <a:off x="578734" y="335666"/>
            <a:ext cx="11262167" cy="638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987AE-3C0F-9546-BBA0-29BDD466F1E4}"/>
              </a:ext>
            </a:extLst>
          </p:cNvPr>
          <p:cNvSpPr txBox="1"/>
          <p:nvPr/>
        </p:nvSpPr>
        <p:spPr>
          <a:xfrm>
            <a:off x="1470708" y="477079"/>
            <a:ext cx="225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Vietflix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8BD83D85-41B3-F14C-972D-055456952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928" y="339643"/>
            <a:ext cx="644204" cy="644204"/>
          </a:xfrm>
          <a:prstGeom prst="rect">
            <a:avLst/>
          </a:prstGeom>
        </p:spPr>
      </p:pic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09025F8C-C6E8-0446-BF46-5BABEBB94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809" y="402750"/>
            <a:ext cx="504247" cy="5042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9B1B4F-50C1-5A4B-8BB0-E996510BFB8E}"/>
              </a:ext>
            </a:extLst>
          </p:cNvPr>
          <p:cNvSpPr/>
          <p:nvPr/>
        </p:nvSpPr>
        <p:spPr>
          <a:xfrm>
            <a:off x="10089266" y="436478"/>
            <a:ext cx="1264052" cy="436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nhập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400B1-1E9D-884A-BA67-0DBDAB9E18BD}"/>
              </a:ext>
            </a:extLst>
          </p:cNvPr>
          <p:cNvSpPr/>
          <p:nvPr/>
        </p:nvSpPr>
        <p:spPr>
          <a:xfrm>
            <a:off x="578734" y="1085850"/>
            <a:ext cx="11262167" cy="4843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Body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BE016-2162-0A42-80DD-4B7AAA798FCF}"/>
              </a:ext>
            </a:extLst>
          </p:cNvPr>
          <p:cNvSpPr/>
          <p:nvPr/>
        </p:nvSpPr>
        <p:spPr>
          <a:xfrm>
            <a:off x="578734" y="6000750"/>
            <a:ext cx="11262167" cy="454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3549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Danh Nam 20166477</dc:creator>
  <cp:lastModifiedBy>Nguyen Danh Nam 20166477</cp:lastModifiedBy>
  <cp:revision>2</cp:revision>
  <dcterms:created xsi:type="dcterms:W3CDTF">2020-02-28T19:09:11Z</dcterms:created>
  <dcterms:modified xsi:type="dcterms:W3CDTF">2020-02-28T19:25:30Z</dcterms:modified>
</cp:coreProperties>
</file>