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8" r:id="rId4"/>
    <p:sldId id="285" r:id="rId5"/>
    <p:sldId id="290" r:id="rId6"/>
    <p:sldId id="291" r:id="rId7"/>
    <p:sldId id="292" r:id="rId8"/>
    <p:sldId id="259" r:id="rId9"/>
    <p:sldId id="260" r:id="rId10"/>
    <p:sldId id="261" r:id="rId11"/>
    <p:sldId id="262" r:id="rId12"/>
    <p:sldId id="286" r:id="rId13"/>
    <p:sldId id="263" r:id="rId14"/>
    <p:sldId id="264" r:id="rId15"/>
    <p:sldId id="287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421"/>
    <p:restoredTop sz="86424"/>
  </p:normalViewPr>
  <p:slideViewPr>
    <p:cSldViewPr snapToGrid="0" snapToObjects="1">
      <p:cViewPr>
        <p:scale>
          <a:sx n="95" d="100"/>
          <a:sy n="95" d="100"/>
        </p:scale>
        <p:origin x="100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CB28-1209-E145-AA7C-D08A338630E8}" type="datetimeFigureOut"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4CC50-AEB2-7742-B4E3-F94386958E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7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B08-24A6-2C40-945F-F22DCD65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FBD8-BCEC-3A46-8913-273BF2B0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D972-F295-AD46-AE0C-06BC3ACC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0EFF-BBB6-FF4C-8035-55826D74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E744-86ED-ED4C-975C-0CB10206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18B-BA24-C442-9F6F-0D0717F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D9E91-5105-864A-95C0-2DD23DE2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38D1-BFB7-7A45-996B-12D8E56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A758-056F-1F4F-B80B-FE67176B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C10C-8322-A049-8575-161F9932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11F9-25E9-E546-96C4-A489B399F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6CF8-9A57-1246-8642-95786043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285E-70E1-CE4A-83BE-EF05244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372F-0DEE-6A41-BF46-DBF8B660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1C98-BEEA-6B4C-9969-653EE595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91A-1CC4-4343-947B-B1534F4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A1A1-8C56-0346-85E4-3E1A43EE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1299-E8D3-9340-AA24-08898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57EB-819C-D94A-A668-D53B344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0D88-8DCF-3D42-A87E-2950FCC2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CB0E-442E-F342-8FA1-D086C0A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621-1EE4-B44B-B76B-2C2DB9BE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2758-DF06-884E-815D-7472650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2613-53D6-EB4E-ACFD-AA19E365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DD4C-E94B-EB40-A3D4-FF43E5F3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B9CF-149F-8C4E-B8DB-68332457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8077-E685-5B4E-B2CA-920783B9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F9B7-0A7C-C146-BA2B-C1C63362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1C92-B2E7-7448-AAC5-9FCCED8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E5AD-61A5-134E-BB85-521A71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C247-9E74-9248-B21F-560AF422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B101-5819-6F4B-A966-812C8E4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44F5-8D8B-1047-B2EA-08787424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91FD-4B87-4C42-BCD0-629FD6C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9047D-8798-3F4D-9F5A-047FBF8E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229E1-235E-2545-AFB1-A6311C4A7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94302-00D4-2F49-803A-8AB459B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93D4-FEE6-654B-A36C-38FE993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37905-E3DC-1B4A-AAD1-F09B6B6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6D3D-36FE-F14A-8C90-396B25D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93F8-330D-E34C-BFF5-5129A9CC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07E78-17B2-A240-91E7-AED5BD65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91B73-B0CA-6842-B01A-B9875F23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3E32-C4A3-AC4D-BFFF-BAD2AA19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CEA55-2802-AA4C-A427-699711A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0EE9-D87E-9340-9BF6-18F7790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452D-53C1-BF47-AA23-91661D3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DF74-259E-CA47-9141-54618A97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0C456-5C3A-0C46-899E-F73E4AAC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9FE9-7BBB-9D40-9DCE-0CB9953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F732-2C74-944F-8018-B7065A0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7DE-3C9E-BA46-A8EB-E224BA4D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CD9-9F8C-074D-AED6-9A2B4347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69AED-D679-9643-919E-F862080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ECB6-36FB-D24F-93C9-66F689E3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CEF3-6D5D-6249-A6C6-7C05BB47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B584-5E19-3240-B17D-3275A2F2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B69B-6C6E-F94B-A655-728AF6E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8F217-60B8-A64E-AEE2-F56C961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E50-6AEC-7048-B0A8-D69C707E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BACD-3E42-B642-93DE-2503CAA7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658-5726-6848-ADE4-80ACD742C3E2}" type="datetimeFigureOut"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EAE2-1872-2246-A69A-756C258E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DF11-0498-6A44-B311-35DA456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svg"/><Relationship Id="rId7" Type="http://schemas.openxmlformats.org/officeDocument/2006/relationships/image" Target="../media/image4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1.svg"/><Relationship Id="rId5" Type="http://schemas.openxmlformats.org/officeDocument/2006/relationships/image" Target="../media/image49.sv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3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svg"/><Relationship Id="rId7" Type="http://schemas.openxmlformats.org/officeDocument/2006/relationships/image" Target="../media/image3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5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14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9.svg"/><Relationship Id="rId7" Type="http://schemas.openxmlformats.org/officeDocument/2006/relationships/image" Target="../media/image55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77079"/>
            <a:ext cx="2258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928" y="339643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4390" y="435568"/>
            <a:ext cx="471427" cy="4714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282531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060923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504139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C9FA8B-0170-FB45-A85F-17DC07F9C028}"/>
              </a:ext>
            </a:extLst>
          </p:cNvPr>
          <p:cNvSpPr/>
          <p:nvPr/>
        </p:nvSpPr>
        <p:spPr>
          <a:xfrm>
            <a:off x="9725748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46689-4D8A-8347-A00A-C62720E1A61A}"/>
              </a:ext>
            </a:extLst>
          </p:cNvPr>
          <p:cNvSpPr txBox="1"/>
          <p:nvPr/>
        </p:nvSpPr>
        <p:spPr>
          <a:xfrm>
            <a:off x="10146455" y="4662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Username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5BA20E4-37C0-A846-A897-C90311872013}"/>
              </a:ext>
            </a:extLst>
          </p:cNvPr>
          <p:cNvSpPr/>
          <p:nvPr/>
        </p:nvSpPr>
        <p:spPr>
          <a:xfrm>
            <a:off x="839315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7D73E03-99B8-EC49-9049-525A60C5D8A0}"/>
              </a:ext>
            </a:extLst>
          </p:cNvPr>
          <p:cNvSpPr/>
          <p:nvPr/>
        </p:nvSpPr>
        <p:spPr>
          <a:xfrm>
            <a:off x="5282531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53C662F-F4AD-7148-B784-885B79E4EFD2}"/>
              </a:ext>
            </a:extLst>
          </p:cNvPr>
          <p:cNvSpPr/>
          <p:nvPr/>
        </p:nvSpPr>
        <p:spPr>
          <a:xfrm>
            <a:off x="3060923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9D95C2-0F1D-434D-BD21-FB57816A0F56}"/>
              </a:ext>
            </a:extLst>
          </p:cNvPr>
          <p:cNvSpPr/>
          <p:nvPr/>
        </p:nvSpPr>
        <p:spPr>
          <a:xfrm>
            <a:off x="7504139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A905910-7589-D847-A63A-048DACFCD97C}"/>
              </a:ext>
            </a:extLst>
          </p:cNvPr>
          <p:cNvSpPr/>
          <p:nvPr/>
        </p:nvSpPr>
        <p:spPr>
          <a:xfrm>
            <a:off x="9725748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</p:spTree>
    <p:extLst>
      <p:ext uri="{BB962C8B-B14F-4D97-AF65-F5344CB8AC3E}">
        <p14:creationId xmlns:p14="http://schemas.microsoft.com/office/powerpoint/2010/main" val="351645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6BC6DD-B14F-BF42-809E-F7B3B92CE0E6}"/>
              </a:ext>
            </a:extLst>
          </p:cNvPr>
          <p:cNvSpPr/>
          <p:nvPr/>
        </p:nvSpPr>
        <p:spPr>
          <a:xfrm>
            <a:off x="2264735" y="1339701"/>
            <a:ext cx="6464595" cy="32037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0D918-D604-FC41-ABB6-BA29B5A21AFE}"/>
              </a:ext>
            </a:extLst>
          </p:cNvPr>
          <p:cNvSpPr txBox="1"/>
          <p:nvPr/>
        </p:nvSpPr>
        <p:spPr>
          <a:xfrm>
            <a:off x="4449724" y="1528582"/>
            <a:ext cx="21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LẤY LẠI MẬT KHẨU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9B2612-9AE1-C04E-B4CD-B28E9C58AF8E}"/>
              </a:ext>
            </a:extLst>
          </p:cNvPr>
          <p:cNvSpPr/>
          <p:nvPr/>
        </p:nvSpPr>
        <p:spPr>
          <a:xfrm>
            <a:off x="3168502" y="2400966"/>
            <a:ext cx="4742121" cy="5528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pic>
        <p:nvPicPr>
          <p:cNvPr id="8" name="Graphic 7" descr="Email">
            <a:extLst>
              <a:ext uri="{FF2B5EF4-FFF2-40B4-BE49-F238E27FC236}">
                <a16:creationId xmlns:a16="http://schemas.microsoft.com/office/drawing/2014/main" id="{40EA0E8A-F895-7B4F-97E3-140273AE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088" y="2448812"/>
            <a:ext cx="457200" cy="4572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0F8DAC-7E64-8049-8770-C3599BE9D4F4}"/>
              </a:ext>
            </a:extLst>
          </p:cNvPr>
          <p:cNvSpPr/>
          <p:nvPr/>
        </p:nvSpPr>
        <p:spPr>
          <a:xfrm>
            <a:off x="3168502" y="3487480"/>
            <a:ext cx="4742121" cy="552893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GỬI</a:t>
            </a:r>
          </a:p>
        </p:txBody>
      </p:sp>
    </p:spTree>
    <p:extLst>
      <p:ext uri="{BB962C8B-B14F-4D97-AF65-F5344CB8AC3E}">
        <p14:creationId xmlns:p14="http://schemas.microsoft.com/office/powerpoint/2010/main" val="392614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5F5E4BB-8CCB-3947-A3B7-8DD8C9CF6848}"/>
              </a:ext>
            </a:extLst>
          </p:cNvPr>
          <p:cNvSpPr/>
          <p:nvPr/>
        </p:nvSpPr>
        <p:spPr>
          <a:xfrm>
            <a:off x="185195" y="3717977"/>
            <a:ext cx="2100263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1AEEA-B7B3-3341-9496-298E71DBC666}"/>
              </a:ext>
            </a:extLst>
          </p:cNvPr>
          <p:cNvSpPr/>
          <p:nvPr/>
        </p:nvSpPr>
        <p:spPr>
          <a:xfrm>
            <a:off x="185195" y="243067"/>
            <a:ext cx="11852475" cy="3185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E06D2A3-BA1D-9846-B432-485F078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94" y="4146687"/>
            <a:ext cx="1197864" cy="1197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313D9-3605-3A49-9A9A-0B79071ADB86}"/>
              </a:ext>
            </a:extLst>
          </p:cNvPr>
          <p:cNvSpPr txBox="1"/>
          <p:nvPr/>
        </p:nvSpPr>
        <p:spPr>
          <a:xfrm>
            <a:off x="2372532" y="3717977"/>
            <a:ext cx="12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 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42FE3E-34F0-8D4A-9401-E4CEECF60086}"/>
              </a:ext>
            </a:extLst>
          </p:cNvPr>
          <p:cNvSpPr/>
          <p:nvPr/>
        </p:nvSpPr>
        <p:spPr>
          <a:xfrm>
            <a:off x="6494039" y="5606416"/>
            <a:ext cx="1250064" cy="3935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Bình luận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5FB992-C7F4-9E42-8EC1-FC7DF96F3EAE}"/>
              </a:ext>
            </a:extLst>
          </p:cNvPr>
          <p:cNvSpPr/>
          <p:nvPr/>
        </p:nvSpPr>
        <p:spPr>
          <a:xfrm>
            <a:off x="2511706" y="4146687"/>
            <a:ext cx="2214624" cy="18572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Thông tin chi tiết mô tả về phim</a:t>
            </a:r>
          </a:p>
        </p:txBody>
      </p:sp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9FD1B9D3-0066-CF44-836E-59BEC1FB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27047" y="4325684"/>
            <a:ext cx="384048" cy="384048"/>
          </a:xfrm>
          <a:prstGeom prst="rect">
            <a:avLst/>
          </a:prstGeom>
        </p:spPr>
      </p:pic>
      <p:pic>
        <p:nvPicPr>
          <p:cNvPr id="23" name="Graphic 22" descr="Star">
            <a:extLst>
              <a:ext uri="{FF2B5EF4-FFF2-40B4-BE49-F238E27FC236}">
                <a16:creationId xmlns:a16="http://schemas.microsoft.com/office/drawing/2014/main" id="{EBD482B6-2066-FD4B-BE1E-154041A41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00110" y="4327129"/>
            <a:ext cx="381158" cy="381158"/>
          </a:xfrm>
          <a:prstGeom prst="rect">
            <a:avLst/>
          </a:prstGeom>
        </p:spPr>
      </p:pic>
      <p:pic>
        <p:nvPicPr>
          <p:cNvPr id="24" name="Graphic 23" descr="Star">
            <a:extLst>
              <a:ext uri="{FF2B5EF4-FFF2-40B4-BE49-F238E27FC236}">
                <a16:creationId xmlns:a16="http://schemas.microsoft.com/office/drawing/2014/main" id="{FE8634A6-8D41-9343-AD18-4CF9DA90D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5672" y="4327129"/>
            <a:ext cx="381158" cy="381158"/>
          </a:xfrm>
          <a:prstGeom prst="rect">
            <a:avLst/>
          </a:prstGeom>
        </p:spPr>
      </p:pic>
      <p:pic>
        <p:nvPicPr>
          <p:cNvPr id="25" name="Graphic 24" descr="Star">
            <a:extLst>
              <a:ext uri="{FF2B5EF4-FFF2-40B4-BE49-F238E27FC236}">
                <a16:creationId xmlns:a16="http://schemas.microsoft.com/office/drawing/2014/main" id="{0870BCB5-5D8A-C244-9C0F-2054A18F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042902" y="4327129"/>
            <a:ext cx="381158" cy="381158"/>
          </a:xfrm>
          <a:prstGeom prst="rect">
            <a:avLst/>
          </a:prstGeom>
        </p:spPr>
      </p:pic>
      <p:pic>
        <p:nvPicPr>
          <p:cNvPr id="26" name="Graphic 25" descr="Star">
            <a:extLst>
              <a:ext uri="{FF2B5EF4-FFF2-40B4-BE49-F238E27FC236}">
                <a16:creationId xmlns:a16="http://schemas.microsoft.com/office/drawing/2014/main" id="{E59CF773-A00C-DC45-A366-E6FCA8D07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29294" y="4325684"/>
            <a:ext cx="384048" cy="384048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02D9F2-1A64-D546-B1BD-27601266BCEA}"/>
              </a:ext>
            </a:extLst>
          </p:cNvPr>
          <p:cNvSpPr/>
          <p:nvPr/>
        </p:nvSpPr>
        <p:spPr>
          <a:xfrm>
            <a:off x="6494039" y="5068026"/>
            <a:ext cx="1250064" cy="3935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Chia sẻ</a:t>
            </a:r>
          </a:p>
        </p:txBody>
      </p:sp>
      <p:pic>
        <p:nvPicPr>
          <p:cNvPr id="5" name="Graphic 4" descr="Add">
            <a:extLst>
              <a:ext uri="{FF2B5EF4-FFF2-40B4-BE49-F238E27FC236}">
                <a16:creationId xmlns:a16="http://schemas.microsoft.com/office/drawing/2014/main" id="{BF7CEA0F-03C0-A543-BB40-621FD1E71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110" y="3819292"/>
            <a:ext cx="381158" cy="381158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643ED670-FB7F-7945-8969-4952DDFB72C0}"/>
              </a:ext>
            </a:extLst>
          </p:cNvPr>
          <p:cNvSpPr/>
          <p:nvPr/>
        </p:nvSpPr>
        <p:spPr>
          <a:xfrm>
            <a:off x="7149802" y="3811503"/>
            <a:ext cx="2610492" cy="369332"/>
          </a:xfrm>
          <a:prstGeom prst="wedgeRoundRectCallout">
            <a:avLst>
              <a:gd name="adj1" fmla="val -57191"/>
              <a:gd name="adj2" fmla="val 922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Thêm phim vào danh sáCch yêu thích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84A963-7797-FD4D-9D6D-C7346566D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4257" y="285787"/>
            <a:ext cx="8075565" cy="31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D3CA04B-ECAF-AD43-A310-C4EA73B86125}"/>
              </a:ext>
            </a:extLst>
          </p:cNvPr>
          <p:cNvSpPr/>
          <p:nvPr/>
        </p:nvSpPr>
        <p:spPr>
          <a:xfrm>
            <a:off x="1788459" y="242047"/>
            <a:ext cx="9238129" cy="661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617E2-6B2E-F642-A869-65B7837D4FD3}"/>
              </a:ext>
            </a:extLst>
          </p:cNvPr>
          <p:cNvSpPr/>
          <p:nvPr/>
        </p:nvSpPr>
        <p:spPr>
          <a:xfrm>
            <a:off x="8090114" y="514350"/>
            <a:ext cx="2655794" cy="1694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1AEEA-B7B3-3341-9496-298E71DBC666}"/>
              </a:ext>
            </a:extLst>
          </p:cNvPr>
          <p:cNvSpPr/>
          <p:nvPr/>
        </p:nvSpPr>
        <p:spPr>
          <a:xfrm>
            <a:off x="2138690" y="514350"/>
            <a:ext cx="2104697" cy="26202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E06D2A3-BA1D-9846-B432-485F078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598" y="867966"/>
            <a:ext cx="1193006" cy="119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313D9-3605-3A49-9A9A-0B79071ADB86}"/>
              </a:ext>
            </a:extLst>
          </p:cNvPr>
          <p:cNvSpPr txBox="1"/>
          <p:nvPr/>
        </p:nvSpPr>
        <p:spPr>
          <a:xfrm>
            <a:off x="4435208" y="585179"/>
            <a:ext cx="37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 PHIM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9994F5-CB51-4349-B394-E0C6A80B19C5}"/>
              </a:ext>
            </a:extLst>
          </p:cNvPr>
          <p:cNvSpPr/>
          <p:nvPr/>
        </p:nvSpPr>
        <p:spPr>
          <a:xfrm>
            <a:off x="3271839" y="3211919"/>
            <a:ext cx="971548" cy="4439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2A2B80-072F-5342-BC42-60EDFEC0B32E}"/>
              </a:ext>
            </a:extLst>
          </p:cNvPr>
          <p:cNvSpPr/>
          <p:nvPr/>
        </p:nvSpPr>
        <p:spPr>
          <a:xfrm>
            <a:off x="2138690" y="3211919"/>
            <a:ext cx="971548" cy="44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SỬA PHIM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F4881D-9F52-4447-AFC3-9B809860F963}"/>
              </a:ext>
            </a:extLst>
          </p:cNvPr>
          <p:cNvSpPr/>
          <p:nvPr/>
        </p:nvSpPr>
        <p:spPr>
          <a:xfrm>
            <a:off x="4374364" y="1025340"/>
            <a:ext cx="2387186" cy="21301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Thông tin mô tả về 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42FE3E-34F0-8D4A-9401-E4CEECF60086}"/>
              </a:ext>
            </a:extLst>
          </p:cNvPr>
          <p:cNvSpPr/>
          <p:nvPr/>
        </p:nvSpPr>
        <p:spPr>
          <a:xfrm>
            <a:off x="2138690" y="4126649"/>
            <a:ext cx="8607218" cy="267060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Video camera">
            <a:extLst>
              <a:ext uri="{FF2B5EF4-FFF2-40B4-BE49-F238E27FC236}">
                <a16:creationId xmlns:a16="http://schemas.microsoft.com/office/drawing/2014/main" id="{9C93487B-1CF3-AD4C-9DE6-7B2CA8BCB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718" y="769845"/>
            <a:ext cx="1099350" cy="10993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CF999B-3F91-DA43-A8E3-9586F8674B3A}"/>
              </a:ext>
            </a:extLst>
          </p:cNvPr>
          <p:cNvSpPr/>
          <p:nvPr/>
        </p:nvSpPr>
        <p:spPr>
          <a:xfrm>
            <a:off x="8115300" y="2334606"/>
            <a:ext cx="2655794" cy="801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37580-2303-AA42-A474-C8E141F7EA95}"/>
              </a:ext>
            </a:extLst>
          </p:cNvPr>
          <p:cNvSpPr txBox="1"/>
          <p:nvPr/>
        </p:nvSpPr>
        <p:spPr>
          <a:xfrm>
            <a:off x="2349381" y="417697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Danh sách bình luận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AA98F51-6A17-2140-A31A-A2E3E36FF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2238" y="4596634"/>
            <a:ext cx="574872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A3318-479F-A64B-B823-59D8A159F492}"/>
              </a:ext>
            </a:extLst>
          </p:cNvPr>
          <p:cNvSpPr/>
          <p:nvPr/>
        </p:nvSpPr>
        <p:spPr>
          <a:xfrm>
            <a:off x="457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Images">
            <a:extLst>
              <a:ext uri="{FF2B5EF4-FFF2-40B4-BE49-F238E27FC236}">
                <a16:creationId xmlns:a16="http://schemas.microsoft.com/office/drawing/2014/main" id="{9B067FF3-7AA5-C345-942F-33C288D01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1" y="90011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703E6-B61E-9844-8F2C-28425C6FC339}"/>
              </a:ext>
            </a:extLst>
          </p:cNvPr>
          <p:cNvSpPr txBox="1"/>
          <p:nvPr/>
        </p:nvSpPr>
        <p:spPr>
          <a:xfrm>
            <a:off x="847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DFA73-96E9-6A45-AD6D-0BEE0026187D}"/>
              </a:ext>
            </a:extLst>
          </p:cNvPr>
          <p:cNvSpPr/>
          <p:nvPr/>
        </p:nvSpPr>
        <p:spPr>
          <a:xfrm>
            <a:off x="2743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D9A18547-E39B-5E4E-8F09-5C7A7C86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1" y="90011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A8A0A-CE0A-6744-B324-761CF03F7517}"/>
              </a:ext>
            </a:extLst>
          </p:cNvPr>
          <p:cNvSpPr txBox="1"/>
          <p:nvPr/>
        </p:nvSpPr>
        <p:spPr>
          <a:xfrm>
            <a:off x="3133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4A5DC-D7AC-A542-86FB-82A97A756ED7}"/>
              </a:ext>
            </a:extLst>
          </p:cNvPr>
          <p:cNvSpPr/>
          <p:nvPr/>
        </p:nvSpPr>
        <p:spPr>
          <a:xfrm>
            <a:off x="5029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Images">
            <a:extLst>
              <a:ext uri="{FF2B5EF4-FFF2-40B4-BE49-F238E27FC236}">
                <a16:creationId xmlns:a16="http://schemas.microsoft.com/office/drawing/2014/main" id="{FBECF739-60F5-F845-B7E8-3B1CB7ED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1" y="90011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8D8C0D-FDC6-F941-9BAA-0A83C4EF79D4}"/>
              </a:ext>
            </a:extLst>
          </p:cNvPr>
          <p:cNvSpPr txBox="1"/>
          <p:nvPr/>
        </p:nvSpPr>
        <p:spPr>
          <a:xfrm>
            <a:off x="5419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9D721-FB50-CB4E-AD54-4B4D96C9D3E2}"/>
              </a:ext>
            </a:extLst>
          </p:cNvPr>
          <p:cNvSpPr/>
          <p:nvPr/>
        </p:nvSpPr>
        <p:spPr>
          <a:xfrm>
            <a:off x="457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Images">
            <a:extLst>
              <a:ext uri="{FF2B5EF4-FFF2-40B4-BE49-F238E27FC236}">
                <a16:creationId xmlns:a16="http://schemas.microsoft.com/office/drawing/2014/main" id="{CE6EE3A2-E545-B749-BAB6-B92EA0784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1" y="327397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F8802C-3D3B-2B46-90F9-3CEC1BA377A5}"/>
              </a:ext>
            </a:extLst>
          </p:cNvPr>
          <p:cNvSpPr txBox="1"/>
          <p:nvPr/>
        </p:nvSpPr>
        <p:spPr>
          <a:xfrm>
            <a:off x="847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6A624-2C21-8C4A-AD82-08C5FA966054}"/>
              </a:ext>
            </a:extLst>
          </p:cNvPr>
          <p:cNvSpPr/>
          <p:nvPr/>
        </p:nvSpPr>
        <p:spPr>
          <a:xfrm>
            <a:off x="2743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Images">
            <a:extLst>
              <a:ext uri="{FF2B5EF4-FFF2-40B4-BE49-F238E27FC236}">
                <a16:creationId xmlns:a16="http://schemas.microsoft.com/office/drawing/2014/main" id="{DA3AA119-B6AF-6D4D-8CC8-27E6B50F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1" y="327397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C17709-960E-7B4B-82E0-12BF47F3EE5F}"/>
              </a:ext>
            </a:extLst>
          </p:cNvPr>
          <p:cNvSpPr txBox="1"/>
          <p:nvPr/>
        </p:nvSpPr>
        <p:spPr>
          <a:xfrm>
            <a:off x="3133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26DA8-D04C-444F-82A0-EC271FD2C2E1}"/>
              </a:ext>
            </a:extLst>
          </p:cNvPr>
          <p:cNvSpPr/>
          <p:nvPr/>
        </p:nvSpPr>
        <p:spPr>
          <a:xfrm>
            <a:off x="5029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Images">
            <a:extLst>
              <a:ext uri="{FF2B5EF4-FFF2-40B4-BE49-F238E27FC236}">
                <a16:creationId xmlns:a16="http://schemas.microsoft.com/office/drawing/2014/main" id="{C5112670-4B17-AB44-B89E-3923488D3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1" y="327397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F498E4-459B-F045-98C0-7369BE779E5E}"/>
              </a:ext>
            </a:extLst>
          </p:cNvPr>
          <p:cNvSpPr txBox="1"/>
          <p:nvPr/>
        </p:nvSpPr>
        <p:spPr>
          <a:xfrm>
            <a:off x="5419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3B595D-10C2-964D-9239-1761524042B8}"/>
              </a:ext>
            </a:extLst>
          </p:cNvPr>
          <p:cNvSpPr/>
          <p:nvPr/>
        </p:nvSpPr>
        <p:spPr>
          <a:xfrm>
            <a:off x="8058151" y="937972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27" name="Graphic 26" descr="Images">
            <a:extLst>
              <a:ext uri="{FF2B5EF4-FFF2-40B4-BE49-F238E27FC236}">
                <a16:creationId xmlns:a16="http://schemas.microsoft.com/office/drawing/2014/main" id="{B00062B6-5614-9F4D-A60C-57D65ABF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2937" y="1002267"/>
            <a:ext cx="657223" cy="6572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4F0D692-FAE1-3048-B7E3-4839DDBE78EE}"/>
              </a:ext>
            </a:extLst>
          </p:cNvPr>
          <p:cNvSpPr/>
          <p:nvPr/>
        </p:nvSpPr>
        <p:spPr>
          <a:xfrm>
            <a:off x="8058151" y="1928095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29" name="Graphic 28" descr="Images">
            <a:extLst>
              <a:ext uri="{FF2B5EF4-FFF2-40B4-BE49-F238E27FC236}">
                <a16:creationId xmlns:a16="http://schemas.microsoft.com/office/drawing/2014/main" id="{41C242C7-A005-3348-9160-4DDDBBDB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0" y="1992390"/>
            <a:ext cx="657223" cy="6572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70DC612-5BD2-7B44-8484-B8F50CDF4A07}"/>
              </a:ext>
            </a:extLst>
          </p:cNvPr>
          <p:cNvSpPr/>
          <p:nvPr/>
        </p:nvSpPr>
        <p:spPr>
          <a:xfrm>
            <a:off x="8058151" y="2918218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1" name="Graphic 30" descr="Images">
            <a:extLst>
              <a:ext uri="{FF2B5EF4-FFF2-40B4-BE49-F238E27FC236}">
                <a16:creationId xmlns:a16="http://schemas.microsoft.com/office/drawing/2014/main" id="{C17D013D-294A-E941-9CE3-BC2871947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2945367"/>
            <a:ext cx="657223" cy="6572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0B27E4-05B1-B149-8EED-1574319EEB75}"/>
              </a:ext>
            </a:extLst>
          </p:cNvPr>
          <p:cNvSpPr/>
          <p:nvPr/>
        </p:nvSpPr>
        <p:spPr>
          <a:xfrm>
            <a:off x="8058151" y="3908341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3" name="Graphic 32" descr="Images">
            <a:extLst>
              <a:ext uri="{FF2B5EF4-FFF2-40B4-BE49-F238E27FC236}">
                <a16:creationId xmlns:a16="http://schemas.microsoft.com/office/drawing/2014/main" id="{2F45B6B0-AB45-A14F-ACC0-B0CB385D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3972636"/>
            <a:ext cx="657223" cy="65722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7CAC4E-4D31-8342-B9D2-10B6578023D9}"/>
              </a:ext>
            </a:extLst>
          </p:cNvPr>
          <p:cNvSpPr/>
          <p:nvPr/>
        </p:nvSpPr>
        <p:spPr>
          <a:xfrm>
            <a:off x="8058151" y="4898464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5" name="Graphic 34" descr="Images">
            <a:extLst>
              <a:ext uri="{FF2B5EF4-FFF2-40B4-BE49-F238E27FC236}">
                <a16:creationId xmlns:a16="http://schemas.microsoft.com/office/drawing/2014/main" id="{582B1D00-7EA8-C545-9A21-39A5D2EF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4962759"/>
            <a:ext cx="657223" cy="6572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9B6A0E3-6AC9-AB4A-9FEE-C5D3B8BC9617}"/>
              </a:ext>
            </a:extLst>
          </p:cNvPr>
          <p:cNvSpPr/>
          <p:nvPr/>
        </p:nvSpPr>
        <p:spPr>
          <a:xfrm>
            <a:off x="8058151" y="5888592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7" name="Graphic 36" descr="Images">
            <a:extLst>
              <a:ext uri="{FF2B5EF4-FFF2-40B4-BE49-F238E27FC236}">
                <a16:creationId xmlns:a16="http://schemas.microsoft.com/office/drawing/2014/main" id="{B1262A77-9A80-BE4E-840C-180F1093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5948597"/>
            <a:ext cx="657223" cy="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8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7F70EA-C0D2-8943-9F1F-36FA37055B17}"/>
              </a:ext>
            </a:extLst>
          </p:cNvPr>
          <p:cNvSpPr/>
          <p:nvPr/>
        </p:nvSpPr>
        <p:spPr>
          <a:xfrm>
            <a:off x="1089837" y="754911"/>
            <a:ext cx="10260419" cy="1594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801F9-AC8D-7343-AE2D-BAA8D5140AD0}"/>
              </a:ext>
            </a:extLst>
          </p:cNvPr>
          <p:cNvSpPr txBox="1"/>
          <p:nvPr/>
        </p:nvSpPr>
        <p:spPr>
          <a:xfrm>
            <a:off x="1297172" y="88250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Nhập bình luận 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E70483-338E-4040-9F43-1224D8350BA7}"/>
              </a:ext>
            </a:extLst>
          </p:cNvPr>
          <p:cNvSpPr/>
          <p:nvPr/>
        </p:nvSpPr>
        <p:spPr>
          <a:xfrm>
            <a:off x="1105455" y="2538047"/>
            <a:ext cx="1228061" cy="38277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Bình luận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4E69A3-493C-C046-97A0-60BD6E554DB5}"/>
              </a:ext>
            </a:extLst>
          </p:cNvPr>
          <p:cNvCxnSpPr/>
          <p:nvPr/>
        </p:nvCxnSpPr>
        <p:spPr>
          <a:xfrm>
            <a:off x="733647" y="314723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81BF896-6A94-4141-87E6-9E7CFAADF0CE}"/>
              </a:ext>
            </a:extLst>
          </p:cNvPr>
          <p:cNvSpPr/>
          <p:nvPr/>
        </p:nvSpPr>
        <p:spPr>
          <a:xfrm>
            <a:off x="1096749" y="3381153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51DAC-B86B-5449-9B58-21BE6A8104B8}"/>
              </a:ext>
            </a:extLst>
          </p:cNvPr>
          <p:cNvSpPr/>
          <p:nvPr/>
        </p:nvSpPr>
        <p:spPr>
          <a:xfrm>
            <a:off x="1085586" y="4633530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59A74-23FD-CB4A-B2A6-C4F799619020}"/>
              </a:ext>
            </a:extLst>
          </p:cNvPr>
          <p:cNvSpPr/>
          <p:nvPr/>
        </p:nvSpPr>
        <p:spPr>
          <a:xfrm>
            <a:off x="1096749" y="5837277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062C-7144-4B48-BCD2-93A1C730C344}"/>
              </a:ext>
            </a:extLst>
          </p:cNvPr>
          <p:cNvSpPr txBox="1"/>
          <p:nvPr/>
        </p:nvSpPr>
        <p:spPr>
          <a:xfrm>
            <a:off x="1599669" y="3375836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6D62AB-52D7-254E-A4B0-1F83519E96A6}"/>
              </a:ext>
            </a:extLst>
          </p:cNvPr>
          <p:cNvCxnSpPr/>
          <p:nvPr/>
        </p:nvCxnSpPr>
        <p:spPr>
          <a:xfrm>
            <a:off x="733647" y="447630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33A54-0BF1-8144-A424-043B686AD04D}"/>
              </a:ext>
            </a:extLst>
          </p:cNvPr>
          <p:cNvCxnSpPr/>
          <p:nvPr/>
        </p:nvCxnSpPr>
        <p:spPr>
          <a:xfrm>
            <a:off x="733647" y="5681331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1431A-03DE-9145-B16F-D6FA64FAE5D9}"/>
              </a:ext>
            </a:extLst>
          </p:cNvPr>
          <p:cNvSpPr txBox="1"/>
          <p:nvPr/>
        </p:nvSpPr>
        <p:spPr>
          <a:xfrm>
            <a:off x="1599138" y="5787015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AFC79-16CE-4646-A0D1-B3CB9ABB815C}"/>
              </a:ext>
            </a:extLst>
          </p:cNvPr>
          <p:cNvSpPr txBox="1"/>
          <p:nvPr/>
        </p:nvSpPr>
        <p:spPr>
          <a:xfrm>
            <a:off x="1599138" y="4581992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7CA2A7-3180-934C-86DE-742053EC657C}"/>
              </a:ext>
            </a:extLst>
          </p:cNvPr>
          <p:cNvSpPr/>
          <p:nvPr/>
        </p:nvSpPr>
        <p:spPr>
          <a:xfrm>
            <a:off x="1624658" y="383247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03252F-E9D4-4747-800B-193021958E73}"/>
              </a:ext>
            </a:extLst>
          </p:cNvPr>
          <p:cNvSpPr/>
          <p:nvPr/>
        </p:nvSpPr>
        <p:spPr>
          <a:xfrm>
            <a:off x="1624658" y="401755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12C675-FABC-0D48-A871-2BF376371E19}"/>
              </a:ext>
            </a:extLst>
          </p:cNvPr>
          <p:cNvSpPr/>
          <p:nvPr/>
        </p:nvSpPr>
        <p:spPr>
          <a:xfrm>
            <a:off x="1624658" y="42112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F292E2-AC01-2241-92E3-724E994A3D62}"/>
              </a:ext>
            </a:extLst>
          </p:cNvPr>
          <p:cNvSpPr/>
          <p:nvPr/>
        </p:nvSpPr>
        <p:spPr>
          <a:xfrm>
            <a:off x="1624658" y="500788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09B944-7692-F746-B6DC-CFC1FBC19D3B}"/>
              </a:ext>
            </a:extLst>
          </p:cNvPr>
          <p:cNvSpPr/>
          <p:nvPr/>
        </p:nvSpPr>
        <p:spPr>
          <a:xfrm>
            <a:off x="1624658" y="5192962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E5962B-E0DB-AB4A-8767-6BA7D6EEFECA}"/>
              </a:ext>
            </a:extLst>
          </p:cNvPr>
          <p:cNvSpPr/>
          <p:nvPr/>
        </p:nvSpPr>
        <p:spPr>
          <a:xfrm>
            <a:off x="1624658" y="538661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83872C-5B52-9441-9F47-033479BDB50D}"/>
              </a:ext>
            </a:extLst>
          </p:cNvPr>
          <p:cNvSpPr/>
          <p:nvPr/>
        </p:nvSpPr>
        <p:spPr>
          <a:xfrm>
            <a:off x="1624658" y="62635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238D68-B608-0D47-A8E4-0630B82B7DB8}"/>
              </a:ext>
            </a:extLst>
          </p:cNvPr>
          <p:cNvSpPr/>
          <p:nvPr/>
        </p:nvSpPr>
        <p:spPr>
          <a:xfrm>
            <a:off x="1624658" y="644858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B27F4810-97CC-3C46-9BFD-6FBF93C9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42" y="3360618"/>
            <a:ext cx="502921" cy="502921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3EC9DD15-1A4D-CC4C-9433-D9E938B8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4611794"/>
            <a:ext cx="502921" cy="502921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F7EDE54E-05E8-5941-91C0-252C4246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5828381"/>
            <a:ext cx="502921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D801F9-AC8D-7343-AE2D-BAA8D5140AD0}"/>
              </a:ext>
            </a:extLst>
          </p:cNvPr>
          <p:cNvSpPr txBox="1"/>
          <p:nvPr/>
        </p:nvSpPr>
        <p:spPr>
          <a:xfrm>
            <a:off x="1297172" y="88250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Nhập bình luận 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1BF896-6A94-4141-87E6-9E7CFAADF0CE}"/>
              </a:ext>
            </a:extLst>
          </p:cNvPr>
          <p:cNvSpPr/>
          <p:nvPr/>
        </p:nvSpPr>
        <p:spPr>
          <a:xfrm>
            <a:off x="1096749" y="3381153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51DAC-B86B-5449-9B58-21BE6A8104B8}"/>
              </a:ext>
            </a:extLst>
          </p:cNvPr>
          <p:cNvSpPr/>
          <p:nvPr/>
        </p:nvSpPr>
        <p:spPr>
          <a:xfrm>
            <a:off x="1085586" y="4633530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59A74-23FD-CB4A-B2A6-C4F799619020}"/>
              </a:ext>
            </a:extLst>
          </p:cNvPr>
          <p:cNvSpPr/>
          <p:nvPr/>
        </p:nvSpPr>
        <p:spPr>
          <a:xfrm>
            <a:off x="1096749" y="5837277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062C-7144-4B48-BCD2-93A1C730C344}"/>
              </a:ext>
            </a:extLst>
          </p:cNvPr>
          <p:cNvSpPr txBox="1"/>
          <p:nvPr/>
        </p:nvSpPr>
        <p:spPr>
          <a:xfrm>
            <a:off x="1599669" y="3375836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6D62AB-52D7-254E-A4B0-1F83519E96A6}"/>
              </a:ext>
            </a:extLst>
          </p:cNvPr>
          <p:cNvCxnSpPr/>
          <p:nvPr/>
        </p:nvCxnSpPr>
        <p:spPr>
          <a:xfrm>
            <a:off x="733647" y="447630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33A54-0BF1-8144-A424-043B686AD04D}"/>
              </a:ext>
            </a:extLst>
          </p:cNvPr>
          <p:cNvCxnSpPr/>
          <p:nvPr/>
        </p:nvCxnSpPr>
        <p:spPr>
          <a:xfrm>
            <a:off x="733647" y="5681331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1431A-03DE-9145-B16F-D6FA64FAE5D9}"/>
              </a:ext>
            </a:extLst>
          </p:cNvPr>
          <p:cNvSpPr txBox="1"/>
          <p:nvPr/>
        </p:nvSpPr>
        <p:spPr>
          <a:xfrm>
            <a:off x="1599138" y="5787015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AFC79-16CE-4646-A0D1-B3CB9ABB815C}"/>
              </a:ext>
            </a:extLst>
          </p:cNvPr>
          <p:cNvSpPr txBox="1"/>
          <p:nvPr/>
        </p:nvSpPr>
        <p:spPr>
          <a:xfrm>
            <a:off x="1599138" y="4581992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7CA2A7-3180-934C-86DE-742053EC657C}"/>
              </a:ext>
            </a:extLst>
          </p:cNvPr>
          <p:cNvSpPr/>
          <p:nvPr/>
        </p:nvSpPr>
        <p:spPr>
          <a:xfrm>
            <a:off x="1624658" y="383247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03252F-E9D4-4747-800B-193021958E73}"/>
              </a:ext>
            </a:extLst>
          </p:cNvPr>
          <p:cNvSpPr/>
          <p:nvPr/>
        </p:nvSpPr>
        <p:spPr>
          <a:xfrm>
            <a:off x="1624658" y="401755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12C675-FABC-0D48-A871-2BF376371E19}"/>
              </a:ext>
            </a:extLst>
          </p:cNvPr>
          <p:cNvSpPr/>
          <p:nvPr/>
        </p:nvSpPr>
        <p:spPr>
          <a:xfrm>
            <a:off x="1624658" y="42112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F292E2-AC01-2241-92E3-724E994A3D62}"/>
              </a:ext>
            </a:extLst>
          </p:cNvPr>
          <p:cNvSpPr/>
          <p:nvPr/>
        </p:nvSpPr>
        <p:spPr>
          <a:xfrm>
            <a:off x="1624658" y="500788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09B944-7692-F746-B6DC-CFC1FBC19D3B}"/>
              </a:ext>
            </a:extLst>
          </p:cNvPr>
          <p:cNvSpPr/>
          <p:nvPr/>
        </p:nvSpPr>
        <p:spPr>
          <a:xfrm>
            <a:off x="1624658" y="5192962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E5962B-E0DB-AB4A-8767-6BA7D6EEFECA}"/>
              </a:ext>
            </a:extLst>
          </p:cNvPr>
          <p:cNvSpPr/>
          <p:nvPr/>
        </p:nvSpPr>
        <p:spPr>
          <a:xfrm>
            <a:off x="1624658" y="538661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83872C-5B52-9441-9F47-033479BDB50D}"/>
              </a:ext>
            </a:extLst>
          </p:cNvPr>
          <p:cNvSpPr/>
          <p:nvPr/>
        </p:nvSpPr>
        <p:spPr>
          <a:xfrm>
            <a:off x="1624658" y="62635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238D68-B608-0D47-A8E4-0630B82B7DB8}"/>
              </a:ext>
            </a:extLst>
          </p:cNvPr>
          <p:cNvSpPr/>
          <p:nvPr/>
        </p:nvSpPr>
        <p:spPr>
          <a:xfrm>
            <a:off x="1624658" y="644858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B27F4810-97CC-3C46-9BFD-6FBF93C9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42" y="3360618"/>
            <a:ext cx="502921" cy="502921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3EC9DD15-1A4D-CC4C-9433-D9E938B8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4611794"/>
            <a:ext cx="502921" cy="502921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F7EDE54E-05E8-5941-91C0-252C4246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5828381"/>
            <a:ext cx="502921" cy="502921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3BDD50B-981F-694C-B774-27FBE601B6B1}"/>
              </a:ext>
            </a:extLst>
          </p:cNvPr>
          <p:cNvSpPr/>
          <p:nvPr/>
        </p:nvSpPr>
        <p:spPr>
          <a:xfrm>
            <a:off x="10817497" y="3485981"/>
            <a:ext cx="502922" cy="2862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BA685CE-AE1A-E347-892D-EBC9B2FF0243}"/>
              </a:ext>
            </a:extLst>
          </p:cNvPr>
          <p:cNvSpPr/>
          <p:nvPr/>
        </p:nvSpPr>
        <p:spPr>
          <a:xfrm>
            <a:off x="10835084" y="4670169"/>
            <a:ext cx="502922" cy="2685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0AE4E3-5BCF-CC44-85E3-1EF5AA5717D1}"/>
              </a:ext>
            </a:extLst>
          </p:cNvPr>
          <p:cNvSpPr/>
          <p:nvPr/>
        </p:nvSpPr>
        <p:spPr>
          <a:xfrm>
            <a:off x="10835084" y="5822454"/>
            <a:ext cx="502922" cy="2685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</p:spTree>
    <p:extLst>
      <p:ext uri="{BB962C8B-B14F-4D97-AF65-F5344CB8AC3E}">
        <p14:creationId xmlns:p14="http://schemas.microsoft.com/office/powerpoint/2010/main" val="213177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7542F-94AD-2145-8EB9-D8A29A0ED1D7}"/>
              </a:ext>
            </a:extLst>
          </p:cNvPr>
          <p:cNvSpPr/>
          <p:nvPr/>
        </p:nvSpPr>
        <p:spPr>
          <a:xfrm>
            <a:off x="957264" y="928687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3270F-E698-B045-A8E4-BBD404FA6B17}"/>
              </a:ext>
            </a:extLst>
          </p:cNvPr>
          <p:cNvSpPr txBox="1"/>
          <p:nvPr/>
        </p:nvSpPr>
        <p:spPr>
          <a:xfrm>
            <a:off x="1114426" y="118693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1</a:t>
            </a:r>
          </a:p>
        </p:txBody>
      </p:sp>
      <p:pic>
        <p:nvPicPr>
          <p:cNvPr id="9" name="Graphic 8" descr="Garbage">
            <a:extLst>
              <a:ext uri="{FF2B5EF4-FFF2-40B4-BE49-F238E27FC236}">
                <a16:creationId xmlns:a16="http://schemas.microsoft.com/office/drawing/2014/main" id="{C4B5151A-6537-B44A-85C2-A621368C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1076563"/>
            <a:ext cx="500062" cy="500062"/>
          </a:xfrm>
          <a:prstGeom prst="rect">
            <a:avLst/>
          </a:prstGeom>
        </p:spPr>
      </p:pic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D572986B-E113-DF47-9A13-8C43C8C3F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0878" y="1121568"/>
            <a:ext cx="500062" cy="5000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9339C1-65FA-604A-A20C-E6B50C39D67A}"/>
              </a:ext>
            </a:extLst>
          </p:cNvPr>
          <p:cNvSpPr/>
          <p:nvPr/>
        </p:nvSpPr>
        <p:spPr>
          <a:xfrm>
            <a:off x="957264" y="202775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1A1FF-5187-614D-8188-373D08CFE129}"/>
              </a:ext>
            </a:extLst>
          </p:cNvPr>
          <p:cNvSpPr txBox="1"/>
          <p:nvPr/>
        </p:nvSpPr>
        <p:spPr>
          <a:xfrm>
            <a:off x="1114426" y="22859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2</a:t>
            </a:r>
          </a:p>
        </p:txBody>
      </p:sp>
      <p:pic>
        <p:nvPicPr>
          <p:cNvPr id="14" name="Graphic 13" descr="Garbage">
            <a:extLst>
              <a:ext uri="{FF2B5EF4-FFF2-40B4-BE49-F238E27FC236}">
                <a16:creationId xmlns:a16="http://schemas.microsoft.com/office/drawing/2014/main" id="{ECA8EF98-082C-7046-B100-A2DE6F74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2220634"/>
            <a:ext cx="500062" cy="500062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C18AFE67-9535-6E4C-91F2-9DB4E95F3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2265639"/>
            <a:ext cx="500062" cy="5000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1BDB95-A8DF-CE4C-8122-BE76B53085ED}"/>
              </a:ext>
            </a:extLst>
          </p:cNvPr>
          <p:cNvSpPr/>
          <p:nvPr/>
        </p:nvSpPr>
        <p:spPr>
          <a:xfrm>
            <a:off x="957264" y="3151464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B3AED-1F72-664F-9B2B-F11EF62B66E8}"/>
              </a:ext>
            </a:extLst>
          </p:cNvPr>
          <p:cNvSpPr txBox="1"/>
          <p:nvPr/>
        </p:nvSpPr>
        <p:spPr>
          <a:xfrm>
            <a:off x="1114426" y="34097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3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C46A77E3-1CD2-4047-BBC1-30F9DBDC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3299340"/>
            <a:ext cx="500062" cy="500062"/>
          </a:xfrm>
          <a:prstGeom prst="rect">
            <a:avLst/>
          </a:prstGeom>
        </p:spPr>
      </p:pic>
      <p:pic>
        <p:nvPicPr>
          <p:cNvPr id="19" name="Graphic 18" descr="Pencil">
            <a:extLst>
              <a:ext uri="{FF2B5EF4-FFF2-40B4-BE49-F238E27FC236}">
                <a16:creationId xmlns:a16="http://schemas.microsoft.com/office/drawing/2014/main" id="{B956312A-035A-4643-9F79-3456C0613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3344345"/>
            <a:ext cx="500062" cy="5000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9E6A39-9706-7044-9851-FD4D547D6072}"/>
              </a:ext>
            </a:extLst>
          </p:cNvPr>
          <p:cNvSpPr/>
          <p:nvPr/>
        </p:nvSpPr>
        <p:spPr>
          <a:xfrm>
            <a:off x="957264" y="4250529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79C96-06EA-2446-8436-5D5E05E5FC82}"/>
              </a:ext>
            </a:extLst>
          </p:cNvPr>
          <p:cNvSpPr txBox="1"/>
          <p:nvPr/>
        </p:nvSpPr>
        <p:spPr>
          <a:xfrm>
            <a:off x="1114426" y="45087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4</a:t>
            </a:r>
          </a:p>
        </p:txBody>
      </p:sp>
      <p:pic>
        <p:nvPicPr>
          <p:cNvPr id="22" name="Graphic 21" descr="Garbage">
            <a:extLst>
              <a:ext uri="{FF2B5EF4-FFF2-40B4-BE49-F238E27FC236}">
                <a16:creationId xmlns:a16="http://schemas.microsoft.com/office/drawing/2014/main" id="{8F3EBD1C-D248-0F49-92A8-896E6A28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4443411"/>
            <a:ext cx="500062" cy="500062"/>
          </a:xfrm>
          <a:prstGeom prst="rect">
            <a:avLst/>
          </a:prstGeom>
        </p:spPr>
      </p:pic>
      <p:pic>
        <p:nvPicPr>
          <p:cNvPr id="23" name="Graphic 22" descr="Pencil">
            <a:extLst>
              <a:ext uri="{FF2B5EF4-FFF2-40B4-BE49-F238E27FC236}">
                <a16:creationId xmlns:a16="http://schemas.microsoft.com/office/drawing/2014/main" id="{BCBA48A6-36DF-9744-ADCC-22983008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4488416"/>
            <a:ext cx="500062" cy="50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B04A7-9EDB-F04B-958D-00CA5EA4A763}"/>
              </a:ext>
            </a:extLst>
          </p:cNvPr>
          <p:cNvSpPr txBox="1"/>
          <p:nvPr/>
        </p:nvSpPr>
        <p:spPr>
          <a:xfrm>
            <a:off x="957264" y="346115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DANH SÁCH THỂ LOẠI</a:t>
            </a:r>
          </a:p>
        </p:txBody>
      </p:sp>
    </p:spTree>
    <p:extLst>
      <p:ext uri="{BB962C8B-B14F-4D97-AF65-F5344CB8AC3E}">
        <p14:creationId xmlns:p14="http://schemas.microsoft.com/office/powerpoint/2010/main" val="344243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A7D71-62F5-0142-8971-701DE0294DC8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0BE83-22D4-2944-ACD3-B71893142999}"/>
              </a:ext>
            </a:extLst>
          </p:cNvPr>
          <p:cNvSpPr txBox="1"/>
          <p:nvPr/>
        </p:nvSpPr>
        <p:spPr>
          <a:xfrm>
            <a:off x="3071812" y="1165503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759C4-ADBC-DB4C-8262-ACED00AACC08}"/>
              </a:ext>
            </a:extLst>
          </p:cNvPr>
          <p:cNvSpPr txBox="1"/>
          <p:nvPr/>
        </p:nvSpPr>
        <p:spPr>
          <a:xfrm>
            <a:off x="3071811" y="158805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Trạng thái: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ADF2F4-3090-F642-A198-363E6841E81C}"/>
              </a:ext>
            </a:extLst>
          </p:cNvPr>
          <p:cNvSpPr/>
          <p:nvPr/>
        </p:nvSpPr>
        <p:spPr>
          <a:xfrm>
            <a:off x="4608633" y="79645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5DCC78-9A7F-594C-95ED-ADB739EE616A}"/>
              </a:ext>
            </a:extLst>
          </p:cNvPr>
          <p:cNvSpPr/>
          <p:nvPr/>
        </p:nvSpPr>
        <p:spPr>
          <a:xfrm>
            <a:off x="4608633" y="122008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7C10AB-6DA0-914E-A790-14293AE028AE}"/>
              </a:ext>
            </a:extLst>
          </p:cNvPr>
          <p:cNvSpPr/>
          <p:nvPr/>
        </p:nvSpPr>
        <p:spPr>
          <a:xfrm>
            <a:off x="4608633" y="162546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0476-A792-E349-BB87-DCC3A0EBC62E}"/>
              </a:ext>
            </a:extLst>
          </p:cNvPr>
          <p:cNvSpPr txBox="1"/>
          <p:nvPr/>
        </p:nvSpPr>
        <p:spPr>
          <a:xfrm>
            <a:off x="3071813" y="345012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02052-EC94-CE4A-B2CD-B5A70E640738}"/>
              </a:ext>
            </a:extLst>
          </p:cNvPr>
          <p:cNvSpPr txBox="1"/>
          <p:nvPr/>
        </p:nvSpPr>
        <p:spPr>
          <a:xfrm>
            <a:off x="3071812" y="3872678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69A78-EF28-7A44-B4F4-6A7AAF7545E3}"/>
              </a:ext>
            </a:extLst>
          </p:cNvPr>
          <p:cNvSpPr txBox="1"/>
          <p:nvPr/>
        </p:nvSpPr>
        <p:spPr>
          <a:xfrm>
            <a:off x="3071811" y="4295231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Quyền: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9D7F77B-637D-904E-9D23-18454217922D}"/>
              </a:ext>
            </a:extLst>
          </p:cNvPr>
          <p:cNvSpPr/>
          <p:nvPr/>
        </p:nvSpPr>
        <p:spPr>
          <a:xfrm>
            <a:off x="4608633" y="350363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B5A142D-3A4F-4C46-97DA-C4B3DA6D262B}"/>
              </a:ext>
            </a:extLst>
          </p:cNvPr>
          <p:cNvSpPr/>
          <p:nvPr/>
        </p:nvSpPr>
        <p:spPr>
          <a:xfrm>
            <a:off x="4608633" y="392725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5A15F8-70C9-7A43-88E4-F561F71DA1F9}"/>
              </a:ext>
            </a:extLst>
          </p:cNvPr>
          <p:cNvSpPr/>
          <p:nvPr/>
        </p:nvSpPr>
        <p:spPr>
          <a:xfrm>
            <a:off x="4608633" y="433264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4BACCD8-DF7A-EE42-B94C-A5A1DD2E7EB2}"/>
              </a:ext>
            </a:extLst>
          </p:cNvPr>
          <p:cNvSpPr/>
          <p:nvPr/>
        </p:nvSpPr>
        <p:spPr>
          <a:xfrm>
            <a:off x="4608633" y="4796398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08078-4586-594F-BBE7-6744A45C8C83}"/>
              </a:ext>
            </a:extLst>
          </p:cNvPr>
          <p:cNvSpPr txBox="1"/>
          <p:nvPr/>
        </p:nvSpPr>
        <p:spPr>
          <a:xfrm>
            <a:off x="3071811" y="4733157"/>
            <a:ext cx="29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Trạng thái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ED18350-B0B7-884D-9344-0F6BA2CC663D}"/>
              </a:ext>
            </a:extLst>
          </p:cNvPr>
          <p:cNvSpPr/>
          <p:nvPr/>
        </p:nvSpPr>
        <p:spPr>
          <a:xfrm>
            <a:off x="4608631" y="2259252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Sửa thông tin</a:t>
            </a:r>
          </a:p>
        </p:txBody>
      </p:sp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876CE0F7-CBB8-8D4C-BEDF-7F38D7B21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765" y="2329284"/>
            <a:ext cx="280988" cy="280988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EB1B45-BE8F-0B4D-BC0E-F4356ECA0BE6}"/>
              </a:ext>
            </a:extLst>
          </p:cNvPr>
          <p:cNvSpPr/>
          <p:nvPr/>
        </p:nvSpPr>
        <p:spPr>
          <a:xfrm>
            <a:off x="6210307" y="5481971"/>
            <a:ext cx="1144452" cy="42105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Khoá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9EF591-3E0D-454E-9183-B71D44A18C4F}"/>
              </a:ext>
            </a:extLst>
          </p:cNvPr>
          <p:cNvSpPr/>
          <p:nvPr/>
        </p:nvSpPr>
        <p:spPr>
          <a:xfrm>
            <a:off x="4676766" y="5481971"/>
            <a:ext cx="1304929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Cấp quyền</a:t>
            </a:r>
          </a:p>
        </p:txBody>
      </p:sp>
    </p:spTree>
    <p:extLst>
      <p:ext uri="{BB962C8B-B14F-4D97-AF65-F5344CB8AC3E}">
        <p14:creationId xmlns:p14="http://schemas.microsoft.com/office/powerpoint/2010/main" val="108289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Video camera">
            <a:extLst>
              <a:ext uri="{FF2B5EF4-FFF2-40B4-BE49-F238E27FC236}">
                <a16:creationId xmlns:a16="http://schemas.microsoft.com/office/drawing/2014/main" id="{3E479DC5-D489-9844-A77B-8E3BA772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381" y="2288381"/>
            <a:ext cx="2281237" cy="22812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7BD17-8E26-8F49-8404-9569BC597D1B}"/>
              </a:ext>
            </a:extLst>
          </p:cNvPr>
          <p:cNvSpPr/>
          <p:nvPr/>
        </p:nvSpPr>
        <p:spPr>
          <a:xfrm>
            <a:off x="-1" y="6029325"/>
            <a:ext cx="12192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F8CBC-1D76-794B-A902-EC8C661AD8D8}"/>
              </a:ext>
            </a:extLst>
          </p:cNvPr>
          <p:cNvSpPr/>
          <p:nvPr/>
        </p:nvSpPr>
        <p:spPr>
          <a:xfrm>
            <a:off x="-2" y="6029325"/>
            <a:ext cx="6529389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6B75EE-49B5-2B46-BD95-D744087F568B}"/>
              </a:ext>
            </a:extLst>
          </p:cNvPr>
          <p:cNvSpPr/>
          <p:nvPr/>
        </p:nvSpPr>
        <p:spPr>
          <a:xfrm>
            <a:off x="6372225" y="5943600"/>
            <a:ext cx="400050" cy="4000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A7F2BBBF-F4FB-3147-9D59-42980EEE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5725" y="6443663"/>
            <a:ext cx="381000" cy="381000"/>
          </a:xfrm>
          <a:prstGeom prst="rect">
            <a:avLst/>
          </a:prstGeom>
        </p:spPr>
      </p:pic>
      <p:pic>
        <p:nvPicPr>
          <p:cNvPr id="20" name="Graphic 19" descr="Pause">
            <a:extLst>
              <a:ext uri="{FF2B5EF4-FFF2-40B4-BE49-F238E27FC236}">
                <a16:creationId xmlns:a16="http://schemas.microsoft.com/office/drawing/2014/main" id="{ACEA2526-C366-314E-B573-5553014F1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5974" y="6424613"/>
            <a:ext cx="400050" cy="400050"/>
          </a:xfrm>
          <a:prstGeom prst="rect">
            <a:avLst/>
          </a:prstGeom>
        </p:spPr>
      </p:pic>
      <p:pic>
        <p:nvPicPr>
          <p:cNvPr id="22" name="Graphic 21" descr="End">
            <a:extLst>
              <a:ext uri="{FF2B5EF4-FFF2-40B4-BE49-F238E27FC236}">
                <a16:creationId xmlns:a16="http://schemas.microsoft.com/office/drawing/2014/main" id="{354F7E5E-F4D1-444D-9874-C78662CC6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523" y="6369845"/>
            <a:ext cx="509586" cy="509586"/>
          </a:xfrm>
          <a:prstGeom prst="rect">
            <a:avLst/>
          </a:prstGeom>
        </p:spPr>
      </p:pic>
      <p:pic>
        <p:nvPicPr>
          <p:cNvPr id="23" name="Graphic 22" descr="End">
            <a:extLst>
              <a:ext uri="{FF2B5EF4-FFF2-40B4-BE49-F238E27FC236}">
                <a16:creationId xmlns:a16="http://schemas.microsoft.com/office/drawing/2014/main" id="{EA6F4288-0930-A948-9DDC-FFF6C8BD4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276848" y="6369845"/>
            <a:ext cx="509586" cy="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CF0736-EEFA-ED43-B0FF-798387DECC83}"/>
              </a:ext>
            </a:extLst>
          </p:cNvPr>
          <p:cNvSpPr/>
          <p:nvPr/>
        </p:nvSpPr>
        <p:spPr>
          <a:xfrm>
            <a:off x="685801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Images">
            <a:extLst>
              <a:ext uri="{FF2B5EF4-FFF2-40B4-BE49-F238E27FC236}">
                <a16:creationId xmlns:a16="http://schemas.microsoft.com/office/drawing/2014/main" id="{E9C67306-47FC-CE4B-AD39-FB38C18C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1" y="36147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FA0ADE-B850-FA42-A310-87986D66F310}"/>
              </a:ext>
            </a:extLst>
          </p:cNvPr>
          <p:cNvSpPr/>
          <p:nvPr/>
        </p:nvSpPr>
        <p:spPr>
          <a:xfrm>
            <a:off x="671513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Images">
            <a:extLst>
              <a:ext uri="{FF2B5EF4-FFF2-40B4-BE49-F238E27FC236}">
                <a16:creationId xmlns:a16="http://schemas.microsoft.com/office/drawing/2014/main" id="{9864CBE8-3E06-084B-8B8A-6C781B98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713" y="361473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C6553D-8E1C-474E-B84B-4A44D4BA91F4}"/>
              </a:ext>
            </a:extLst>
          </p:cNvPr>
          <p:cNvSpPr txBox="1"/>
          <p:nvPr/>
        </p:nvSpPr>
        <p:spPr>
          <a:xfrm>
            <a:off x="1062211" y="5074205"/>
            <a:ext cx="1847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ED015-891C-EF4D-99CF-794C8EBA4B9F}"/>
              </a:ext>
            </a:extLst>
          </p:cNvPr>
          <p:cNvSpPr/>
          <p:nvPr/>
        </p:nvSpPr>
        <p:spPr>
          <a:xfrm>
            <a:off x="3681413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Images">
            <a:extLst>
              <a:ext uri="{FF2B5EF4-FFF2-40B4-BE49-F238E27FC236}">
                <a16:creationId xmlns:a16="http://schemas.microsoft.com/office/drawing/2014/main" id="{94B97E53-F25A-3C4C-9CE6-1250E249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613" y="361473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6B7D3-B5CE-FC4E-BF99-64A44E35724B}"/>
              </a:ext>
            </a:extLst>
          </p:cNvPr>
          <p:cNvSpPr txBox="1"/>
          <p:nvPr/>
        </p:nvSpPr>
        <p:spPr>
          <a:xfrm>
            <a:off x="4072111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67355-8ACE-A340-AE2C-DDB8712DBD8E}"/>
              </a:ext>
            </a:extLst>
          </p:cNvPr>
          <p:cNvSpPr/>
          <p:nvPr/>
        </p:nvSpPr>
        <p:spPr>
          <a:xfrm>
            <a:off x="6677025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Images">
            <a:extLst>
              <a:ext uri="{FF2B5EF4-FFF2-40B4-BE49-F238E27FC236}">
                <a16:creationId xmlns:a16="http://schemas.microsoft.com/office/drawing/2014/main" id="{2DC8E02A-3645-A74A-AA9D-C01432A6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225" y="36147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F32E8B-45C5-6B4C-8469-3AE3E52EA1BC}"/>
              </a:ext>
            </a:extLst>
          </p:cNvPr>
          <p:cNvSpPr txBox="1"/>
          <p:nvPr/>
        </p:nvSpPr>
        <p:spPr>
          <a:xfrm>
            <a:off x="7067723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FFFA1F-4BD6-FB41-B3A8-7A28E9422E26}"/>
              </a:ext>
            </a:extLst>
          </p:cNvPr>
          <p:cNvSpPr/>
          <p:nvPr/>
        </p:nvSpPr>
        <p:spPr>
          <a:xfrm>
            <a:off x="9651034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Images">
            <a:extLst>
              <a:ext uri="{FF2B5EF4-FFF2-40B4-BE49-F238E27FC236}">
                <a16:creationId xmlns:a16="http://schemas.microsoft.com/office/drawing/2014/main" id="{BCA68252-775F-2343-B2BC-99ADAC39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8234" y="361473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F57150-5DD5-4844-9E36-40E31342FA58}"/>
              </a:ext>
            </a:extLst>
          </p:cNvPr>
          <p:cNvSpPr txBox="1"/>
          <p:nvPr/>
        </p:nvSpPr>
        <p:spPr>
          <a:xfrm>
            <a:off x="10041732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A2523-616B-FA41-9BE9-1AED61EF74AD}"/>
              </a:ext>
            </a:extLst>
          </p:cNvPr>
          <p:cNvSpPr txBox="1"/>
          <p:nvPr/>
        </p:nvSpPr>
        <p:spPr>
          <a:xfrm>
            <a:off x="1076499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9EA66E-D39E-0548-9FAE-257DAD35C461}"/>
              </a:ext>
            </a:extLst>
          </p:cNvPr>
          <p:cNvCxnSpPr/>
          <p:nvPr/>
        </p:nvCxnSpPr>
        <p:spPr>
          <a:xfrm>
            <a:off x="0" y="275748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26BE45-D6C9-6C4B-9C0A-31DBC77A27E1}"/>
              </a:ext>
            </a:extLst>
          </p:cNvPr>
          <p:cNvSpPr txBox="1"/>
          <p:nvPr/>
        </p:nvSpPr>
        <p:spPr>
          <a:xfrm>
            <a:off x="0" y="2357440"/>
            <a:ext cx="297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Những phim bạn có thể thích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E2BCF2-6AE5-CC40-A4D8-8B79839DDB7B}"/>
              </a:ext>
            </a:extLst>
          </p:cNvPr>
          <p:cNvCxnSpPr>
            <a:cxnSpLocks/>
          </p:cNvCxnSpPr>
          <p:nvPr/>
        </p:nvCxnSpPr>
        <p:spPr>
          <a:xfrm>
            <a:off x="0" y="5595938"/>
            <a:ext cx="12087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hevron 33">
            <a:extLst>
              <a:ext uri="{FF2B5EF4-FFF2-40B4-BE49-F238E27FC236}">
                <a16:creationId xmlns:a16="http://schemas.microsoft.com/office/drawing/2014/main" id="{CE01435F-A9C2-FB4F-A13C-8A48786AE06A}"/>
              </a:ext>
            </a:extLst>
          </p:cNvPr>
          <p:cNvSpPr/>
          <p:nvPr/>
        </p:nvSpPr>
        <p:spPr>
          <a:xfrm>
            <a:off x="11826392" y="3843337"/>
            <a:ext cx="221284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B12E7112-72B8-2340-B013-D7A4FE877E9F}"/>
              </a:ext>
            </a:extLst>
          </p:cNvPr>
          <p:cNvSpPr/>
          <p:nvPr/>
        </p:nvSpPr>
        <p:spPr>
          <a:xfrm rot="10800000">
            <a:off x="199093" y="3843337"/>
            <a:ext cx="221284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HỆ THỐNG QUẢN TRỊ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3566" y="338029"/>
            <a:ext cx="644204" cy="644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3" y="1055105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38E667-3E15-A74C-B871-6BAE1886AACE}"/>
              </a:ext>
            </a:extLst>
          </p:cNvPr>
          <p:cNvSpPr/>
          <p:nvPr/>
        </p:nvSpPr>
        <p:spPr>
          <a:xfrm>
            <a:off x="3425371" y="1853549"/>
            <a:ext cx="5341258" cy="17126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EF58B-C086-9B4A-AEAA-1FBE62A0EB6B}"/>
              </a:ext>
            </a:extLst>
          </p:cNvPr>
          <p:cNvSpPr txBox="1"/>
          <p:nvPr/>
        </p:nvSpPr>
        <p:spPr>
          <a:xfrm>
            <a:off x="4214152" y="2340560"/>
            <a:ext cx="37636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ysClr val="windowText" lastClr="000000"/>
                </a:solidFill>
              </a:rPr>
              <a:t>FORM ĐĂNG NHẬP CHO ADMIN</a:t>
            </a:r>
          </a:p>
        </p:txBody>
      </p:sp>
    </p:spTree>
    <p:extLst>
      <p:ext uri="{BB962C8B-B14F-4D97-AF65-F5344CB8AC3E}">
        <p14:creationId xmlns:p14="http://schemas.microsoft.com/office/powerpoint/2010/main" val="362091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2257425" y="689071"/>
            <a:ext cx="9815513" cy="58681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71788" y="95720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phim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D319-B014-9D4E-B259-81C87C4F5803}"/>
              </a:ext>
            </a:extLst>
          </p:cNvPr>
          <p:cNvSpPr/>
          <p:nvPr/>
        </p:nvSpPr>
        <p:spPr>
          <a:xfrm>
            <a:off x="2871789" y="1909522"/>
            <a:ext cx="8158160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1</a:t>
            </a:r>
          </a:p>
        </p:txBody>
      </p:sp>
      <p:pic>
        <p:nvPicPr>
          <p:cNvPr id="7" name="Graphic 6" descr="Images">
            <a:extLst>
              <a:ext uri="{FF2B5EF4-FFF2-40B4-BE49-F238E27FC236}">
                <a16:creationId xmlns:a16="http://schemas.microsoft.com/office/drawing/2014/main" id="{1C96CE89-A92C-A847-B7E2-D8028F8B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575" y="1973817"/>
            <a:ext cx="657223" cy="6572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CBB5C8-A2BB-2346-97BC-5CB76FF80759}"/>
              </a:ext>
            </a:extLst>
          </p:cNvPr>
          <p:cNvSpPr/>
          <p:nvPr/>
        </p:nvSpPr>
        <p:spPr>
          <a:xfrm>
            <a:off x="2871788" y="2899645"/>
            <a:ext cx="8158161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2</a:t>
            </a:r>
          </a:p>
        </p:txBody>
      </p:sp>
      <p:pic>
        <p:nvPicPr>
          <p:cNvPr id="9" name="Graphic 8" descr="Images">
            <a:extLst>
              <a:ext uri="{FF2B5EF4-FFF2-40B4-BE49-F238E27FC236}">
                <a16:creationId xmlns:a16="http://schemas.microsoft.com/office/drawing/2014/main" id="{8FB5219E-4A96-6942-A913-6A89F68F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338" y="2963940"/>
            <a:ext cx="657223" cy="657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3339E-205F-7246-899B-CBA52BB9DECF}"/>
              </a:ext>
            </a:extLst>
          </p:cNvPr>
          <p:cNvSpPr/>
          <p:nvPr/>
        </p:nvSpPr>
        <p:spPr>
          <a:xfrm>
            <a:off x="2871789" y="3889768"/>
            <a:ext cx="8158160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3</a:t>
            </a:r>
          </a:p>
        </p:txBody>
      </p:sp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3BFA2EE5-94D9-0241-A35D-B8B3E573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339" y="3916917"/>
            <a:ext cx="657223" cy="657223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9501187" y="1399637"/>
            <a:ext cx="1528761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phim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5872" y="1399637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Garbage">
            <a:extLst>
              <a:ext uri="{FF2B5EF4-FFF2-40B4-BE49-F238E27FC236}">
                <a16:creationId xmlns:a16="http://schemas.microsoft.com/office/drawing/2014/main" id="{E6017A3A-4214-7446-A602-17B93590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415" y="2018459"/>
            <a:ext cx="500062" cy="500062"/>
          </a:xfrm>
          <a:prstGeom prst="rect">
            <a:avLst/>
          </a:prstGeom>
        </p:spPr>
      </p:pic>
      <p:pic>
        <p:nvPicPr>
          <p:cNvPr id="30" name="Graphic 29" descr="Pencil">
            <a:extLst>
              <a:ext uri="{FF2B5EF4-FFF2-40B4-BE49-F238E27FC236}">
                <a16:creationId xmlns:a16="http://schemas.microsoft.com/office/drawing/2014/main" id="{2DC73C33-1481-3943-A383-B35485D3D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151" y="1996403"/>
            <a:ext cx="500062" cy="500062"/>
          </a:xfrm>
          <a:prstGeom prst="rect">
            <a:avLst/>
          </a:prstGeom>
        </p:spPr>
      </p:pic>
      <p:pic>
        <p:nvPicPr>
          <p:cNvPr id="31" name="Graphic 30" descr="Information">
            <a:extLst>
              <a:ext uri="{FF2B5EF4-FFF2-40B4-BE49-F238E27FC236}">
                <a16:creationId xmlns:a16="http://schemas.microsoft.com/office/drawing/2014/main" id="{6A792DF8-CC07-2340-84D5-8F4FD0A8DC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543" y="2046231"/>
            <a:ext cx="500062" cy="500062"/>
          </a:xfrm>
          <a:prstGeom prst="rect">
            <a:avLst/>
          </a:prstGeom>
        </p:spPr>
      </p:pic>
      <p:pic>
        <p:nvPicPr>
          <p:cNvPr id="32" name="Graphic 31" descr="Garbage">
            <a:extLst>
              <a:ext uri="{FF2B5EF4-FFF2-40B4-BE49-F238E27FC236}">
                <a16:creationId xmlns:a16="http://schemas.microsoft.com/office/drawing/2014/main" id="{643E777C-A6DB-CD49-AE4F-5FFC81FBA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415" y="3064128"/>
            <a:ext cx="500062" cy="500062"/>
          </a:xfrm>
          <a:prstGeom prst="rect">
            <a:avLst/>
          </a:prstGeom>
        </p:spPr>
      </p:pic>
      <p:pic>
        <p:nvPicPr>
          <p:cNvPr id="33" name="Graphic 32" descr="Pencil">
            <a:extLst>
              <a:ext uri="{FF2B5EF4-FFF2-40B4-BE49-F238E27FC236}">
                <a16:creationId xmlns:a16="http://schemas.microsoft.com/office/drawing/2014/main" id="{35BA7923-72FA-5B49-B372-2D5A15794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151" y="3042072"/>
            <a:ext cx="500062" cy="500062"/>
          </a:xfrm>
          <a:prstGeom prst="rect">
            <a:avLst/>
          </a:prstGeom>
        </p:spPr>
      </p:pic>
      <p:pic>
        <p:nvPicPr>
          <p:cNvPr id="34" name="Graphic 33" descr="Information">
            <a:extLst>
              <a:ext uri="{FF2B5EF4-FFF2-40B4-BE49-F238E27FC236}">
                <a16:creationId xmlns:a16="http://schemas.microsoft.com/office/drawing/2014/main" id="{60FC63E4-47B8-8F4B-AFAD-7E8643A6E8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543" y="3091900"/>
            <a:ext cx="500062" cy="500062"/>
          </a:xfrm>
          <a:prstGeom prst="rect">
            <a:avLst/>
          </a:prstGeom>
        </p:spPr>
      </p:pic>
      <p:pic>
        <p:nvPicPr>
          <p:cNvPr id="35" name="Graphic 34" descr="Garbage">
            <a:extLst>
              <a:ext uri="{FF2B5EF4-FFF2-40B4-BE49-F238E27FC236}">
                <a16:creationId xmlns:a16="http://schemas.microsoft.com/office/drawing/2014/main" id="{ED99BF00-C419-9946-882F-3E247E0EA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1265" y="4054251"/>
            <a:ext cx="500062" cy="500062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5E5740F0-DE29-374D-A54C-BBD65C7CA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0001" y="4032195"/>
            <a:ext cx="500062" cy="500062"/>
          </a:xfrm>
          <a:prstGeom prst="rect">
            <a:avLst/>
          </a:prstGeom>
        </p:spPr>
      </p:pic>
      <p:pic>
        <p:nvPicPr>
          <p:cNvPr id="37" name="Graphic 36" descr="Information">
            <a:extLst>
              <a:ext uri="{FF2B5EF4-FFF2-40B4-BE49-F238E27FC236}">
                <a16:creationId xmlns:a16="http://schemas.microsoft.com/office/drawing/2014/main" id="{9D00A99D-7A00-6540-B086-8FA2E430C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95393" y="4082023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thể loại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8810626" y="986566"/>
            <a:ext cx="1528761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thể loại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549" y="986566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024187" y="17345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1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230E1F03-334E-EF41-9532-4B3871FD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1624141"/>
            <a:ext cx="500062" cy="500062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45DE9A01-F306-FA42-8983-786BEBBD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1669146"/>
            <a:ext cx="500062" cy="500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024187" y="28335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2</a:t>
            </a:r>
          </a:p>
        </p:txBody>
      </p:sp>
      <p:pic>
        <p:nvPicPr>
          <p:cNvPr id="26" name="Graphic 25" descr="Garbage">
            <a:extLst>
              <a:ext uri="{FF2B5EF4-FFF2-40B4-BE49-F238E27FC236}">
                <a16:creationId xmlns:a16="http://schemas.microsoft.com/office/drawing/2014/main" id="{A7A48C78-FF7E-3C4B-A590-C88C4AEF0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2768212"/>
            <a:ext cx="500062" cy="500062"/>
          </a:xfrm>
          <a:prstGeom prst="rect">
            <a:avLst/>
          </a:prstGeom>
        </p:spPr>
      </p:pic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594E142B-8BD8-7749-8E18-7C77EE572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2813217"/>
            <a:ext cx="500062" cy="5000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024187" y="3957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3</a:t>
            </a:r>
          </a:p>
        </p:txBody>
      </p:sp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B526E10B-73F3-9749-B988-4E073204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3846918"/>
            <a:ext cx="500062" cy="500062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709D0DD5-BE90-6A47-9086-F14899BA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3891923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thông báo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8686800" y="986566"/>
            <a:ext cx="1652587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thông báo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549" y="986566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024187" y="17345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1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230E1F03-334E-EF41-9532-4B3871FD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1704158"/>
            <a:ext cx="500062" cy="500062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45DE9A01-F306-FA42-8983-786BEBBD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7" y="1682102"/>
            <a:ext cx="500062" cy="500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024187" y="28335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2</a:t>
            </a:r>
          </a:p>
        </p:txBody>
      </p:sp>
      <p:pic>
        <p:nvPicPr>
          <p:cNvPr id="26" name="Graphic 25" descr="Garbage">
            <a:extLst>
              <a:ext uri="{FF2B5EF4-FFF2-40B4-BE49-F238E27FC236}">
                <a16:creationId xmlns:a16="http://schemas.microsoft.com/office/drawing/2014/main" id="{A7A48C78-FF7E-3C4B-A590-C88C4AEF0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2806971"/>
            <a:ext cx="500062" cy="500062"/>
          </a:xfrm>
          <a:prstGeom prst="rect">
            <a:avLst/>
          </a:prstGeom>
        </p:spPr>
      </p:pic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594E142B-8BD8-7749-8E18-7C77EE572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782" y="2798941"/>
            <a:ext cx="500062" cy="5000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024187" y="3957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3</a:t>
            </a:r>
          </a:p>
        </p:txBody>
      </p:sp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B526E10B-73F3-9749-B988-4E073204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3854061"/>
            <a:ext cx="500062" cy="500062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709D0DD5-BE90-6A47-9086-F14899BA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7" y="3860125"/>
            <a:ext cx="500062" cy="500062"/>
          </a:xfrm>
          <a:prstGeom prst="rect">
            <a:avLst/>
          </a:prstGeom>
        </p:spPr>
      </p:pic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FCF7B59F-19A3-CA48-ABCC-C393E7AAB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49" y="1731930"/>
            <a:ext cx="500062" cy="500062"/>
          </a:xfrm>
          <a:prstGeom prst="rect">
            <a:avLst/>
          </a:prstGeom>
        </p:spPr>
      </p:pic>
      <p:pic>
        <p:nvPicPr>
          <p:cNvPr id="48" name="Graphic 47" descr="Information">
            <a:extLst>
              <a:ext uri="{FF2B5EF4-FFF2-40B4-BE49-F238E27FC236}">
                <a16:creationId xmlns:a16="http://schemas.microsoft.com/office/drawing/2014/main" id="{E6B38DF2-C841-8241-B985-4D4A8D842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49" y="2806971"/>
            <a:ext cx="500062" cy="500062"/>
          </a:xfrm>
          <a:prstGeom prst="rect">
            <a:avLst/>
          </a:prstGeom>
        </p:spPr>
      </p:pic>
      <p:pic>
        <p:nvPicPr>
          <p:cNvPr id="49" name="Graphic 48" descr="Information">
            <a:extLst>
              <a:ext uri="{FF2B5EF4-FFF2-40B4-BE49-F238E27FC236}">
                <a16:creationId xmlns:a16="http://schemas.microsoft.com/office/drawing/2014/main" id="{2B1CF976-8A8D-8A49-8DD6-6275431C5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3193" y="3854061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người dùng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921" y="1000189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967162" y="17739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967162" y="287304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967162" y="399675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3</a:t>
            </a:r>
          </a:p>
        </p:txBody>
      </p:sp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FCF7B59F-19A3-CA48-ABCC-C393E7AAB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21" y="1736827"/>
            <a:ext cx="500062" cy="500062"/>
          </a:xfrm>
          <a:prstGeom prst="rect">
            <a:avLst/>
          </a:prstGeom>
        </p:spPr>
      </p:pic>
      <p:pic>
        <p:nvPicPr>
          <p:cNvPr id="48" name="Graphic 47" descr="Information">
            <a:extLst>
              <a:ext uri="{FF2B5EF4-FFF2-40B4-BE49-F238E27FC236}">
                <a16:creationId xmlns:a16="http://schemas.microsoft.com/office/drawing/2014/main" id="{E6B38DF2-C841-8241-B985-4D4A8D842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8345" y="2768211"/>
            <a:ext cx="500062" cy="500062"/>
          </a:xfrm>
          <a:prstGeom prst="rect">
            <a:avLst/>
          </a:prstGeom>
        </p:spPr>
      </p:pic>
      <p:pic>
        <p:nvPicPr>
          <p:cNvPr id="49" name="Graphic 48" descr="Information">
            <a:extLst>
              <a:ext uri="{FF2B5EF4-FFF2-40B4-BE49-F238E27FC236}">
                <a16:creationId xmlns:a16="http://schemas.microsoft.com/office/drawing/2014/main" id="{2B1CF976-8A8D-8A49-8DD6-6275431C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21" y="3936051"/>
            <a:ext cx="500062" cy="500062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538414C-99FB-1948-8AE7-0F68FAFC2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850" y="1615744"/>
            <a:ext cx="685798" cy="685798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20A36D4-EAB4-6741-A107-49D6CA708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0377" y="2675343"/>
            <a:ext cx="685798" cy="685798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74C17575-9809-1D49-B59C-666971A67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850" y="3799055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AE1B7391-28E1-F248-87AB-8E694BBC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895350"/>
            <a:ext cx="2533650" cy="2533650"/>
          </a:xfrm>
          <a:prstGeom prst="rect">
            <a:avLst/>
          </a:prstGeom>
        </p:spPr>
      </p:pic>
      <p:pic>
        <p:nvPicPr>
          <p:cNvPr id="7" name="Graphic 6" descr="Statistics RTL">
            <a:extLst>
              <a:ext uri="{FF2B5EF4-FFF2-40B4-BE49-F238E27FC236}">
                <a16:creationId xmlns:a16="http://schemas.microsoft.com/office/drawing/2014/main" id="{9B86D9D3-CA3C-F94C-896D-1F015A2B0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526" y="895350"/>
            <a:ext cx="2533649" cy="2533649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0FD563E9-8BC8-D34C-93C1-54562A066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4353" y="890587"/>
            <a:ext cx="2538412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4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34E3-40E6-DC4D-827D-6E80DA7BDE77}"/>
              </a:ext>
            </a:extLst>
          </p:cNvPr>
          <p:cNvSpPr txBox="1"/>
          <p:nvPr/>
        </p:nvSpPr>
        <p:spPr>
          <a:xfrm>
            <a:off x="1657350" y="10287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Tiêu đề thông báo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F1DD97-6994-C744-B359-E269C4A0CCB8}"/>
              </a:ext>
            </a:extLst>
          </p:cNvPr>
          <p:cNvSpPr/>
          <p:nvPr/>
        </p:nvSpPr>
        <p:spPr>
          <a:xfrm>
            <a:off x="1657350" y="2069545"/>
            <a:ext cx="7315200" cy="1843087"/>
          </a:xfrm>
          <a:prstGeom prst="roundRect">
            <a:avLst>
              <a:gd name="adj" fmla="val 58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Nội dung thông báo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8F20F-C4DB-844A-8158-04AD7765148C}"/>
              </a:ext>
            </a:extLst>
          </p:cNvPr>
          <p:cNvSpPr txBox="1"/>
          <p:nvPr/>
        </p:nvSpPr>
        <p:spPr>
          <a:xfrm>
            <a:off x="1657350" y="1498044"/>
            <a:ext cx="324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Thời gian hết hạn: dd/mm/yyyy</a:t>
            </a:r>
          </a:p>
        </p:txBody>
      </p:sp>
    </p:spTree>
    <p:extLst>
      <p:ext uri="{BB962C8B-B14F-4D97-AF65-F5344CB8AC3E}">
        <p14:creationId xmlns:p14="http://schemas.microsoft.com/office/powerpoint/2010/main" val="387628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THÊM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21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60526" y="362901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12596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593069" y="50082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593069" y="5505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593069" y="600214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593069" y="649910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101083" y="2502581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101083" y="2871400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D0228-3F87-5843-91B0-0D9E8EBF2CE6}"/>
              </a:ext>
            </a:extLst>
          </p:cNvPr>
          <p:cNvSpPr/>
          <p:nvPr/>
        </p:nvSpPr>
        <p:spPr>
          <a:xfrm>
            <a:off x="3867157" y="3252723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62582" y="366634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071808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55116" y="501310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7256" y="407180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4433744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49383" y="5494216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50472" y="603543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49383" y="657349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09405" y="7140079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1626088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SỬA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21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60526" y="362901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12596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593069" y="50082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593069" y="5505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593069" y="600214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593069" y="649910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101083" y="2502581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101083" y="2871400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D0228-3F87-5843-91B0-0D9E8EBF2CE6}"/>
              </a:ext>
            </a:extLst>
          </p:cNvPr>
          <p:cNvSpPr/>
          <p:nvPr/>
        </p:nvSpPr>
        <p:spPr>
          <a:xfrm>
            <a:off x="3867157" y="3252723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62582" y="366634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071808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55116" y="501310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7256" y="407180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4433744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49383" y="5494216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50472" y="603543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49383" y="657349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09405" y="7140079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27462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THÊM  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12859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80245" y="429505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79920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614613" y="546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614613" y="59656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614613" y="646262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614613" y="69595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067591" y="2828833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067591" y="250257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76660" y="428204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74504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76660" y="547357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1523" y="3196434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5106980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70927" y="5954688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72016" y="649590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70927" y="703396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30949" y="76005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C117B-210F-C94A-A3F7-43CD3069A128}"/>
              </a:ext>
            </a:extLst>
          </p:cNvPr>
          <p:cNvSpPr/>
          <p:nvPr/>
        </p:nvSpPr>
        <p:spPr>
          <a:xfrm>
            <a:off x="3856575" y="319643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97587-0A7D-AC4D-95A8-6292CFA0129A}"/>
              </a:ext>
            </a:extLst>
          </p:cNvPr>
          <p:cNvSpPr/>
          <p:nvPr/>
        </p:nvSpPr>
        <p:spPr>
          <a:xfrm>
            <a:off x="6045790" y="472233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D1D4399-3536-0F4E-93D7-FAC833AECFDB}"/>
              </a:ext>
            </a:extLst>
          </p:cNvPr>
          <p:cNvSpPr/>
          <p:nvPr/>
        </p:nvSpPr>
        <p:spPr>
          <a:xfrm>
            <a:off x="6803672" y="39290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25FB9E-5588-854C-8EBD-A176CC6E79CB}"/>
              </a:ext>
            </a:extLst>
          </p:cNvPr>
          <p:cNvSpPr/>
          <p:nvPr/>
        </p:nvSpPr>
        <p:spPr>
          <a:xfrm>
            <a:off x="6059868" y="3548132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8C5DA-5846-F94C-8ED8-E7BC77F78EC7}"/>
              </a:ext>
            </a:extLst>
          </p:cNvPr>
          <p:cNvSpPr/>
          <p:nvPr/>
        </p:nvSpPr>
        <p:spPr>
          <a:xfrm>
            <a:off x="3864920" y="3548132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 + 1</a:t>
            </a:r>
          </a:p>
        </p:txBody>
      </p:sp>
    </p:spTree>
    <p:extLst>
      <p:ext uri="{BB962C8B-B14F-4D97-AF65-F5344CB8AC3E}">
        <p14:creationId xmlns:p14="http://schemas.microsoft.com/office/powerpoint/2010/main" val="72233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SỬA  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12859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80245" y="429505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79920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614613" y="546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614613" y="59656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614613" y="646262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614613" y="69595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067591" y="2828833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067591" y="250257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76660" y="428204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74504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76660" y="547357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1523" y="3196434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5106980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70927" y="5954688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72016" y="649590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70927" y="703396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30949" y="76005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C117B-210F-C94A-A3F7-43CD3069A128}"/>
              </a:ext>
            </a:extLst>
          </p:cNvPr>
          <p:cNvSpPr/>
          <p:nvPr/>
        </p:nvSpPr>
        <p:spPr>
          <a:xfrm>
            <a:off x="3856575" y="319643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97587-0A7D-AC4D-95A8-6292CFA0129A}"/>
              </a:ext>
            </a:extLst>
          </p:cNvPr>
          <p:cNvSpPr/>
          <p:nvPr/>
        </p:nvSpPr>
        <p:spPr>
          <a:xfrm>
            <a:off x="6045790" y="472233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D1D4399-3536-0F4E-93D7-FAC833AECFDB}"/>
              </a:ext>
            </a:extLst>
          </p:cNvPr>
          <p:cNvSpPr/>
          <p:nvPr/>
        </p:nvSpPr>
        <p:spPr>
          <a:xfrm>
            <a:off x="6803672" y="39290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25FB9E-5588-854C-8EBD-A176CC6E79CB}"/>
              </a:ext>
            </a:extLst>
          </p:cNvPr>
          <p:cNvSpPr/>
          <p:nvPr/>
        </p:nvSpPr>
        <p:spPr>
          <a:xfrm>
            <a:off x="6059868" y="3548132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8C5DA-5846-F94C-8ED8-E7BC77F78EC7}"/>
              </a:ext>
            </a:extLst>
          </p:cNvPr>
          <p:cNvSpPr/>
          <p:nvPr/>
        </p:nvSpPr>
        <p:spPr>
          <a:xfrm>
            <a:off x="3864920" y="3548132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 + 1</a:t>
            </a:r>
          </a:p>
        </p:txBody>
      </p:sp>
    </p:spTree>
    <p:extLst>
      <p:ext uri="{BB962C8B-B14F-4D97-AF65-F5344CB8AC3E}">
        <p14:creationId xmlns:p14="http://schemas.microsoft.com/office/powerpoint/2010/main" val="18546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16305"/>
            <a:ext cx="2258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25035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3930" y="395014"/>
            <a:ext cx="504247" cy="5042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365694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180794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631075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87B41F-E0D3-F34A-95FA-7701A035AB77}"/>
              </a:ext>
            </a:extLst>
          </p:cNvPr>
          <p:cNvSpPr/>
          <p:nvPr/>
        </p:nvSpPr>
        <p:spPr>
          <a:xfrm>
            <a:off x="7631075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31071D-E7D4-A041-A659-57E3E11B9E18}"/>
              </a:ext>
            </a:extLst>
          </p:cNvPr>
          <p:cNvSpPr/>
          <p:nvPr/>
        </p:nvSpPr>
        <p:spPr>
          <a:xfrm>
            <a:off x="5365694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8A870A-13CA-4C4C-8099-D5EE51C34E40}"/>
              </a:ext>
            </a:extLst>
          </p:cNvPr>
          <p:cNvSpPr/>
          <p:nvPr/>
        </p:nvSpPr>
        <p:spPr>
          <a:xfrm>
            <a:off x="3180794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A5B4468-7FA7-5D4D-9A5A-C5987A20C2B0}"/>
              </a:ext>
            </a:extLst>
          </p:cNvPr>
          <p:cNvSpPr/>
          <p:nvPr/>
        </p:nvSpPr>
        <p:spPr>
          <a:xfrm>
            <a:off x="839315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9725748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6B8CFF5-5C57-6549-A258-82B9AE26C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2970" y="325035"/>
            <a:ext cx="644204" cy="64420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142C88-BAB0-EA4A-AA68-9EB2CFB9E92C}"/>
              </a:ext>
            </a:extLst>
          </p:cNvPr>
          <p:cNvSpPr/>
          <p:nvPr/>
        </p:nvSpPr>
        <p:spPr>
          <a:xfrm>
            <a:off x="9815354" y="1194594"/>
            <a:ext cx="1951820" cy="14144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Thông tin cá nhân</a:t>
            </a:r>
          </a:p>
          <a:p>
            <a:pPr algn="ctr"/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rgbClr val="C00000"/>
                </a:solidFill>
              </a:rPr>
              <a:t>Đăng xuất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6364DA8-F2DE-C542-A08B-864243223649}"/>
              </a:ext>
            </a:extLst>
          </p:cNvPr>
          <p:cNvSpPr/>
          <p:nvPr/>
        </p:nvSpPr>
        <p:spPr>
          <a:xfrm rot="16200000">
            <a:off x="11250121" y="948270"/>
            <a:ext cx="363446" cy="25871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7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63F34-6163-F141-8AF1-718ADE95F5E4}"/>
              </a:ext>
            </a:extLst>
          </p:cNvPr>
          <p:cNvSpPr txBox="1"/>
          <p:nvPr/>
        </p:nvSpPr>
        <p:spPr>
          <a:xfrm>
            <a:off x="4602185" y="442913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THỂ LOẠI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752C2-283D-6947-B310-6D39B545BE9C}"/>
              </a:ext>
            </a:extLst>
          </p:cNvPr>
          <p:cNvSpPr/>
          <p:nvPr/>
        </p:nvSpPr>
        <p:spPr>
          <a:xfrm>
            <a:off x="3014663" y="1128713"/>
            <a:ext cx="4857750" cy="542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Nhập tên thể loại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C1D750A-75FD-3C4E-9AEE-1E03086FF6BD}"/>
              </a:ext>
            </a:extLst>
          </p:cNvPr>
          <p:cNvSpPr/>
          <p:nvPr/>
        </p:nvSpPr>
        <p:spPr>
          <a:xfrm>
            <a:off x="6754768" y="1988106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F1973-104E-7542-97C2-F17556F6105B}"/>
              </a:ext>
            </a:extLst>
          </p:cNvPr>
          <p:cNvSpPr txBox="1"/>
          <p:nvPr/>
        </p:nvSpPr>
        <p:spPr>
          <a:xfrm>
            <a:off x="4602185" y="348615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THỂ LOẠI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1D8C32-9BC0-CE4B-A500-AAE6E7876F02}"/>
              </a:ext>
            </a:extLst>
          </p:cNvPr>
          <p:cNvSpPr/>
          <p:nvPr/>
        </p:nvSpPr>
        <p:spPr>
          <a:xfrm>
            <a:off x="3014663" y="4171950"/>
            <a:ext cx="4857750" cy="542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Nhập tên mới của thể loại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AF0ECF0-AD18-9649-B541-F41CD46E4D34}"/>
              </a:ext>
            </a:extLst>
          </p:cNvPr>
          <p:cNvSpPr/>
          <p:nvPr/>
        </p:nvSpPr>
        <p:spPr>
          <a:xfrm>
            <a:off x="6754768" y="5031343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119593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E3D30-3874-A142-902A-7CFDA06B671F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7EBD4-91B9-5A4F-AE3A-EC9DA0900816}"/>
              </a:ext>
            </a:extLst>
          </p:cNvPr>
          <p:cNvSpPr txBox="1"/>
          <p:nvPr/>
        </p:nvSpPr>
        <p:spPr>
          <a:xfrm>
            <a:off x="3071812" y="1165503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C43A-5CF5-DF47-A59E-ABC225E6E67A}"/>
              </a:ext>
            </a:extLst>
          </p:cNvPr>
          <p:cNvSpPr txBox="1"/>
          <p:nvPr/>
        </p:nvSpPr>
        <p:spPr>
          <a:xfrm>
            <a:off x="3071811" y="158805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Password: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03DEF3-E285-9B4D-8ECF-EB4F09930F74}"/>
              </a:ext>
            </a:extLst>
          </p:cNvPr>
          <p:cNvSpPr/>
          <p:nvPr/>
        </p:nvSpPr>
        <p:spPr>
          <a:xfrm>
            <a:off x="5122983" y="811367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918F3C-4021-F245-86DC-8466495B0165}"/>
              </a:ext>
            </a:extLst>
          </p:cNvPr>
          <p:cNvSpPr/>
          <p:nvPr/>
        </p:nvSpPr>
        <p:spPr>
          <a:xfrm>
            <a:off x="5122983" y="124790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B69586-DA4D-4E4F-A71E-DC677CBB1FE2}"/>
              </a:ext>
            </a:extLst>
          </p:cNvPr>
          <p:cNvSpPr/>
          <p:nvPr/>
        </p:nvSpPr>
        <p:spPr>
          <a:xfrm>
            <a:off x="5122983" y="1682618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4B177E-1A0A-2E4E-97A8-ED293818CF41}"/>
              </a:ext>
            </a:extLst>
          </p:cNvPr>
          <p:cNvSpPr/>
          <p:nvPr/>
        </p:nvSpPr>
        <p:spPr>
          <a:xfrm>
            <a:off x="4583904" y="3429000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A6B27EAE-5BB5-E54A-9AB3-0F4D22B1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765" y="2329284"/>
            <a:ext cx="280988" cy="280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927952-7C83-7C4F-9287-85DD7735759A}"/>
              </a:ext>
            </a:extLst>
          </p:cNvPr>
          <p:cNvSpPr txBox="1"/>
          <p:nvPr/>
        </p:nvSpPr>
        <p:spPr>
          <a:xfrm>
            <a:off x="4390916" y="50785"/>
            <a:ext cx="270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THÔNG TIN CÁ NHÂN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0BB12-82ED-4D4C-B710-1D17C503B7F0}"/>
              </a:ext>
            </a:extLst>
          </p:cNvPr>
          <p:cNvSpPr txBox="1"/>
          <p:nvPr/>
        </p:nvSpPr>
        <p:spPr>
          <a:xfrm>
            <a:off x="3071811" y="2074374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Password mới: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F065A7-037D-5740-968C-713FF3E41250}"/>
              </a:ext>
            </a:extLst>
          </p:cNvPr>
          <p:cNvSpPr/>
          <p:nvPr/>
        </p:nvSpPr>
        <p:spPr>
          <a:xfrm>
            <a:off x="5122983" y="2151326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993B8-F8F6-7A49-8F51-0E03FA21099D}"/>
              </a:ext>
            </a:extLst>
          </p:cNvPr>
          <p:cNvSpPr txBox="1"/>
          <p:nvPr/>
        </p:nvSpPr>
        <p:spPr>
          <a:xfrm>
            <a:off x="3071811" y="2629797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Nhập lại mật khẩu: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61F9E26-9A2B-8E48-8D8A-750B52C98EF2}"/>
              </a:ext>
            </a:extLst>
          </p:cNvPr>
          <p:cNvSpPr/>
          <p:nvPr/>
        </p:nvSpPr>
        <p:spPr>
          <a:xfrm>
            <a:off x="5122983" y="269224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E3D30-3874-A142-902A-7CFDA06B671F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Quyền: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03DEF3-E285-9B4D-8ECF-EB4F09930F74}"/>
              </a:ext>
            </a:extLst>
          </p:cNvPr>
          <p:cNvSpPr/>
          <p:nvPr/>
        </p:nvSpPr>
        <p:spPr>
          <a:xfrm>
            <a:off x="4091352" y="80239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4B177E-1A0A-2E4E-97A8-ED293818CF41}"/>
              </a:ext>
            </a:extLst>
          </p:cNvPr>
          <p:cNvSpPr/>
          <p:nvPr/>
        </p:nvSpPr>
        <p:spPr>
          <a:xfrm>
            <a:off x="4091351" y="1435115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27952-7C83-7C4F-9287-85DD7735759A}"/>
              </a:ext>
            </a:extLst>
          </p:cNvPr>
          <p:cNvSpPr txBox="1"/>
          <p:nvPr/>
        </p:nvSpPr>
        <p:spPr>
          <a:xfrm>
            <a:off x="4490482" y="8371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CẤP QUYỀN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A85E7-EC0E-A047-A22C-CA7EC1C16974}"/>
              </a:ext>
            </a:extLst>
          </p:cNvPr>
          <p:cNvSpPr txBox="1"/>
          <p:nvPr/>
        </p:nvSpPr>
        <p:spPr>
          <a:xfrm>
            <a:off x="2978389" y="452437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Tiêu đề: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0962F6-5AFF-F842-8B45-8E45FC2DDDC7}"/>
              </a:ext>
            </a:extLst>
          </p:cNvPr>
          <p:cNvSpPr/>
          <p:nvPr/>
        </p:nvSpPr>
        <p:spPr>
          <a:xfrm>
            <a:off x="3997928" y="458382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811F1-9149-0B43-B06A-A7916C4E0DF4}"/>
              </a:ext>
            </a:extLst>
          </p:cNvPr>
          <p:cNvSpPr/>
          <p:nvPr/>
        </p:nvSpPr>
        <p:spPr>
          <a:xfrm>
            <a:off x="3997928" y="5719617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E7D-589B-3F46-8D37-33B4C4A03266}"/>
              </a:ext>
            </a:extLst>
          </p:cNvPr>
          <p:cNvSpPr txBox="1"/>
          <p:nvPr/>
        </p:nvSpPr>
        <p:spPr>
          <a:xfrm>
            <a:off x="4091351" y="3839935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THÔNG BÁO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384C-BCA4-DD4B-9573-200DE825365A}"/>
              </a:ext>
            </a:extLst>
          </p:cNvPr>
          <p:cNvSpPr txBox="1"/>
          <p:nvPr/>
        </p:nvSpPr>
        <p:spPr>
          <a:xfrm>
            <a:off x="2978389" y="510417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Nội dung: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431135-F783-1048-829F-C2D9DFD0C30C}"/>
              </a:ext>
            </a:extLst>
          </p:cNvPr>
          <p:cNvSpPr/>
          <p:nvPr/>
        </p:nvSpPr>
        <p:spPr>
          <a:xfrm>
            <a:off x="3997928" y="5163621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17974-42EA-E047-8BE6-252040CDFDD4}"/>
              </a:ext>
            </a:extLst>
          </p:cNvPr>
          <p:cNvSpPr txBox="1"/>
          <p:nvPr/>
        </p:nvSpPr>
        <p:spPr>
          <a:xfrm>
            <a:off x="7763593" y="452437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Tiêu đề: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AC83E7-A649-0240-844B-90D8ACEA088F}"/>
              </a:ext>
            </a:extLst>
          </p:cNvPr>
          <p:cNvSpPr/>
          <p:nvPr/>
        </p:nvSpPr>
        <p:spPr>
          <a:xfrm>
            <a:off x="8783132" y="458382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E2D4C50-BF43-B640-B795-3AB4291FC408}"/>
              </a:ext>
            </a:extLst>
          </p:cNvPr>
          <p:cNvSpPr/>
          <p:nvPr/>
        </p:nvSpPr>
        <p:spPr>
          <a:xfrm>
            <a:off x="8783132" y="5719617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CAF3FC-0B27-B14C-956E-D89CFF6694CA}"/>
              </a:ext>
            </a:extLst>
          </p:cNvPr>
          <p:cNvSpPr txBox="1"/>
          <p:nvPr/>
        </p:nvSpPr>
        <p:spPr>
          <a:xfrm>
            <a:off x="8876555" y="383993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THÔNG BÁO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E978C-8016-DD40-8C9A-99AA3397DCE7}"/>
              </a:ext>
            </a:extLst>
          </p:cNvPr>
          <p:cNvSpPr txBox="1"/>
          <p:nvPr/>
        </p:nvSpPr>
        <p:spPr>
          <a:xfrm>
            <a:off x="7763593" y="510417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Nội dung: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5D586B1-D249-CE46-87DE-6B21740A0BDC}"/>
              </a:ext>
            </a:extLst>
          </p:cNvPr>
          <p:cNvSpPr/>
          <p:nvPr/>
        </p:nvSpPr>
        <p:spPr>
          <a:xfrm>
            <a:off x="8783132" y="5163621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2E431-2649-B04B-9134-CAF935C696AC}"/>
              </a:ext>
            </a:extLst>
          </p:cNvPr>
          <p:cNvCxnSpPr/>
          <p:nvPr/>
        </p:nvCxnSpPr>
        <p:spPr>
          <a:xfrm>
            <a:off x="1739344" y="1200150"/>
            <a:ext cx="7786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B35C26-4376-1748-BE3C-9C806E6FEB27}"/>
              </a:ext>
            </a:extLst>
          </p:cNvPr>
          <p:cNvSpPr txBox="1"/>
          <p:nvPr/>
        </p:nvSpPr>
        <p:spPr>
          <a:xfrm>
            <a:off x="4233712" y="83081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</a:rPr>
              <a:t>Nhập từ khoá tìm kiếm /</a:t>
            </a: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381ABBB4-D7A7-BA48-B1C0-F9EAA894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6032" y="558285"/>
            <a:ext cx="914400" cy="914400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6D80ABD4-BE97-074D-8716-BF8C6C0B9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344" y="1235272"/>
            <a:ext cx="547095" cy="547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315660-D5DF-1A49-8A62-236F753D0B7D}"/>
              </a:ext>
            </a:extLst>
          </p:cNvPr>
          <p:cNvSpPr txBox="1"/>
          <p:nvPr/>
        </p:nvSpPr>
        <p:spPr>
          <a:xfrm>
            <a:off x="1739344" y="1782367"/>
            <a:ext cx="112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Lọc dữ liệu</a:t>
            </a:r>
          </a:p>
        </p:txBody>
      </p:sp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D10E7437-2011-9F46-8720-3722BD263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9814" y="4708328"/>
            <a:ext cx="914400" cy="914400"/>
          </a:xfrm>
          <a:prstGeom prst="rect">
            <a:avLst/>
          </a:prstGeom>
        </p:spPr>
      </p:pic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74A7FDF3-51A6-A546-BCAE-3F67E36CD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74" y="4708328"/>
            <a:ext cx="914400" cy="914400"/>
          </a:xfrm>
          <a:prstGeom prst="rect">
            <a:avLst/>
          </a:prstGeom>
        </p:spPr>
      </p:pic>
      <p:pic>
        <p:nvPicPr>
          <p:cNvPr id="32" name="Graphic 31" descr="Star">
            <a:extLst>
              <a:ext uri="{FF2B5EF4-FFF2-40B4-BE49-F238E27FC236}">
                <a16:creationId xmlns:a16="http://schemas.microsoft.com/office/drawing/2014/main" id="{21AB523D-BF4C-E848-95F8-730DB10B3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4688" y="4708328"/>
            <a:ext cx="914400" cy="914400"/>
          </a:xfrm>
          <a:prstGeom prst="rect">
            <a:avLst/>
          </a:prstGeom>
        </p:spPr>
      </p:pic>
      <p:pic>
        <p:nvPicPr>
          <p:cNvPr id="33" name="Graphic 32" descr="Star">
            <a:extLst>
              <a:ext uri="{FF2B5EF4-FFF2-40B4-BE49-F238E27FC236}">
                <a16:creationId xmlns:a16="http://schemas.microsoft.com/office/drawing/2014/main" id="{5DC33078-307D-F042-AE09-22AE7D662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488" y="4708328"/>
            <a:ext cx="914400" cy="914400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0CD5BBFA-9D5E-2A4C-BA5F-7A00D847C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8288" y="4708328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69C0608-66AE-E448-9BC2-5DD3BD9185D7}"/>
              </a:ext>
            </a:extLst>
          </p:cNvPr>
          <p:cNvSpPr/>
          <p:nvPr/>
        </p:nvSpPr>
        <p:spPr>
          <a:xfrm>
            <a:off x="3822058" y="5927528"/>
            <a:ext cx="1810630" cy="4714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Gửi đánh giá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23F6A-9462-BF42-B860-61AB521AFA8A}"/>
              </a:ext>
            </a:extLst>
          </p:cNvPr>
          <p:cNvSpPr txBox="1"/>
          <p:nvPr/>
        </p:nvSpPr>
        <p:spPr>
          <a:xfrm>
            <a:off x="2166776" y="3941446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ĐÁNH GIÁ PHIM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B48CDC-11C0-B949-8402-D9F048C2DBE6}"/>
              </a:ext>
            </a:extLst>
          </p:cNvPr>
          <p:cNvSpPr txBox="1"/>
          <p:nvPr/>
        </p:nvSpPr>
        <p:spPr>
          <a:xfrm>
            <a:off x="8586788" y="3986213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XÁC NHẬN HÀNH ĐỘNG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6F5C78-1FA0-1046-B9F6-88E0ED2CF65D}"/>
              </a:ext>
            </a:extLst>
          </p:cNvPr>
          <p:cNvSpPr/>
          <p:nvPr/>
        </p:nvSpPr>
        <p:spPr>
          <a:xfrm>
            <a:off x="9844088" y="4694040"/>
            <a:ext cx="1250838" cy="4714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ĐỒNG Ý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6D1A6D3-4BBB-8445-910B-7422F0F541B3}"/>
              </a:ext>
            </a:extLst>
          </p:cNvPr>
          <p:cNvSpPr/>
          <p:nvPr/>
        </p:nvSpPr>
        <p:spPr>
          <a:xfrm>
            <a:off x="8381580" y="4694039"/>
            <a:ext cx="1250838" cy="4714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HUỶ</a:t>
            </a:r>
          </a:p>
        </p:txBody>
      </p:sp>
    </p:spTree>
    <p:extLst>
      <p:ext uri="{BB962C8B-B14F-4D97-AF65-F5344CB8AC3E}">
        <p14:creationId xmlns:p14="http://schemas.microsoft.com/office/powerpoint/2010/main" val="30802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QUẢN LÍ 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3142890" y="1203768"/>
            <a:ext cx="8539814" cy="4572012"/>
          </a:xfrm>
          <a:prstGeom prst="roundRect">
            <a:avLst>
              <a:gd name="adj" fmla="val 559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Các biểu đồ, số liệu thống kê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pic>
        <p:nvPicPr>
          <p:cNvPr id="22" name="Graphic 21" descr="Bar chart RTL">
            <a:extLst>
              <a:ext uri="{FF2B5EF4-FFF2-40B4-BE49-F238E27FC236}">
                <a16:creationId xmlns:a16="http://schemas.microsoft.com/office/drawing/2014/main" id="{40EB70D9-59D8-F440-9B8A-759BAB067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311568" y="3905332"/>
            <a:ext cx="1287684" cy="1287684"/>
          </a:xfrm>
          <a:prstGeom prst="rect">
            <a:avLst/>
          </a:prstGeom>
        </p:spPr>
      </p:pic>
      <p:pic>
        <p:nvPicPr>
          <p:cNvPr id="23" name="Graphic 22" descr="Statistics RTL">
            <a:extLst>
              <a:ext uri="{FF2B5EF4-FFF2-40B4-BE49-F238E27FC236}">
                <a16:creationId xmlns:a16="http://schemas.microsoft.com/office/drawing/2014/main" id="{0467B7A8-F545-624F-9814-FDC5FAFF5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404077" y="1559044"/>
            <a:ext cx="1287683" cy="1287683"/>
          </a:xfrm>
          <a:prstGeom prst="rect">
            <a:avLst/>
          </a:prstGeom>
        </p:spPr>
      </p:pic>
      <p:pic>
        <p:nvPicPr>
          <p:cNvPr id="24" name="Graphic 23" descr="Table">
            <a:extLst>
              <a:ext uri="{FF2B5EF4-FFF2-40B4-BE49-F238E27FC236}">
                <a16:creationId xmlns:a16="http://schemas.microsoft.com/office/drawing/2014/main" id="{474AE70A-E783-1345-A783-823F1AA3E3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495926" y="3902912"/>
            <a:ext cx="1290104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65E430-0B4D-CF41-9272-7134BB2E0ED8}"/>
              </a:ext>
            </a:extLst>
          </p:cNvPr>
          <p:cNvSpPr/>
          <p:nvPr/>
        </p:nvSpPr>
        <p:spPr>
          <a:xfrm>
            <a:off x="3240741" y="1244601"/>
            <a:ext cx="8441971" cy="66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Form tìm kiếm phim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A7EB8-D9F7-8A45-9344-9763C791E89B}"/>
              </a:ext>
            </a:extLst>
          </p:cNvPr>
          <p:cNvSpPr/>
          <p:nvPr/>
        </p:nvSpPr>
        <p:spPr>
          <a:xfrm>
            <a:off x="10510607" y="2072178"/>
            <a:ext cx="1102659" cy="37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821BB-99FB-ED42-9D81-478B82B7E972}"/>
              </a:ext>
            </a:extLst>
          </p:cNvPr>
          <p:cNvSpPr/>
          <p:nvPr/>
        </p:nvSpPr>
        <p:spPr>
          <a:xfrm>
            <a:off x="3240741" y="3203162"/>
            <a:ext cx="8441971" cy="241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3C4E-AAF8-7E4B-ACB1-5609161E81BF}"/>
              </a:ext>
            </a:extLst>
          </p:cNvPr>
          <p:cNvSpPr/>
          <p:nvPr/>
        </p:nvSpPr>
        <p:spPr>
          <a:xfrm>
            <a:off x="3507828" y="342900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Phim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35C0C-7439-BA41-8290-1AC5E4946455}"/>
              </a:ext>
            </a:extLst>
          </p:cNvPr>
          <p:cNvSpPr/>
          <p:nvPr/>
        </p:nvSpPr>
        <p:spPr>
          <a:xfrm>
            <a:off x="3507828" y="4161165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Phim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AF192-EA06-DF48-A161-10909D19E464}"/>
              </a:ext>
            </a:extLst>
          </p:cNvPr>
          <p:cNvSpPr/>
          <p:nvPr/>
        </p:nvSpPr>
        <p:spPr>
          <a:xfrm>
            <a:off x="3507827" y="489333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Phim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D51A5-391F-904A-976E-325B0EA19C71}"/>
              </a:ext>
            </a:extLst>
          </p:cNvPr>
          <p:cNvCxnSpPr/>
          <p:nvPr/>
        </p:nvCxnSpPr>
        <p:spPr>
          <a:xfrm>
            <a:off x="3240741" y="4053589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756E2-E3DC-9C4A-BAED-D0D749E7E831}"/>
              </a:ext>
            </a:extLst>
          </p:cNvPr>
          <p:cNvCxnSpPr/>
          <p:nvPr/>
        </p:nvCxnSpPr>
        <p:spPr>
          <a:xfrm>
            <a:off x="3240741" y="4770765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097A0-7890-4C45-A46E-0D246D47447A}"/>
              </a:ext>
            </a:extLst>
          </p:cNvPr>
          <p:cNvSpPr txBox="1"/>
          <p:nvPr/>
        </p:nvSpPr>
        <p:spPr>
          <a:xfrm>
            <a:off x="3187049" y="2661161"/>
            <a:ext cx="221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phim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96E05-8831-C84A-9F31-38492458F63D}"/>
              </a:ext>
            </a:extLst>
          </p:cNvPr>
          <p:cNvSpPr/>
          <p:nvPr/>
        </p:nvSpPr>
        <p:spPr>
          <a:xfrm>
            <a:off x="6378870" y="2580322"/>
            <a:ext cx="1506066" cy="376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 phim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1E73E-21AB-3A4C-8DE8-30963DA07823}"/>
              </a:ext>
            </a:extLst>
          </p:cNvPr>
          <p:cNvSpPr txBox="1"/>
          <p:nvPr/>
        </p:nvSpPr>
        <p:spPr>
          <a:xfrm>
            <a:off x="10450428" y="3510336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Chi tiết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6BC42-7A4F-C341-9ECC-84EE3195E241}"/>
              </a:ext>
            </a:extLst>
          </p:cNvPr>
          <p:cNvSpPr txBox="1"/>
          <p:nvPr/>
        </p:nvSpPr>
        <p:spPr>
          <a:xfrm>
            <a:off x="10455773" y="4263500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Chi tiết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D2C89-5DD9-384E-8EF7-D1126AC8919A}"/>
              </a:ext>
            </a:extLst>
          </p:cNvPr>
          <p:cNvSpPr txBox="1"/>
          <p:nvPr/>
        </p:nvSpPr>
        <p:spPr>
          <a:xfrm>
            <a:off x="10546720" y="498067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Chi tiết</a:t>
            </a:r>
          </a:p>
        </p:txBody>
      </p:sp>
    </p:spTree>
    <p:extLst>
      <p:ext uri="{BB962C8B-B14F-4D97-AF65-F5344CB8AC3E}">
        <p14:creationId xmlns:p14="http://schemas.microsoft.com/office/powerpoint/2010/main" val="16592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65E430-0B4D-CF41-9272-7134BB2E0ED8}"/>
              </a:ext>
            </a:extLst>
          </p:cNvPr>
          <p:cNvSpPr/>
          <p:nvPr/>
        </p:nvSpPr>
        <p:spPr>
          <a:xfrm>
            <a:off x="3240741" y="1244601"/>
            <a:ext cx="8441971" cy="66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Form tìm kiếm người dùng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A7EB8-D9F7-8A45-9344-9763C791E89B}"/>
              </a:ext>
            </a:extLst>
          </p:cNvPr>
          <p:cNvSpPr/>
          <p:nvPr/>
        </p:nvSpPr>
        <p:spPr>
          <a:xfrm>
            <a:off x="10510607" y="2072178"/>
            <a:ext cx="1102659" cy="37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821BB-99FB-ED42-9D81-478B82B7E972}"/>
              </a:ext>
            </a:extLst>
          </p:cNvPr>
          <p:cNvSpPr/>
          <p:nvPr/>
        </p:nvSpPr>
        <p:spPr>
          <a:xfrm>
            <a:off x="3240741" y="3203162"/>
            <a:ext cx="8441971" cy="241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3C4E-AAF8-7E4B-ACB1-5609161E81BF}"/>
              </a:ext>
            </a:extLst>
          </p:cNvPr>
          <p:cNvSpPr/>
          <p:nvPr/>
        </p:nvSpPr>
        <p:spPr>
          <a:xfrm>
            <a:off x="3507828" y="342900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35C0C-7439-BA41-8290-1AC5E4946455}"/>
              </a:ext>
            </a:extLst>
          </p:cNvPr>
          <p:cNvSpPr/>
          <p:nvPr/>
        </p:nvSpPr>
        <p:spPr>
          <a:xfrm>
            <a:off x="3507828" y="4161165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AF192-EA06-DF48-A161-10909D19E464}"/>
              </a:ext>
            </a:extLst>
          </p:cNvPr>
          <p:cNvSpPr/>
          <p:nvPr/>
        </p:nvSpPr>
        <p:spPr>
          <a:xfrm>
            <a:off x="3507827" y="489333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D51A5-391F-904A-976E-325B0EA19C71}"/>
              </a:ext>
            </a:extLst>
          </p:cNvPr>
          <p:cNvCxnSpPr/>
          <p:nvPr/>
        </p:nvCxnSpPr>
        <p:spPr>
          <a:xfrm>
            <a:off x="3240741" y="4053589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756E2-E3DC-9C4A-BAED-D0D749E7E831}"/>
              </a:ext>
            </a:extLst>
          </p:cNvPr>
          <p:cNvCxnSpPr/>
          <p:nvPr/>
        </p:nvCxnSpPr>
        <p:spPr>
          <a:xfrm>
            <a:off x="3240741" y="4770765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097A0-7890-4C45-A46E-0D246D47447A}"/>
              </a:ext>
            </a:extLst>
          </p:cNvPr>
          <p:cNvSpPr txBox="1"/>
          <p:nvPr/>
        </p:nvSpPr>
        <p:spPr>
          <a:xfrm>
            <a:off x="3187048" y="2661161"/>
            <a:ext cx="241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người dùng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D2C89-5DD9-384E-8EF7-D1126AC8919A}"/>
              </a:ext>
            </a:extLst>
          </p:cNvPr>
          <p:cNvSpPr txBox="1"/>
          <p:nvPr/>
        </p:nvSpPr>
        <p:spPr>
          <a:xfrm>
            <a:off x="10546720" y="498067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Bỏ khoá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79AB6A-2350-1741-BDA3-0EA873F3CC7F}"/>
              </a:ext>
            </a:extLst>
          </p:cNvPr>
          <p:cNvSpPr txBox="1"/>
          <p:nvPr/>
        </p:nvSpPr>
        <p:spPr>
          <a:xfrm>
            <a:off x="9305378" y="5007416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Cấp quyền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6BD7B-0920-4A47-B0AA-2DCCB1CFF248}"/>
              </a:ext>
            </a:extLst>
          </p:cNvPr>
          <p:cNvSpPr txBox="1"/>
          <p:nvPr/>
        </p:nvSpPr>
        <p:spPr>
          <a:xfrm>
            <a:off x="10546720" y="4220700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Bỏ khoá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3B2438-0D3F-2B4F-AE89-60003DC67A6F}"/>
              </a:ext>
            </a:extLst>
          </p:cNvPr>
          <p:cNvSpPr txBox="1"/>
          <p:nvPr/>
        </p:nvSpPr>
        <p:spPr>
          <a:xfrm>
            <a:off x="9305378" y="4247441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Cấp quyền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066792-0BEC-CE4D-9589-E8E17881B7D1}"/>
              </a:ext>
            </a:extLst>
          </p:cNvPr>
          <p:cNvSpPr txBox="1"/>
          <p:nvPr/>
        </p:nvSpPr>
        <p:spPr>
          <a:xfrm>
            <a:off x="10546720" y="3446218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Khoá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976A1-0BBB-B645-AFE6-933ADA318E8C}"/>
              </a:ext>
            </a:extLst>
          </p:cNvPr>
          <p:cNvSpPr txBox="1"/>
          <p:nvPr/>
        </p:nvSpPr>
        <p:spPr>
          <a:xfrm>
            <a:off x="9239332" y="3460725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Cấp quyền</a:t>
            </a:r>
          </a:p>
        </p:txBody>
      </p:sp>
    </p:spTree>
    <p:extLst>
      <p:ext uri="{BB962C8B-B14F-4D97-AF65-F5344CB8AC3E}">
        <p14:creationId xmlns:p14="http://schemas.microsoft.com/office/powerpoint/2010/main" val="163191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65E430-0B4D-CF41-9272-7134BB2E0ED8}"/>
              </a:ext>
            </a:extLst>
          </p:cNvPr>
          <p:cNvSpPr/>
          <p:nvPr/>
        </p:nvSpPr>
        <p:spPr>
          <a:xfrm>
            <a:off x="3240741" y="1244601"/>
            <a:ext cx="8441971" cy="66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Form tìm kiếm thể loại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A7EB8-D9F7-8A45-9344-9763C791E89B}"/>
              </a:ext>
            </a:extLst>
          </p:cNvPr>
          <p:cNvSpPr/>
          <p:nvPr/>
        </p:nvSpPr>
        <p:spPr>
          <a:xfrm>
            <a:off x="10510607" y="2072178"/>
            <a:ext cx="1102659" cy="37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821BB-99FB-ED42-9D81-478B82B7E972}"/>
              </a:ext>
            </a:extLst>
          </p:cNvPr>
          <p:cNvSpPr/>
          <p:nvPr/>
        </p:nvSpPr>
        <p:spPr>
          <a:xfrm>
            <a:off x="3240741" y="3203162"/>
            <a:ext cx="8441971" cy="241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3C4E-AAF8-7E4B-ACB1-5609161E81BF}"/>
              </a:ext>
            </a:extLst>
          </p:cNvPr>
          <p:cNvSpPr/>
          <p:nvPr/>
        </p:nvSpPr>
        <p:spPr>
          <a:xfrm>
            <a:off x="3507828" y="342900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Thể loại 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35C0C-7439-BA41-8290-1AC5E4946455}"/>
              </a:ext>
            </a:extLst>
          </p:cNvPr>
          <p:cNvSpPr/>
          <p:nvPr/>
        </p:nvSpPr>
        <p:spPr>
          <a:xfrm>
            <a:off x="3507828" y="4161165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Thể loại 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AF192-EA06-DF48-A161-10909D19E464}"/>
              </a:ext>
            </a:extLst>
          </p:cNvPr>
          <p:cNvSpPr/>
          <p:nvPr/>
        </p:nvSpPr>
        <p:spPr>
          <a:xfrm>
            <a:off x="3507827" y="489333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Thể loại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D51A5-391F-904A-976E-325B0EA19C71}"/>
              </a:ext>
            </a:extLst>
          </p:cNvPr>
          <p:cNvCxnSpPr/>
          <p:nvPr/>
        </p:nvCxnSpPr>
        <p:spPr>
          <a:xfrm>
            <a:off x="3240741" y="4053589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756E2-E3DC-9C4A-BAED-D0D749E7E831}"/>
              </a:ext>
            </a:extLst>
          </p:cNvPr>
          <p:cNvCxnSpPr/>
          <p:nvPr/>
        </p:nvCxnSpPr>
        <p:spPr>
          <a:xfrm>
            <a:off x="3240741" y="4770765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097A0-7890-4C45-A46E-0D246D47447A}"/>
              </a:ext>
            </a:extLst>
          </p:cNvPr>
          <p:cNvSpPr txBox="1"/>
          <p:nvPr/>
        </p:nvSpPr>
        <p:spPr>
          <a:xfrm>
            <a:off x="3187049" y="2661161"/>
            <a:ext cx="221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thể loại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96E05-8831-C84A-9F31-38492458F63D}"/>
              </a:ext>
            </a:extLst>
          </p:cNvPr>
          <p:cNvSpPr/>
          <p:nvPr/>
        </p:nvSpPr>
        <p:spPr>
          <a:xfrm>
            <a:off x="6378870" y="2580322"/>
            <a:ext cx="2106224" cy="376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 thể loại phim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1E73E-21AB-3A4C-8DE8-30963DA07823}"/>
              </a:ext>
            </a:extLst>
          </p:cNvPr>
          <p:cNvSpPr txBox="1"/>
          <p:nvPr/>
        </p:nvSpPr>
        <p:spPr>
          <a:xfrm>
            <a:off x="10010424" y="356173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Sửa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6BC42-7A4F-C341-9ECC-84EE3195E241}"/>
              </a:ext>
            </a:extLst>
          </p:cNvPr>
          <p:cNvSpPr txBox="1"/>
          <p:nvPr/>
        </p:nvSpPr>
        <p:spPr>
          <a:xfrm>
            <a:off x="10721729" y="3535788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Xoá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677595-6E11-BB4C-A588-757A70BF4685}"/>
              </a:ext>
            </a:extLst>
          </p:cNvPr>
          <p:cNvSpPr txBox="1"/>
          <p:nvPr/>
        </p:nvSpPr>
        <p:spPr>
          <a:xfrm>
            <a:off x="10032115" y="4226259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Sửa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9E04D-F53E-5D4F-BACA-A35E0E2D8218}"/>
              </a:ext>
            </a:extLst>
          </p:cNvPr>
          <p:cNvSpPr txBox="1"/>
          <p:nvPr/>
        </p:nvSpPr>
        <p:spPr>
          <a:xfrm>
            <a:off x="10743420" y="4200312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Xoá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D3A2B9-67E0-B345-8103-316E06356311}"/>
              </a:ext>
            </a:extLst>
          </p:cNvPr>
          <p:cNvSpPr txBox="1"/>
          <p:nvPr/>
        </p:nvSpPr>
        <p:spPr>
          <a:xfrm>
            <a:off x="10032115" y="497657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0DB292-4E54-0040-8B02-2882826CD4F6}"/>
              </a:ext>
            </a:extLst>
          </p:cNvPr>
          <p:cNvSpPr txBox="1"/>
          <p:nvPr/>
        </p:nvSpPr>
        <p:spPr>
          <a:xfrm>
            <a:off x="10743420" y="4950628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Xoá</a:t>
            </a:r>
          </a:p>
        </p:txBody>
      </p:sp>
    </p:spTree>
    <p:extLst>
      <p:ext uri="{BB962C8B-B14F-4D97-AF65-F5344CB8AC3E}">
        <p14:creationId xmlns:p14="http://schemas.microsoft.com/office/powerpoint/2010/main" val="22883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320CCB-8545-5B4C-A9A7-2625D3FEF315}"/>
              </a:ext>
            </a:extLst>
          </p:cNvPr>
          <p:cNvSpPr/>
          <p:nvPr/>
        </p:nvSpPr>
        <p:spPr>
          <a:xfrm>
            <a:off x="3472405" y="1145894"/>
            <a:ext cx="7384648" cy="42363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CA90A-0F5D-0040-A534-05D10DE49EA9}"/>
              </a:ext>
            </a:extLst>
          </p:cNvPr>
          <p:cNvSpPr txBox="1"/>
          <p:nvPr/>
        </p:nvSpPr>
        <p:spPr>
          <a:xfrm>
            <a:off x="5186362" y="1329810"/>
            <a:ext cx="4043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ĐĂNG NHẬP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A47457-9699-9C4C-8A4E-1342869E8B2C}"/>
              </a:ext>
            </a:extLst>
          </p:cNvPr>
          <p:cNvSpPr/>
          <p:nvPr/>
        </p:nvSpPr>
        <p:spPr>
          <a:xfrm>
            <a:off x="4400549" y="2043113"/>
            <a:ext cx="5572125" cy="628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AE1995-00CB-4A4F-87CF-E80D3E467F5F}"/>
              </a:ext>
            </a:extLst>
          </p:cNvPr>
          <p:cNvSpPr/>
          <p:nvPr/>
        </p:nvSpPr>
        <p:spPr>
          <a:xfrm>
            <a:off x="4393404" y="3200400"/>
            <a:ext cx="5579269" cy="628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Mật khẩu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F0E9343-1730-634D-B1B1-F0CA1797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724" y="2128838"/>
            <a:ext cx="457200" cy="457200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3663E2ED-D535-DE44-9013-494548034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861" y="3243263"/>
            <a:ext cx="542925" cy="54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05609-EBC1-D741-AAE6-8D518B653E41}"/>
              </a:ext>
            </a:extLst>
          </p:cNvPr>
          <p:cNvSpPr txBox="1"/>
          <p:nvPr/>
        </p:nvSpPr>
        <p:spPr>
          <a:xfrm>
            <a:off x="4614861" y="4487346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Quên mật khẩu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33620F-1865-3045-949B-59684DCC06EA}"/>
              </a:ext>
            </a:extLst>
          </p:cNvPr>
          <p:cNvSpPr/>
          <p:nvPr/>
        </p:nvSpPr>
        <p:spPr>
          <a:xfrm>
            <a:off x="7386636" y="4357687"/>
            <a:ext cx="2586037" cy="6286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ĐĂNG NHẬP</a:t>
            </a:r>
          </a:p>
        </p:txBody>
      </p:sp>
    </p:spTree>
    <p:extLst>
      <p:ext uri="{BB962C8B-B14F-4D97-AF65-F5344CB8AC3E}">
        <p14:creationId xmlns:p14="http://schemas.microsoft.com/office/powerpoint/2010/main" val="1933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153EAF-A3AB-4A4B-B870-90DE7FE58C03}"/>
              </a:ext>
            </a:extLst>
          </p:cNvPr>
          <p:cNvSpPr/>
          <p:nvPr/>
        </p:nvSpPr>
        <p:spPr>
          <a:xfrm>
            <a:off x="514350" y="200025"/>
            <a:ext cx="10842144" cy="64849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C36D8-F88D-FB4A-B426-E35B57B28209}"/>
              </a:ext>
            </a:extLst>
          </p:cNvPr>
          <p:cNvSpPr txBox="1"/>
          <p:nvPr/>
        </p:nvSpPr>
        <p:spPr>
          <a:xfrm>
            <a:off x="3895726" y="606796"/>
            <a:ext cx="4043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ĐĂNG KÝ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E38A5-274E-124E-91B6-105A4E302374}"/>
              </a:ext>
            </a:extLst>
          </p:cNvPr>
          <p:cNvSpPr/>
          <p:nvPr/>
        </p:nvSpPr>
        <p:spPr>
          <a:xfrm>
            <a:off x="3084909" y="2473453"/>
            <a:ext cx="5597128" cy="586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9CD42E-C8B6-CE48-9F3A-60B7CB40AE21}"/>
              </a:ext>
            </a:extLst>
          </p:cNvPr>
          <p:cNvSpPr/>
          <p:nvPr/>
        </p:nvSpPr>
        <p:spPr>
          <a:xfrm>
            <a:off x="3070094" y="3315284"/>
            <a:ext cx="5611943" cy="5483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Mật khẩu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D6060D3-5C76-3946-B242-9AE7073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637" y="2559848"/>
            <a:ext cx="392334" cy="496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E390A8-543F-DA48-A986-0EB344929936}"/>
              </a:ext>
            </a:extLst>
          </p:cNvPr>
          <p:cNvSpPr txBox="1"/>
          <p:nvPr/>
        </p:nvSpPr>
        <p:spPr>
          <a:xfrm>
            <a:off x="3324225" y="5495139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Đã có tài khoản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52D773-301D-E74C-8EB8-5813F4D5B953}"/>
              </a:ext>
            </a:extLst>
          </p:cNvPr>
          <p:cNvSpPr/>
          <p:nvPr/>
        </p:nvSpPr>
        <p:spPr>
          <a:xfrm>
            <a:off x="6096000" y="5281899"/>
            <a:ext cx="2586037" cy="79581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ĐĂNG KÝ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3CD493-9B21-FA46-AF01-40D0D67C2147}"/>
              </a:ext>
            </a:extLst>
          </p:cNvPr>
          <p:cNvSpPr/>
          <p:nvPr/>
        </p:nvSpPr>
        <p:spPr>
          <a:xfrm>
            <a:off x="3086430" y="4122457"/>
            <a:ext cx="5595607" cy="5483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Nhập lại mật khẩu</a:t>
            </a:r>
          </a:p>
        </p:txBody>
      </p:sp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23BB01D1-A814-A442-AD8F-A943561FB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928" y="4211967"/>
            <a:ext cx="291753" cy="369332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AC527146-0974-CC42-92D4-D882DCBAA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929" y="3372097"/>
            <a:ext cx="291753" cy="369332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8EA005-94CA-144F-9FB6-D4B7F5B68A2E}"/>
              </a:ext>
            </a:extLst>
          </p:cNvPr>
          <p:cNvSpPr/>
          <p:nvPr/>
        </p:nvSpPr>
        <p:spPr>
          <a:xfrm>
            <a:off x="3070094" y="1665766"/>
            <a:ext cx="5597128" cy="586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Tên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727B36E-346F-BE4D-AE4F-43CF36522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8421" y="1735519"/>
            <a:ext cx="452766" cy="4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753</Words>
  <Application>Microsoft Macintosh PowerPoint</Application>
  <PresentationFormat>Widescreen</PresentationFormat>
  <Paragraphs>318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Danh Nam 20166477</dc:creator>
  <cp:lastModifiedBy>Nguyen Danh Nam 20166477</cp:lastModifiedBy>
  <cp:revision>63</cp:revision>
  <dcterms:created xsi:type="dcterms:W3CDTF">2020-02-28T19:09:11Z</dcterms:created>
  <dcterms:modified xsi:type="dcterms:W3CDTF">2020-06-09T20:40:53Z</dcterms:modified>
</cp:coreProperties>
</file>