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5B8-5AD5-4F7C-8407-4DF176D33C76}" type="datetimeFigureOut">
              <a:rPr lang="en-US" smtClean="0"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5F1C-0881-45E8-91F9-C730DBF6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5B8-5AD5-4F7C-8407-4DF176D33C76}" type="datetimeFigureOut">
              <a:rPr lang="en-US" smtClean="0"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5F1C-0881-45E8-91F9-C730DBF6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5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5B8-5AD5-4F7C-8407-4DF176D33C76}" type="datetimeFigureOut">
              <a:rPr lang="en-US" smtClean="0"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5F1C-0881-45E8-91F9-C730DBF6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4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5B8-5AD5-4F7C-8407-4DF176D33C76}" type="datetimeFigureOut">
              <a:rPr lang="en-US" smtClean="0"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5F1C-0881-45E8-91F9-C730DBF6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1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5B8-5AD5-4F7C-8407-4DF176D33C76}" type="datetimeFigureOut">
              <a:rPr lang="en-US" smtClean="0"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5F1C-0881-45E8-91F9-C730DBF6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5B8-5AD5-4F7C-8407-4DF176D33C76}" type="datetimeFigureOut">
              <a:rPr lang="en-US" smtClean="0"/>
              <a:t>27-Dec-17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5F1C-0881-45E8-91F9-C730DBF6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5B8-5AD5-4F7C-8407-4DF176D33C76}" type="datetimeFigureOut">
              <a:rPr lang="en-US" smtClean="0"/>
              <a:t>27-Dec-17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5F1C-0881-45E8-91F9-C730DBF6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5B8-5AD5-4F7C-8407-4DF176D33C76}" type="datetimeFigureOut">
              <a:rPr lang="en-US" smtClean="0"/>
              <a:t>27-Dec-17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5F1C-0881-45E8-91F9-C730DBF6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1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5B8-5AD5-4F7C-8407-4DF176D33C76}" type="datetimeFigureOut">
              <a:rPr lang="en-US" smtClean="0"/>
              <a:t>27-Dec-17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5F1C-0881-45E8-91F9-C730DBF6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5B8-5AD5-4F7C-8407-4DF176D33C76}" type="datetimeFigureOut">
              <a:rPr lang="en-US" smtClean="0"/>
              <a:t>27-Dec-17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5F1C-0881-45E8-91F9-C730DBF6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5B8-5AD5-4F7C-8407-4DF176D33C76}" type="datetimeFigureOut">
              <a:rPr lang="en-US" smtClean="0"/>
              <a:t>27-Dec-17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85F1C-0881-45E8-91F9-C730DBF6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9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C65B8-5AD5-4F7C-8407-4DF176D33C76}" type="datetimeFigureOut">
              <a:rPr lang="en-US" smtClean="0"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85F1C-0881-45E8-91F9-C730DBF6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2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93776"/>
              </p:ext>
            </p:extLst>
          </p:nvPr>
        </p:nvGraphicFramePr>
        <p:xfrm>
          <a:off x="1243742" y="3038249"/>
          <a:ext cx="8471402" cy="1841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8117">
                  <a:extLst>
                    <a:ext uri="{9D8B030D-6E8A-4147-A177-3AD203B41FA5}">
                      <a16:colId xmlns:a16="http://schemas.microsoft.com/office/drawing/2014/main" val="1732156935"/>
                    </a:ext>
                  </a:extLst>
                </a:gridCol>
                <a:gridCol w="2110353">
                  <a:extLst>
                    <a:ext uri="{9D8B030D-6E8A-4147-A177-3AD203B41FA5}">
                      <a16:colId xmlns:a16="http://schemas.microsoft.com/office/drawing/2014/main" val="4031281283"/>
                    </a:ext>
                  </a:extLst>
                </a:gridCol>
                <a:gridCol w="2148117">
                  <a:extLst>
                    <a:ext uri="{9D8B030D-6E8A-4147-A177-3AD203B41FA5}">
                      <a16:colId xmlns:a16="http://schemas.microsoft.com/office/drawing/2014/main" val="3083273562"/>
                    </a:ext>
                  </a:extLst>
                </a:gridCol>
                <a:gridCol w="2064815">
                  <a:extLst>
                    <a:ext uri="{9D8B030D-6E8A-4147-A177-3AD203B41FA5}">
                      <a16:colId xmlns:a16="http://schemas.microsoft.com/office/drawing/2014/main" val="833272673"/>
                    </a:ext>
                  </a:extLst>
                </a:gridCol>
              </a:tblGrid>
              <a:tr h="372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957" marR="119957" marT="0" marB="0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957" marR="119957" marT="0" marB="0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957" marR="119957" marT="0" marB="0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957" marR="119957" marT="0" marB="0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51005902"/>
                  </a:ext>
                </a:extLst>
              </a:tr>
              <a:tr h="372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957" marR="119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R06, R07, R13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957" marR="119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957" marR="119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957" marR="119957" marT="0" marB="0"/>
                </a:tc>
                <a:extLst>
                  <a:ext uri="{0D108BD9-81ED-4DB2-BD59-A6C34878D82A}">
                    <a16:rowId xmlns:a16="http://schemas.microsoft.com/office/drawing/2014/main" val="1842253194"/>
                  </a:ext>
                </a:extLst>
              </a:tr>
              <a:tr h="372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957" marR="119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R14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957" marR="119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R05,</a:t>
                      </a:r>
                      <a:r>
                        <a:rPr lang="en-US" sz="23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957" marR="1199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R01, R02, R03, R11,</a:t>
                      </a:r>
                      <a:r>
                        <a:rPr lang="en-US" sz="23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R12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957" marR="119957" marT="0" marB="0"/>
                </a:tc>
                <a:extLst>
                  <a:ext uri="{0D108BD9-81ED-4DB2-BD59-A6C34878D82A}">
                    <a16:rowId xmlns:a16="http://schemas.microsoft.com/office/drawing/2014/main" val="4156904925"/>
                  </a:ext>
                </a:extLst>
              </a:tr>
              <a:tr h="3722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957" marR="11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957" marR="11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957" marR="1199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957" marR="119957" marT="0" marB="0"/>
                </a:tc>
                <a:extLst>
                  <a:ext uri="{0D108BD9-81ED-4DB2-BD59-A6C34878D82A}">
                    <a16:rowId xmlns:a16="http://schemas.microsoft.com/office/drawing/2014/main" val="294110805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1672" y="901704"/>
            <a:ext cx="1170865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 TRẬN  XÁC SUẤT  - TÁC ĐỘNG CHO DỰ ÁN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 DỰNG WEBSITE BÁN ĐỒ ĂN UỐNG PHỤC VỤ CHO SINH VIÊN KÍ TÚC XÁ ĐHQG TP.HCM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2281" y="2352065"/>
            <a:ext cx="21443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76082" y="4433368"/>
            <a:ext cx="21443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blogthuthuatwin10.com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Tuan</dc:creator>
  <cp:lastModifiedBy>Edward Nguyễn</cp:lastModifiedBy>
  <cp:revision>3</cp:revision>
  <dcterms:created xsi:type="dcterms:W3CDTF">2017-12-22T12:29:25Z</dcterms:created>
  <dcterms:modified xsi:type="dcterms:W3CDTF">2017-12-27T11:39:10Z</dcterms:modified>
</cp:coreProperties>
</file>