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6" r:id="rId7"/>
    <p:sldId id="267" r:id="rId8"/>
    <p:sldId id="269" r:id="rId9"/>
    <p:sldId id="268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1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6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6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117A-5AC0-40F8-9244-21F5C4E05D0E}" type="datetimeFigureOut">
              <a:rPr lang="en-US" smtClean="0"/>
              <a:t>25/9/2021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4D8D-56CB-478D-8A3E-5F44F72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/index.php?title=Russell_C._Eberhart&amp;action=edit&amp;redlink=1" TargetMode="External"/><Relationship Id="rId2" Type="http://schemas.openxmlformats.org/officeDocument/2006/relationships/hyperlink" Target="https://vi.wikipedia.org/w/index.php?title=James_Kennedy_(nh%C3%A0_t%C3%A2m_l%C3%BD_h%E1%BB%8Dc)&amp;action=edit&amp;redlink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PSO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6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 (PSO)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1"/>
            <a:ext cx="10515600" cy="4351338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450"/>
            <a:ext cx="7104017" cy="51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3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PSO</a:t>
            </a:r>
          </a:p>
          <a:p>
            <a:r>
              <a:rPr lang="en-US" dirty="0" smtClean="0"/>
              <a:t>Simple PSO Algorithm</a:t>
            </a:r>
          </a:p>
          <a:p>
            <a:r>
              <a:rPr lang="en-US" dirty="0"/>
              <a:t>D</a:t>
            </a:r>
            <a:r>
              <a:rPr lang="en-US" dirty="0" smtClean="0"/>
              <a:t>rone path planning </a:t>
            </a:r>
          </a:p>
          <a:p>
            <a:pPr marL="0" indent="0">
              <a:buNone/>
            </a:pPr>
            <a:r>
              <a:rPr lang="en-US" dirty="0" err="1" smtClean="0"/>
              <a:t>dangerzone</a:t>
            </a:r>
            <a:r>
              <a:rPr lang="en-US" dirty="0" smtClean="0"/>
              <a:t> avoidance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6" y="1825625"/>
            <a:ext cx="4731328" cy="35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1 option (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experience)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trao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 smtClean="0"/>
          </a:p>
          <a:p>
            <a:r>
              <a:rPr lang="en-US" sz="2400" dirty="0" err="1" smtClean="0"/>
              <a:t>Bầy</a:t>
            </a:r>
            <a:r>
              <a:rPr lang="en-US" sz="2400" dirty="0" smtClean="0"/>
              <a:t> </a:t>
            </a:r>
            <a:r>
              <a:rPr lang="en-US" sz="2400" dirty="0" err="1" smtClean="0"/>
              <a:t>đàn</a:t>
            </a:r>
            <a:r>
              <a:rPr lang="en-US" sz="2400" dirty="0" smtClean="0"/>
              <a:t> (swarm)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endParaRPr lang="en-US" sz="2400" dirty="0" smtClean="0"/>
          </a:p>
          <a:p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phỏng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minh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bioinspired</a:t>
            </a:r>
            <a:r>
              <a:rPr lang="en-US" sz="2400" dirty="0" smtClean="0"/>
              <a:t>)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Ong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(</a:t>
            </a:r>
            <a:r>
              <a:rPr lang="en-US" sz="2400" dirty="0" err="1" smtClean="0"/>
              <a:t>yếu</a:t>
            </a:r>
            <a:r>
              <a:rPr lang="en-US" sz="2400" dirty="0" smtClean="0"/>
              <a:t> </a:t>
            </a:r>
            <a:r>
              <a:rPr lang="en-US" sz="2400" dirty="0" err="1" smtClean="0"/>
              <a:t>tố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Con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, vote, </a:t>
            </a:r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film</a:t>
            </a:r>
          </a:p>
          <a:p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Not smarter but wiser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3805238"/>
            <a:ext cx="2809875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1376363"/>
            <a:ext cx="2809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6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Metaheuristic:</a:t>
            </a:r>
          </a:p>
          <a:p>
            <a:r>
              <a:rPr lang="en-US" sz="2400" dirty="0" smtClean="0"/>
              <a:t>Particle swarm optimization (PSO)</a:t>
            </a:r>
          </a:p>
          <a:p>
            <a:r>
              <a:rPr lang="en-US" sz="2400" dirty="0" smtClean="0"/>
              <a:t>Ant colony optimization (ACO)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237123"/>
            <a:ext cx="5559262" cy="2939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18" y="3237123"/>
            <a:ext cx="4152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 (PSO)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alibri "/>
              </a:rPr>
              <a:t>Giới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thiệu</a:t>
            </a:r>
            <a:endParaRPr lang="en-US" sz="2400" dirty="0" smtClean="0">
              <a:latin typeface="Calibri "/>
            </a:endParaRPr>
          </a:p>
          <a:p>
            <a:r>
              <a:rPr lang="vi-VN" sz="2400" dirty="0" smtClean="0">
                <a:latin typeface="Calibri "/>
                <a:cs typeface="Calibri" panose="020F0502020204030204" pitchFamily="34" charset="0"/>
              </a:rPr>
              <a:t>1995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,</a:t>
            </a:r>
            <a:r>
              <a:rPr lang="vi-VN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 "/>
                <a:cs typeface="Calibri" panose="020F0502020204030204" pitchFamily="34" charset="0"/>
              </a:rPr>
              <a:t>hội nghị của IEEE bởi </a:t>
            </a:r>
            <a:r>
              <a:rPr lang="vi-VN" sz="2400" dirty="0">
                <a:latin typeface="Calibri "/>
                <a:cs typeface="Calibri" panose="020F0502020204030204" pitchFamily="34" charset="0"/>
                <a:hlinkClick r:id="rId2" tooltip="James Kennedy (nhà tâm lý học) (trang chưa được viết)"/>
              </a:rPr>
              <a:t>James Kennedy</a:t>
            </a:r>
            <a:r>
              <a:rPr lang="vi-VN" sz="2400" dirty="0">
                <a:latin typeface="Calibri "/>
                <a:cs typeface="Calibri" panose="020F0502020204030204" pitchFamily="34" charset="0"/>
              </a:rPr>
              <a:t> và kỹ sư </a:t>
            </a:r>
            <a:r>
              <a:rPr lang="vi-VN" sz="2400" dirty="0">
                <a:latin typeface="Calibri "/>
                <a:cs typeface="Calibri" panose="020F0502020204030204" pitchFamily="34" charset="0"/>
                <a:hlinkClick r:id="rId3" tooltip="Russell C. Eberhart (trang chưa được viết)"/>
              </a:rPr>
              <a:t>Russell C. Eberhart</a:t>
            </a:r>
            <a:r>
              <a:rPr lang="vi-VN" sz="2400" dirty="0" smtClean="0">
                <a:latin typeface="Calibri "/>
                <a:cs typeface="Calibri" panose="020F0502020204030204" pitchFamily="34" charset="0"/>
              </a:rPr>
              <a:t>.</a:t>
            </a:r>
            <a:endParaRPr lang="en-US" sz="2400" dirty="0" smtClean="0">
              <a:latin typeface="Calibri "/>
              <a:cs typeface="Calibri" panose="020F0502020204030204" pitchFamily="34" charset="0"/>
            </a:endParaRPr>
          </a:p>
          <a:p>
            <a:r>
              <a:rPr lang="en-US" sz="2400" dirty="0" err="1" smtClean="0">
                <a:latin typeface="Calibri "/>
              </a:rPr>
              <a:t>Phỏng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tạo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tập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tính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tìm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thức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ăn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của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đàn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chim</a:t>
            </a:r>
            <a:endParaRPr lang="en-US" sz="2400" dirty="0" smtClean="0">
              <a:latin typeface="Calibri "/>
            </a:endParaRPr>
          </a:p>
          <a:p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Không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gian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tìm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kiếm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3D</a:t>
            </a:r>
          </a:p>
          <a:p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Ngẫu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nhiên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-&gt;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một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số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bộ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phận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lân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cận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-&gt;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toàn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thể</a:t>
            </a:r>
            <a:endParaRPr lang="en-US" sz="2400" dirty="0" smtClean="0">
              <a:latin typeface="Calibri "/>
              <a:cs typeface="Calibri" panose="020F0502020204030204" pitchFamily="34" charset="0"/>
            </a:endParaRPr>
          </a:p>
          <a:p>
            <a:endParaRPr lang="en-US" sz="2400" dirty="0">
              <a:latin typeface="Calibri 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1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 (PSO)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Calibri "/>
              </a:rPr>
              <a:t>Giới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thiệu</a:t>
            </a:r>
            <a:endParaRPr lang="en-US" sz="2400" dirty="0" smtClean="0">
              <a:latin typeface="Calibri "/>
            </a:endParaRPr>
          </a:p>
          <a:p>
            <a:r>
              <a:rPr lang="en-US" sz="2400" dirty="0" smtClean="0">
                <a:latin typeface="Calibri "/>
                <a:cs typeface="Calibri" panose="020F0502020204030204" pitchFamily="34" charset="0"/>
              </a:rPr>
              <a:t>Inertial: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quán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tính</a:t>
            </a:r>
            <a:endParaRPr lang="en-US" sz="2400" dirty="0" smtClean="0">
              <a:latin typeface="Calibri 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 "/>
                <a:cs typeface="Calibri" panose="020F0502020204030204" pitchFamily="34" charset="0"/>
              </a:rPr>
              <a:t>Cognitive: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nhận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thức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smtClean="0">
                <a:latin typeface="Calibri "/>
                <a:cs typeface="Calibri" panose="020F0502020204030204" pitchFamily="34" charset="0"/>
              </a:rPr>
              <a:t>Social: global</a:t>
            </a:r>
          </a:p>
          <a:p>
            <a:r>
              <a:rPr lang="en-US" sz="2400" dirty="0" smtClean="0">
                <a:latin typeface="Calibri "/>
                <a:cs typeface="Calibri" panose="020F0502020204030204" pitchFamily="34" charset="0"/>
              </a:rPr>
              <a:t>Fitness Function(cost function):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Hàm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mục</a:t>
            </a:r>
            <a:r>
              <a:rPr lang="en-US" sz="2400" dirty="0" smtClean="0">
                <a:latin typeface="Calibri 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 "/>
                <a:cs typeface="Calibri" panose="020F0502020204030204" pitchFamily="34" charset="0"/>
              </a:rPr>
              <a:t>tiêu</a:t>
            </a:r>
            <a:endParaRPr lang="en-US" sz="2400" dirty="0" smtClean="0">
              <a:latin typeface="Calibri "/>
              <a:cs typeface="Calibri" panose="020F0502020204030204" pitchFamily="34" charset="0"/>
            </a:endParaRPr>
          </a:p>
          <a:p>
            <a:endParaRPr lang="en-US" dirty="0">
              <a:latin typeface="Calibri 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Particle swarm optimization (PSO)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4"/>
            <a:ext cx="10515600" cy="4351338"/>
          </a:xfrm>
        </p:spPr>
        <p:txBody>
          <a:bodyPr/>
          <a:lstStyle/>
          <a:p>
            <a:r>
              <a:rPr lang="en-US" sz="2400" dirty="0" smtClean="0">
                <a:latin typeface="Calibri "/>
              </a:rPr>
              <a:t>Swarm of particle</a:t>
            </a:r>
          </a:p>
          <a:p>
            <a:endParaRPr lang="en-US" dirty="0" smtClean="0">
              <a:latin typeface="Calibri 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2211822"/>
            <a:ext cx="8677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6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 (PSO)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045"/>
            <a:ext cx="10515600" cy="4351338"/>
          </a:xfrm>
        </p:spPr>
        <p:txBody>
          <a:bodyPr/>
          <a:lstStyle/>
          <a:p>
            <a:r>
              <a:rPr lang="en-US" sz="2400" dirty="0" err="1" smtClean="0">
                <a:latin typeface="Calibri "/>
              </a:rPr>
              <a:t>Thuật</a:t>
            </a:r>
            <a:r>
              <a:rPr lang="en-US" sz="2400" dirty="0" smtClean="0">
                <a:latin typeface="Calibri "/>
              </a:rPr>
              <a:t> </a:t>
            </a:r>
            <a:r>
              <a:rPr lang="en-US" sz="2400" dirty="0" err="1" smtClean="0">
                <a:latin typeface="Calibri "/>
              </a:rPr>
              <a:t>toán</a:t>
            </a:r>
            <a:endParaRPr lang="en-US" sz="2400" dirty="0" smtClean="0">
              <a:latin typeface="Calibri "/>
            </a:endParaRPr>
          </a:p>
          <a:p>
            <a:endParaRPr lang="en-US" sz="2400" dirty="0" smtClean="0">
              <a:latin typeface="Calibri "/>
              <a:cs typeface="Calibri" panose="020F0502020204030204" pitchFamily="34" charset="0"/>
            </a:endParaRPr>
          </a:p>
          <a:p>
            <a:endParaRPr lang="en-US" dirty="0">
              <a:latin typeface="Calibri 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1999998"/>
            <a:ext cx="5667375" cy="33432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92480" y="1999998"/>
            <a:ext cx="573214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0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 (PSO)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297"/>
            <a:ext cx="10515600" cy="4351338"/>
          </a:xfrm>
        </p:spPr>
        <p:txBody>
          <a:bodyPr/>
          <a:lstStyle/>
          <a:p>
            <a:r>
              <a:rPr lang="en-US" sz="2400" dirty="0" smtClean="0">
                <a:latin typeface="Calibri "/>
              </a:rPr>
              <a:t>Mathematical model of PSO </a:t>
            </a:r>
          </a:p>
          <a:p>
            <a:endParaRPr lang="en-US" dirty="0" smtClean="0">
              <a:latin typeface="Calibri 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48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</vt:lpstr>
      <vt:lpstr>Calibri Light</vt:lpstr>
      <vt:lpstr>Office Theme</vt:lpstr>
      <vt:lpstr>Thuật toán PSO và ứng dụng trong tìm kiếm đường đi</vt:lpstr>
      <vt:lpstr>Intelligent Swarm</vt:lpstr>
      <vt:lpstr>Intelligent Swarm</vt:lpstr>
      <vt:lpstr>Intelligent Swarm</vt:lpstr>
      <vt:lpstr>Particle swarm optimization (PSO) </vt:lpstr>
      <vt:lpstr>Particle swarm optimization (PSO) </vt:lpstr>
      <vt:lpstr>Particle swarm optimization (PSO) </vt:lpstr>
      <vt:lpstr>Particle swarm optimization (PSO) </vt:lpstr>
      <vt:lpstr>Particle swarm optimization (PSO) </vt:lpstr>
      <vt:lpstr>Particle swarm optimization (PSO) </vt:lpstr>
      <vt:lpstr>Ứng dụng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PSO và ứng dụng trong tìm kiếm đường đi</dc:title>
  <dc:creator>Admin</dc:creator>
  <cp:lastModifiedBy>Admin</cp:lastModifiedBy>
  <cp:revision>16</cp:revision>
  <dcterms:created xsi:type="dcterms:W3CDTF">2021-09-25T02:34:00Z</dcterms:created>
  <dcterms:modified xsi:type="dcterms:W3CDTF">2021-09-25T04:00:07Z</dcterms:modified>
</cp:coreProperties>
</file>