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0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5175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8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692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25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632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66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04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5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3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82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65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3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55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0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mnguyenptit/final-project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8806181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 smtClean="0">
                <a:solidFill>
                  <a:srgbClr val="616E52"/>
                </a:solidFill>
                <a:latin typeface="Arial"/>
                <a:cs typeface="Arial"/>
              </a:rPr>
              <a:t>Nguyen Xuan Nam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</a:t>
            </a:r>
            <a:r>
              <a:rPr lang="en-IN" sz="2400" spc="70" dirty="0" smtClean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github.com/namnguyenptit/final-project</a:t>
            </a:r>
            <a:endParaRPr lang="en-IN" sz="2400" spc="70" dirty="0" smtClean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13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/0</a:t>
            </a: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4</a:t>
            </a:r>
            <a:r>
              <a:rPr sz="2400" spc="130" dirty="0" smtClean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 smtClean="0">
                <a:solidFill>
                  <a:srgbClr val="616E52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2569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-apple-system</vt:lpstr>
      <vt:lpstr>Arial</vt:lpstr>
      <vt:lpstr>Bahnschrift Condensed</vt:lpstr>
      <vt:lpstr>Bahnschrift Light SemiCondensed</vt:lpstr>
      <vt:lpstr>Carlito</vt:lpstr>
      <vt:lpstr>Century Gothic</vt:lpstr>
      <vt:lpstr>Wingdings 3</vt:lpstr>
      <vt:lpstr>Wisp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Admin</cp:lastModifiedBy>
  <cp:revision>2</cp:revision>
  <dcterms:created xsi:type="dcterms:W3CDTF">2021-08-26T16:53:12Z</dcterms:created>
  <dcterms:modified xsi:type="dcterms:W3CDTF">2025-04-13T12:36:22Z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