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C74-1C5F-128C-2EB6-A389682D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DD7B-C99B-BC99-1B9F-EEB81037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DDB4-BDFF-8A87-755C-C784A3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FCB4-26A9-E1A9-0A72-E823CA2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A44-3F0C-4FAD-D53B-0EB0440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5E4-FF11-C355-A93A-551D62FF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2CD9-2BE6-9465-900A-5BDFDAE6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668F-7407-283B-A3F9-E7E99C50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190-1F58-A975-BF22-9C6C9C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F76A-FE9C-906E-E8D5-AB7E56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9FCA-465D-66A3-DF5F-4AFA8070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C832-9129-7DB7-ED55-EDFA4EA4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AC3E-3475-8006-8E66-61FF9FC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353-7FB8-43E1-BBFE-5CA30474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FEAE-2C77-74F1-C344-5042921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0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A5-9977-CC36-CE70-F7F155E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6A3-8ADF-67B8-399E-700C1FF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D502-FAE0-6253-958A-C95A2E4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A65-C190-D276-3CC8-EE9C66E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4ABE-587B-E57F-53C2-F7E865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4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F46-75D8-32AE-434A-718C8E79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C516-648F-0AF6-28E9-A25D6367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15E5-9E0A-2640-957E-F540A903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A57E-D852-82CD-02F3-EA3D09F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1873-6668-5619-293B-81D47B0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4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771-25D0-E8CA-C074-5E68623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D57C-E895-A556-7172-914C9883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04BC-04DD-EBE9-7653-C94051E3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D537-DD22-3374-84E4-EF9258E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7B8E-D228-0A30-8385-A75AEFB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D26D-B0B0-1793-DDC8-5FDE325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1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12A-CAE0-DD27-7500-E7FC84D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4303-D4E8-9DCA-7DA8-833FBB6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843-25F7-9441-E1EF-5F1984AD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4E79-3ACF-A5EF-5CA7-C485F18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4081-BAE2-F92B-3E4F-E7669256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4E5-9F94-D3C8-4001-9CC57E3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8E9E-28FA-80A1-CCDB-A8365D0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52DA-A91A-A9AD-9273-508C3F4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C10-0A30-56A2-5459-6A3EE3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93C8-5E53-914B-04BF-5A75C07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0457-70E1-221C-B104-86E3E6C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DEA9-B38E-AA4A-57E2-6E06EFB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CB7B-EDFF-CA35-CF8D-05108A8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15F9A-95B4-17C8-15E6-CA85968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B07B-598E-0ED6-B6E2-8E5303E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0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467-8F90-A039-644B-96927B4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FA-7317-522B-A26E-74176A79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1FF-60E1-3D24-6670-19069F9B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581D-D1DF-7E73-FF47-F630F0A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90A1-0188-8ED0-8A2C-7F7FA32A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8ED-A4CD-92D9-FEAD-AAF7442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9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B83-728F-9B0A-0F6F-1C085CB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D77F-B240-4D4A-2707-ACF86DC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E206-5F40-4403-8B85-6527B3C4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584A-B798-8FB7-9EC4-5542244F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0F12-3A34-E058-36AE-D7B701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D182-B995-DDD4-DFC7-BE78090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9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085A-C218-137F-F2F8-8C6F884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A235-D3D9-4591-2EA4-3776E90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B25A-C4BB-BFD0-BF54-68221F4B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E13-7541-3646-AEAD-2C4E810C921E}" type="datetimeFigureOut">
              <a:rPr lang="en-VN" smtClean="0"/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02F-AB48-F49F-21CF-B9C0F6F9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927-8AA7-84AD-70FF-E8FCC08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8CC3F-B724-BF6C-15A3-9D0CA55132D0}"/>
              </a:ext>
            </a:extLst>
          </p:cNvPr>
          <p:cNvSpPr/>
          <p:nvPr/>
        </p:nvSpPr>
        <p:spPr>
          <a:xfrm>
            <a:off x="2617076" y="2132775"/>
            <a:ext cx="6957848" cy="176573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221B-0D3B-D868-C326-B94E137ABA2C}"/>
              </a:ext>
            </a:extLst>
          </p:cNvPr>
          <p:cNvSpPr txBox="1"/>
          <p:nvPr/>
        </p:nvSpPr>
        <p:spPr>
          <a:xfrm>
            <a:off x="3346549" y="2292369"/>
            <a:ext cx="549889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8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2FB0-2FA6-67A8-501C-F585922B0F10}"/>
              </a:ext>
            </a:extLst>
          </p:cNvPr>
          <p:cNvSpPr txBox="1"/>
          <p:nvPr/>
        </p:nvSpPr>
        <p:spPr>
          <a:xfrm>
            <a:off x="4080063" y="411184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/>
            <a:r>
              <a:rPr lang="en-VN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DECENTRALIZED</a:t>
            </a:r>
          </a:p>
        </p:txBody>
      </p:sp>
      <p:pic>
        <p:nvPicPr>
          <p:cNvPr id="1026" name="Picture 2" descr="Decentralized - Free networking icons">
            <a:extLst>
              <a:ext uri="{FF2B5EF4-FFF2-40B4-BE49-F238E27FC236}">
                <a16:creationId xmlns:a16="http://schemas.microsoft.com/office/drawing/2014/main" id="{E4BEE1DB-6E57-4E95-2941-6BAE78A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651505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7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Definition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yber-attacks, fraud, and manipulation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ecurity, transaction handling, data privacy, and user experience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calability, compliance, mitigating the impact of system failures and ensuring uninterrupted operations</a:t>
            </a:r>
            <a:endParaRPr lang="en-VN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easons Choose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lockchain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Transparency</a:t>
            </a:r>
          </a:p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Decentralization</a:t>
            </a:r>
          </a:p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Contracts</a:t>
            </a:r>
            <a:endParaRPr lang="en-VN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3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ontracts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Lottery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DataConsumerV3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Interfaces &amp; Libraries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ILotteryDataInterface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IDataConsumerInterface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Chainlink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 Data Feeds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enter()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random()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pickWinner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getPlayers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pickPowerballWinner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modifier restricted()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getEthToUsdRate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convertToUsd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getPowerballResult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7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2FAB8F-4DB3-F0E5-4DC5-AEB6A7F1C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15" y="1690688"/>
            <a:ext cx="9404369" cy="4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4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ntact us&#10;&#10;Description automatically generated">
            <a:extLst>
              <a:ext uri="{FF2B5EF4-FFF2-40B4-BE49-F238E27FC236}">
                <a16:creationId xmlns:a16="http://schemas.microsoft.com/office/drawing/2014/main" id="{065B6ADF-99D5-BCFA-EF50-60BED8A6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2" y="1690688"/>
            <a:ext cx="9167635" cy="4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4646140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267A7-799F-B6B6-562A-B5B0FBBC0CDA}"/>
              </a:ext>
            </a:extLst>
          </p:cNvPr>
          <p:cNvSpPr txBox="1"/>
          <p:nvPr/>
        </p:nvSpPr>
        <p:spPr>
          <a:xfrm>
            <a:off x="1493107" y="3426043"/>
            <a:ext cx="9205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VN" sz="4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TIME</a:t>
            </a:r>
          </a:p>
        </p:txBody>
      </p:sp>
      <p:pic>
        <p:nvPicPr>
          <p:cNvPr id="8" name="Picture 2" descr="Decentralized - Free networking icons">
            <a:extLst>
              <a:ext uri="{FF2B5EF4-FFF2-40B4-BE49-F238E27FC236}">
                <a16:creationId xmlns:a16="http://schemas.microsoft.com/office/drawing/2014/main" id="{58EC2377-E46C-6020-2DDB-AFC9483A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1584336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5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83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Problem Definition</vt:lpstr>
      <vt:lpstr>Reasons Choose Blockchain</vt:lpstr>
      <vt:lpstr>Name Of The Contracts</vt:lpstr>
      <vt:lpstr>Interfaces &amp; Libraries</vt:lpstr>
      <vt:lpstr>Functions</vt:lpstr>
      <vt:lpstr>Architecture</vt:lpstr>
      <vt:lpstr>Front-end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lastModifiedBy>Nguyen, Nam</cp:lastModifiedBy>
  <cp:revision>10</cp:revision>
  <dcterms:created xsi:type="dcterms:W3CDTF">2024-02-27T14:53:03Z</dcterms:created>
  <dcterms:modified xsi:type="dcterms:W3CDTF">2024-02-27T18:51:47Z</dcterms:modified>
</cp:coreProperties>
</file>