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3" r:id="rId5"/>
    <p:sldId id="266" r:id="rId6"/>
    <p:sldId id="268" r:id="rId7"/>
    <p:sldId id="262" r:id="rId8"/>
    <p:sldId id="270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E571-3AA4-D695-E224-215846DF1711}" v="141" dt="2024-04-10T07:05:47.519"/>
    <p1510:client id="{2E095C05-9E5E-4FB3-C64F-F6B94FE61D4B}" v="50" dt="2024-04-09T20:46:10.748"/>
    <p1510:client id="{CA8CBCED-519E-51C2-AA19-D58369E2D71E}" v="28" dt="2024-04-09T20:09:06.054"/>
    <p1510:client id="{CB1474CD-1673-A8D4-6ADB-F88AC639D122}" v="57" dt="2024-04-10T15:46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Cong Chi Tai" userId="S::nguyen6169@saskpolytech.ca::8f8e457d-4172-4ad8-97cb-bd74a2a5e91c" providerId="AD" clId="Web-{CB1474CD-1673-A8D4-6ADB-F88AC639D122}"/>
    <pc:docChg chg="modSld sldOrd">
      <pc:chgData name="Nguyen, Cong Chi Tai" userId="S::nguyen6169@saskpolytech.ca::8f8e457d-4172-4ad8-97cb-bd74a2a5e91c" providerId="AD" clId="Web-{CB1474CD-1673-A8D4-6ADB-F88AC639D122}" dt="2024-04-10T15:46:07.723" v="56" actId="20577"/>
      <pc:docMkLst>
        <pc:docMk/>
      </pc:docMkLst>
      <pc:sldChg chg="modSp ord">
        <pc:chgData name="Nguyen, Cong Chi Tai" userId="S::nguyen6169@saskpolytech.ca::8f8e457d-4172-4ad8-97cb-bd74a2a5e91c" providerId="AD" clId="Web-{CB1474CD-1673-A8D4-6ADB-F88AC639D122}" dt="2024-04-10T15:46:00.004" v="44" actId="20577"/>
        <pc:sldMkLst>
          <pc:docMk/>
          <pc:sldMk cId="1283277169" sldId="262"/>
        </pc:sldMkLst>
        <pc:spChg chg="mod">
          <ac:chgData name="Nguyen, Cong Chi Tai" userId="S::nguyen6169@saskpolytech.ca::8f8e457d-4172-4ad8-97cb-bd74a2a5e91c" providerId="AD" clId="Web-{CB1474CD-1673-A8D4-6ADB-F88AC639D122}" dt="2024-04-10T15:46:00.004" v="44" actId="20577"/>
          <ac:spMkLst>
            <pc:docMk/>
            <pc:sldMk cId="1283277169" sldId="262"/>
            <ac:spMk id="2" creationId="{2A71DD71-621E-8A65-94CC-A18546A09200}"/>
          </ac:spMkLst>
        </pc:spChg>
      </pc:sldChg>
      <pc:sldChg chg="modSp">
        <pc:chgData name="Nguyen, Cong Chi Tai" userId="S::nguyen6169@saskpolytech.ca::8f8e457d-4172-4ad8-97cb-bd74a2a5e91c" providerId="AD" clId="Web-{CB1474CD-1673-A8D4-6ADB-F88AC639D122}" dt="2024-04-10T15:44:17.955" v="31" actId="20577"/>
        <pc:sldMkLst>
          <pc:docMk/>
          <pc:sldMk cId="2483523188" sldId="269"/>
        </pc:sldMkLst>
        <pc:spChg chg="mod">
          <ac:chgData name="Nguyen, Cong Chi Tai" userId="S::nguyen6169@saskpolytech.ca::8f8e457d-4172-4ad8-97cb-bd74a2a5e91c" providerId="AD" clId="Web-{CB1474CD-1673-A8D4-6ADB-F88AC639D122}" dt="2024-04-10T15:44:17.955" v="31" actId="20577"/>
          <ac:spMkLst>
            <pc:docMk/>
            <pc:sldMk cId="2483523188" sldId="269"/>
            <ac:spMk id="7" creationId="{018F04CB-1244-F403-BD8F-1A189ED78E7C}"/>
          </ac:spMkLst>
        </pc:spChg>
      </pc:sldChg>
      <pc:sldChg chg="modSp ord">
        <pc:chgData name="Nguyen, Cong Chi Tai" userId="S::nguyen6169@saskpolytech.ca::8f8e457d-4172-4ad8-97cb-bd74a2a5e91c" providerId="AD" clId="Web-{CB1474CD-1673-A8D4-6ADB-F88AC639D122}" dt="2024-04-10T15:46:07.723" v="56" actId="20577"/>
        <pc:sldMkLst>
          <pc:docMk/>
          <pc:sldMk cId="953914324" sldId="270"/>
        </pc:sldMkLst>
        <pc:spChg chg="mod">
          <ac:chgData name="Nguyen, Cong Chi Tai" userId="S::nguyen6169@saskpolytech.ca::8f8e457d-4172-4ad8-97cb-bd74a2a5e91c" providerId="AD" clId="Web-{CB1474CD-1673-A8D4-6ADB-F88AC639D122}" dt="2024-04-10T15:46:07.723" v="56" actId="20577"/>
          <ac:spMkLst>
            <pc:docMk/>
            <pc:sldMk cId="953914324" sldId="270"/>
            <ac:spMk id="6" creationId="{7192396B-F636-5F34-2F6A-B4AB3B60C7BD}"/>
          </ac:spMkLst>
        </pc:spChg>
      </pc:sldChg>
    </pc:docChg>
  </pc:docChgLst>
  <pc:docChgLst>
    <pc:chgData name="Nguyen, Cong Chi Tai" userId="S::nguyen6169@saskpolytech.ca::8f8e457d-4172-4ad8-97cb-bd74a2a5e91c" providerId="AD" clId="Web-{1716E571-3AA4-D695-E224-215846DF1711}"/>
    <pc:docChg chg="addSld modSld sldOrd">
      <pc:chgData name="Nguyen, Cong Chi Tai" userId="S::nguyen6169@saskpolytech.ca::8f8e457d-4172-4ad8-97cb-bd74a2a5e91c" providerId="AD" clId="Web-{1716E571-3AA4-D695-E224-215846DF1711}" dt="2024-04-10T07:05:47.519" v="117" actId="1076"/>
      <pc:docMkLst>
        <pc:docMk/>
      </pc:docMkLst>
      <pc:sldChg chg="addSp delSp modSp">
        <pc:chgData name="Nguyen, Cong Chi Tai" userId="S::nguyen6169@saskpolytech.ca::8f8e457d-4172-4ad8-97cb-bd74a2a5e91c" providerId="AD" clId="Web-{1716E571-3AA4-D695-E224-215846DF1711}" dt="2024-04-10T07:01:44.578" v="99" actId="1076"/>
        <pc:sldMkLst>
          <pc:docMk/>
          <pc:sldMk cId="1283277169" sldId="262"/>
        </pc:sldMkLst>
        <pc:spChg chg="del">
          <ac:chgData name="Nguyen, Cong Chi Tai" userId="S::nguyen6169@saskpolytech.ca::8f8e457d-4172-4ad8-97cb-bd74a2a5e91c" providerId="AD" clId="Web-{1716E571-3AA4-D695-E224-215846DF1711}" dt="2024-04-10T07:01:09.422" v="91"/>
          <ac:spMkLst>
            <pc:docMk/>
            <pc:sldMk cId="1283277169" sldId="262"/>
            <ac:spMk id="3" creationId="{BA255357-5D89-FDDB-9A77-EC297673D568}"/>
          </ac:spMkLst>
        </pc:spChg>
        <pc:spChg chg="add del mod">
          <ac:chgData name="Nguyen, Cong Chi Tai" userId="S::nguyen6169@saskpolytech.ca::8f8e457d-4172-4ad8-97cb-bd74a2a5e91c" providerId="AD" clId="Web-{1716E571-3AA4-D695-E224-215846DF1711}" dt="2024-04-10T07:01:16.687" v="96"/>
          <ac:spMkLst>
            <pc:docMk/>
            <pc:sldMk cId="1283277169" sldId="262"/>
            <ac:spMk id="6" creationId="{37C63EED-1B43-03E9-15BC-069E8C57CF31}"/>
          </ac:spMkLst>
        </pc:spChg>
        <pc:spChg chg="add del mod">
          <ac:chgData name="Nguyen, Cong Chi Tai" userId="S::nguyen6169@saskpolytech.ca::8f8e457d-4172-4ad8-97cb-bd74a2a5e91c" providerId="AD" clId="Web-{1716E571-3AA4-D695-E224-215846DF1711}" dt="2024-04-10T07:01:13.312" v="95"/>
          <ac:spMkLst>
            <pc:docMk/>
            <pc:sldMk cId="1283277169" sldId="262"/>
            <ac:spMk id="7" creationId="{41B287D1-565A-94E0-CFC0-C9F1C27582DB}"/>
          </ac:spMkLst>
        </pc:spChg>
        <pc:picChg chg="add mod">
          <ac:chgData name="Nguyen, Cong Chi Tai" userId="S::nguyen6169@saskpolytech.ca::8f8e457d-4172-4ad8-97cb-bd74a2a5e91c" providerId="AD" clId="Web-{1716E571-3AA4-D695-E224-215846DF1711}" dt="2024-04-10T07:01:44.578" v="99" actId="1076"/>
          <ac:picMkLst>
            <pc:docMk/>
            <pc:sldMk cId="1283277169" sldId="262"/>
            <ac:picMk id="8" creationId="{E6E39585-7C3D-F4E9-6310-B24E841DCBE9}"/>
          </ac:picMkLst>
        </pc:picChg>
      </pc:sldChg>
      <pc:sldChg chg="modSp ord">
        <pc:chgData name="Nguyen, Cong Chi Tai" userId="S::nguyen6169@saskpolytech.ca::8f8e457d-4172-4ad8-97cb-bd74a2a5e91c" providerId="AD" clId="Web-{1716E571-3AA4-D695-E224-215846DF1711}" dt="2024-04-10T06:48:03.286" v="59" actId="20577"/>
        <pc:sldMkLst>
          <pc:docMk/>
          <pc:sldMk cId="84085358" sldId="266"/>
        </pc:sldMkLst>
        <pc:spChg chg="mod">
          <ac:chgData name="Nguyen, Cong Chi Tai" userId="S::nguyen6169@saskpolytech.ca::8f8e457d-4172-4ad8-97cb-bd74a2a5e91c" providerId="AD" clId="Web-{1716E571-3AA4-D695-E224-215846DF1711}" dt="2024-04-10T06:48:03.286" v="59" actId="20577"/>
          <ac:spMkLst>
            <pc:docMk/>
            <pc:sldMk cId="84085358" sldId="266"/>
            <ac:spMk id="2" creationId="{2A71DD71-621E-8A65-94CC-A18546A09200}"/>
          </ac:spMkLst>
        </pc:spChg>
      </pc:sldChg>
      <pc:sldChg chg="addSp modSp">
        <pc:chgData name="Nguyen, Cong Chi Tai" userId="S::nguyen6169@saskpolytech.ca::8f8e457d-4172-4ad8-97cb-bd74a2a5e91c" providerId="AD" clId="Web-{1716E571-3AA4-D695-E224-215846DF1711}" dt="2024-04-10T06:51:38.617" v="90" actId="20577"/>
        <pc:sldMkLst>
          <pc:docMk/>
          <pc:sldMk cId="1740106275" sldId="267"/>
        </pc:sldMkLst>
        <pc:spChg chg="add mod">
          <ac:chgData name="Nguyen, Cong Chi Tai" userId="S::nguyen6169@saskpolytech.ca::8f8e457d-4172-4ad8-97cb-bd74a2a5e91c" providerId="AD" clId="Web-{1716E571-3AA4-D695-E224-215846DF1711}" dt="2024-04-10T06:51:38.617" v="90" actId="20577"/>
          <ac:spMkLst>
            <pc:docMk/>
            <pc:sldMk cId="1740106275" sldId="267"/>
            <ac:spMk id="6" creationId="{987D7AE2-CE81-64CA-061C-E8CCB5BD8BAA}"/>
          </ac:spMkLst>
        </pc:spChg>
        <pc:picChg chg="add mod">
          <ac:chgData name="Nguyen, Cong Chi Tai" userId="S::nguyen6169@saskpolytech.ca::8f8e457d-4172-4ad8-97cb-bd74a2a5e91c" providerId="AD" clId="Web-{1716E571-3AA4-D695-E224-215846DF1711}" dt="2024-04-10T06:50:09.960" v="78" actId="1076"/>
          <ac:picMkLst>
            <pc:docMk/>
            <pc:sldMk cId="1740106275" sldId="267"/>
            <ac:picMk id="4" creationId="{4660E114-01F5-553C-B879-5CA71D8469B2}"/>
          </ac:picMkLst>
        </pc:picChg>
      </pc:sldChg>
      <pc:sldChg chg="modSp ord">
        <pc:chgData name="Nguyen, Cong Chi Tai" userId="S::nguyen6169@saskpolytech.ca::8f8e457d-4172-4ad8-97cb-bd74a2a5e91c" providerId="AD" clId="Web-{1716E571-3AA4-D695-E224-215846DF1711}" dt="2024-04-10T06:48:05.286" v="60" actId="20577"/>
        <pc:sldMkLst>
          <pc:docMk/>
          <pc:sldMk cId="3042356245" sldId="268"/>
        </pc:sldMkLst>
        <pc:spChg chg="mod">
          <ac:chgData name="Nguyen, Cong Chi Tai" userId="S::nguyen6169@saskpolytech.ca::8f8e457d-4172-4ad8-97cb-bd74a2a5e91c" providerId="AD" clId="Web-{1716E571-3AA4-D695-E224-215846DF1711}" dt="2024-04-10T06:48:05.286" v="60" actId="20577"/>
          <ac:spMkLst>
            <pc:docMk/>
            <pc:sldMk cId="3042356245" sldId="268"/>
            <ac:spMk id="2" creationId="{2A71DD71-621E-8A65-94CC-A18546A09200}"/>
          </ac:spMkLst>
        </pc:spChg>
      </pc:sldChg>
      <pc:sldChg chg="addSp delSp modSp new">
        <pc:chgData name="Nguyen, Cong Chi Tai" userId="S::nguyen6169@saskpolytech.ca::8f8e457d-4172-4ad8-97cb-bd74a2a5e91c" providerId="AD" clId="Web-{1716E571-3AA4-D695-E224-215846DF1711}" dt="2024-04-10T06:49:26.303" v="73" actId="20577"/>
        <pc:sldMkLst>
          <pc:docMk/>
          <pc:sldMk cId="2483523188" sldId="269"/>
        </pc:sldMkLst>
        <pc:spChg chg="del">
          <ac:chgData name="Nguyen, Cong Chi Tai" userId="S::nguyen6169@saskpolytech.ca::8f8e457d-4172-4ad8-97cb-bd74a2a5e91c" providerId="AD" clId="Web-{1716E571-3AA4-D695-E224-215846DF1711}" dt="2024-04-10T06:41:20.124" v="1"/>
          <ac:spMkLst>
            <pc:docMk/>
            <pc:sldMk cId="2483523188" sldId="269"/>
            <ac:spMk id="2" creationId="{1BCD4C37-DA69-5EE5-0BED-064BC8598E8E}"/>
          </ac:spMkLst>
        </pc:spChg>
        <pc:spChg chg="del">
          <ac:chgData name="Nguyen, Cong Chi Tai" userId="S::nguyen6169@saskpolytech.ca::8f8e457d-4172-4ad8-97cb-bd74a2a5e91c" providerId="AD" clId="Web-{1716E571-3AA4-D695-E224-215846DF1711}" dt="2024-04-10T06:41:21.796" v="2"/>
          <ac:spMkLst>
            <pc:docMk/>
            <pc:sldMk cId="2483523188" sldId="269"/>
            <ac:spMk id="3" creationId="{77606BCE-3771-7826-9F24-CEEAED8CEB3F}"/>
          </ac:spMkLst>
        </pc:spChg>
        <pc:spChg chg="add mod">
          <ac:chgData name="Nguyen, Cong Chi Tai" userId="S::nguyen6169@saskpolytech.ca::8f8e457d-4172-4ad8-97cb-bd74a2a5e91c" providerId="AD" clId="Web-{1716E571-3AA4-D695-E224-215846DF1711}" dt="2024-04-10T06:41:27.421" v="12" actId="20577"/>
          <ac:spMkLst>
            <pc:docMk/>
            <pc:sldMk cId="2483523188" sldId="269"/>
            <ac:spMk id="5" creationId="{9FAEA59C-FF25-78F6-866F-EF08440F525A}"/>
          </ac:spMkLst>
        </pc:spChg>
        <pc:spChg chg="add mod">
          <ac:chgData name="Nguyen, Cong Chi Tai" userId="S::nguyen6169@saskpolytech.ca::8f8e457d-4172-4ad8-97cb-bd74a2a5e91c" providerId="AD" clId="Web-{1716E571-3AA4-D695-E224-215846DF1711}" dt="2024-04-10T06:49:26.303" v="73" actId="20577"/>
          <ac:spMkLst>
            <pc:docMk/>
            <pc:sldMk cId="2483523188" sldId="269"/>
            <ac:spMk id="7" creationId="{018F04CB-1244-F403-BD8F-1A189ED78E7C}"/>
          </ac:spMkLst>
        </pc:spChg>
        <pc:cxnChg chg="add">
          <ac:chgData name="Nguyen, Cong Chi Tai" userId="S::nguyen6169@saskpolytech.ca::8f8e457d-4172-4ad8-97cb-bd74a2a5e91c" providerId="AD" clId="Web-{1716E571-3AA4-D695-E224-215846DF1711}" dt="2024-04-10T06:41:22.687" v="5"/>
          <ac:cxnSpMkLst>
            <pc:docMk/>
            <pc:sldMk cId="2483523188" sldId="269"/>
            <ac:cxnSpMk id="9" creationId="{5C116011-B11A-C0A7-DDA0-43CACC46BF5C}"/>
          </ac:cxnSpMkLst>
        </pc:cxnChg>
      </pc:sldChg>
      <pc:sldChg chg="addSp delSp modSp new">
        <pc:chgData name="Nguyen, Cong Chi Tai" userId="S::nguyen6169@saskpolytech.ca::8f8e457d-4172-4ad8-97cb-bd74a2a5e91c" providerId="AD" clId="Web-{1716E571-3AA4-D695-E224-215846DF1711}" dt="2024-04-10T07:05:47.519" v="117" actId="1076"/>
        <pc:sldMkLst>
          <pc:docMk/>
          <pc:sldMk cId="953914324" sldId="270"/>
        </pc:sldMkLst>
        <pc:spChg chg="del">
          <ac:chgData name="Nguyen, Cong Chi Tai" userId="S::nguyen6169@saskpolytech.ca::8f8e457d-4172-4ad8-97cb-bd74a2a5e91c" providerId="AD" clId="Web-{1716E571-3AA4-D695-E224-215846DF1711}" dt="2024-04-10T07:04:09.112" v="102"/>
          <ac:spMkLst>
            <pc:docMk/>
            <pc:sldMk cId="953914324" sldId="270"/>
            <ac:spMk id="2" creationId="{FBAC758A-E2ED-E148-A981-694717A2FCC2}"/>
          </ac:spMkLst>
        </pc:spChg>
        <pc:spChg chg="del">
          <ac:chgData name="Nguyen, Cong Chi Tai" userId="S::nguyen6169@saskpolytech.ca::8f8e457d-4172-4ad8-97cb-bd74a2a5e91c" providerId="AD" clId="Web-{1716E571-3AA4-D695-E224-215846DF1711}" dt="2024-04-10T07:04:07.362" v="101"/>
          <ac:spMkLst>
            <pc:docMk/>
            <pc:sldMk cId="953914324" sldId="270"/>
            <ac:spMk id="3" creationId="{C61EBD67-350F-A426-FD73-099EF45E6C08}"/>
          </ac:spMkLst>
        </pc:spChg>
        <pc:spChg chg="add mod">
          <ac:chgData name="Nguyen, Cong Chi Tai" userId="S::nguyen6169@saskpolytech.ca::8f8e457d-4172-4ad8-97cb-bd74a2a5e91c" providerId="AD" clId="Web-{1716E571-3AA4-D695-E224-215846DF1711}" dt="2024-04-10T07:04:26.081" v="105"/>
          <ac:spMkLst>
            <pc:docMk/>
            <pc:sldMk cId="953914324" sldId="270"/>
            <ac:spMk id="6" creationId="{7192396B-F636-5F34-2F6A-B4AB3B60C7BD}"/>
          </ac:spMkLst>
        </pc:spChg>
        <pc:picChg chg="add mod ord">
          <ac:chgData name="Nguyen, Cong Chi Tai" userId="S::nguyen6169@saskpolytech.ca::8f8e457d-4172-4ad8-97cb-bd74a2a5e91c" providerId="AD" clId="Web-{1716E571-3AA4-D695-E224-215846DF1711}" dt="2024-04-10T07:05:47.519" v="117" actId="1076"/>
          <ac:picMkLst>
            <pc:docMk/>
            <pc:sldMk cId="953914324" sldId="270"/>
            <ac:picMk id="4" creationId="{7ACEC7C9-F45B-A75D-A5BB-7BD63532FF37}"/>
          </ac:picMkLst>
        </pc:picChg>
        <pc:cxnChg chg="add ord">
          <ac:chgData name="Nguyen, Cong Chi Tai" userId="S::nguyen6169@saskpolytech.ca::8f8e457d-4172-4ad8-97cb-bd74a2a5e91c" providerId="AD" clId="Web-{1716E571-3AA4-D695-E224-215846DF1711}" dt="2024-04-10T07:05:21.738" v="114"/>
          <ac:cxnSpMkLst>
            <pc:docMk/>
            <pc:sldMk cId="953914324" sldId="270"/>
            <ac:cxnSpMk id="8" creationId="{7AFEA108-3C4F-B5F7-4CD8-29BA6D52993F}"/>
          </ac:cxnSpMkLst>
        </pc:cxnChg>
      </pc:sldChg>
    </pc:docChg>
  </pc:docChgLst>
  <pc:docChgLst>
    <pc:chgData name="Nguyen, Xuan Hieu" userId="S::nguyen8191@saskpolytech.ca::4f120cff-3b01-41db-955e-cca13309b70a" providerId="AD" clId="Web-{CA8CBCED-519E-51C2-AA19-D58369E2D71E}"/>
    <pc:docChg chg="addSld modSld">
      <pc:chgData name="Nguyen, Xuan Hieu" userId="S::nguyen8191@saskpolytech.ca::4f120cff-3b01-41db-955e-cca13309b70a" providerId="AD" clId="Web-{CA8CBCED-519E-51C2-AA19-D58369E2D71E}" dt="2024-04-09T20:09:06.054" v="24" actId="14100"/>
      <pc:docMkLst>
        <pc:docMk/>
      </pc:docMkLst>
      <pc:sldChg chg="addSp delSp modSp">
        <pc:chgData name="Nguyen, Xuan Hieu" userId="S::nguyen8191@saskpolytech.ca::4f120cff-3b01-41db-955e-cca13309b70a" providerId="AD" clId="Web-{CA8CBCED-519E-51C2-AA19-D58369E2D71E}" dt="2024-04-09T20:06:25.337" v="9"/>
        <pc:sldMkLst>
          <pc:docMk/>
          <pc:sldMk cId="84085358" sldId="266"/>
        </pc:sldMkLst>
        <pc:picChg chg="add del mod">
          <ac:chgData name="Nguyen, Xuan Hieu" userId="S::nguyen8191@saskpolytech.ca::4f120cff-3b01-41db-955e-cca13309b70a" providerId="AD" clId="Web-{CA8CBCED-519E-51C2-AA19-D58369E2D71E}" dt="2024-04-09T20:06:25.337" v="9"/>
          <ac:picMkLst>
            <pc:docMk/>
            <pc:sldMk cId="84085358" sldId="266"/>
            <ac:picMk id="3" creationId="{8A195019-6162-90D6-3EB6-434C5147E4C9}"/>
          </ac:picMkLst>
        </pc:picChg>
      </pc:sldChg>
      <pc:sldChg chg="addSp delSp modSp add replId">
        <pc:chgData name="Nguyen, Xuan Hieu" userId="S::nguyen8191@saskpolytech.ca::4f120cff-3b01-41db-955e-cca13309b70a" providerId="AD" clId="Web-{CA8CBCED-519E-51C2-AA19-D58369E2D71E}" dt="2024-04-09T20:09:06.054" v="24" actId="14100"/>
        <pc:sldMkLst>
          <pc:docMk/>
          <pc:sldMk cId="3042356245" sldId="268"/>
        </pc:sldMkLst>
        <pc:spChg chg="mod">
          <ac:chgData name="Nguyen, Xuan Hieu" userId="S::nguyen8191@saskpolytech.ca::4f120cff-3b01-41db-955e-cca13309b70a" providerId="AD" clId="Web-{CA8CBCED-519E-51C2-AA19-D58369E2D71E}" dt="2024-04-09T20:07:05.711" v="13" actId="20577"/>
          <ac:spMkLst>
            <pc:docMk/>
            <pc:sldMk cId="3042356245" sldId="268"/>
            <ac:spMk id="2" creationId="{2A71DD71-621E-8A65-94CC-A18546A09200}"/>
          </ac:spMkLst>
        </pc:spChg>
        <pc:picChg chg="del">
          <ac:chgData name="Nguyen, Xuan Hieu" userId="S::nguyen8191@saskpolytech.ca::4f120cff-3b01-41db-955e-cca13309b70a" providerId="AD" clId="Web-{CA8CBCED-519E-51C2-AA19-D58369E2D71E}" dt="2024-04-09T20:07:09.102" v="14"/>
          <ac:picMkLst>
            <pc:docMk/>
            <pc:sldMk cId="3042356245" sldId="268"/>
            <ac:picMk id="3" creationId="{BC07912C-4A4F-6BC4-66DA-BD43B8540DF1}"/>
          </ac:picMkLst>
        </pc:picChg>
        <pc:picChg chg="add mod">
          <ac:chgData name="Nguyen, Xuan Hieu" userId="S::nguyen8191@saskpolytech.ca::4f120cff-3b01-41db-955e-cca13309b70a" providerId="AD" clId="Web-{CA8CBCED-519E-51C2-AA19-D58369E2D71E}" dt="2024-04-09T20:09:06.054" v="24" actId="14100"/>
          <ac:picMkLst>
            <pc:docMk/>
            <pc:sldMk cId="3042356245" sldId="268"/>
            <ac:picMk id="4" creationId="{DBA377B9-1054-8DF6-8C86-A23221207979}"/>
          </ac:picMkLst>
        </pc:picChg>
      </pc:sldChg>
    </pc:docChg>
  </pc:docChgLst>
  <pc:docChgLst>
    <pc:chgData name="Nguyen, Nam" userId="S::nguyen0465@saskpolytech.ca::32238454-fc88-4cba-b949-e8a306c9bc26" providerId="AD" clId="Web-{2E095C05-9E5E-4FB3-C64F-F6B94FE61D4B}"/>
    <pc:docChg chg="modSld">
      <pc:chgData name="Nguyen, Nam" userId="S::nguyen0465@saskpolytech.ca::32238454-fc88-4cba-b949-e8a306c9bc26" providerId="AD" clId="Web-{2E095C05-9E5E-4FB3-C64F-F6B94FE61D4B}" dt="2024-04-09T20:46:10.748" v="39" actId="20577"/>
      <pc:docMkLst>
        <pc:docMk/>
      </pc:docMkLst>
      <pc:sldChg chg="modSp">
        <pc:chgData name="Nguyen, Nam" userId="S::nguyen0465@saskpolytech.ca::32238454-fc88-4cba-b949-e8a306c9bc26" providerId="AD" clId="Web-{2E095C05-9E5E-4FB3-C64F-F6B94FE61D4B}" dt="2024-04-09T20:46:10.748" v="39" actId="20577"/>
        <pc:sldMkLst>
          <pc:docMk/>
          <pc:sldMk cId="1283277169" sldId="262"/>
        </pc:sldMkLst>
        <pc:spChg chg="mod">
          <ac:chgData name="Nguyen, Nam" userId="S::nguyen0465@saskpolytech.ca::32238454-fc88-4cba-b949-e8a306c9bc26" providerId="AD" clId="Web-{2E095C05-9E5E-4FB3-C64F-F6B94FE61D4B}" dt="2024-04-09T20:46:10.748" v="39" actId="20577"/>
          <ac:spMkLst>
            <pc:docMk/>
            <pc:sldMk cId="1283277169" sldId="262"/>
            <ac:spMk id="3" creationId="{BA255357-5D89-FDDB-9A77-EC297673D568}"/>
          </ac:spMkLst>
        </pc:spChg>
      </pc:sldChg>
      <pc:sldChg chg="addSp modSp">
        <pc:chgData name="Nguyen, Nam" userId="S::nguyen0465@saskpolytech.ca::32238454-fc88-4cba-b949-e8a306c9bc26" providerId="AD" clId="Web-{2E095C05-9E5E-4FB3-C64F-F6B94FE61D4B}" dt="2024-04-09T20:06:58.607" v="9" actId="20577"/>
        <pc:sldMkLst>
          <pc:docMk/>
          <pc:sldMk cId="84085358" sldId="266"/>
        </pc:sldMkLst>
        <pc:spChg chg="mod">
          <ac:chgData name="Nguyen, Nam" userId="S::nguyen0465@saskpolytech.ca::32238454-fc88-4cba-b949-e8a306c9bc26" providerId="AD" clId="Web-{2E095C05-9E5E-4FB3-C64F-F6B94FE61D4B}" dt="2024-04-09T20:06:58.607" v="9" actId="20577"/>
          <ac:spMkLst>
            <pc:docMk/>
            <pc:sldMk cId="84085358" sldId="266"/>
            <ac:spMk id="2" creationId="{2A71DD71-621E-8A65-94CC-A18546A09200}"/>
          </ac:spMkLst>
        </pc:spChg>
        <pc:picChg chg="add mod">
          <ac:chgData name="Nguyen, Nam" userId="S::nguyen0465@saskpolytech.ca::32238454-fc88-4cba-b949-e8a306c9bc26" providerId="AD" clId="Web-{2E095C05-9E5E-4FB3-C64F-F6B94FE61D4B}" dt="2024-04-09T20:06:55.904" v="2" actId="1076"/>
          <ac:picMkLst>
            <pc:docMk/>
            <pc:sldMk cId="84085358" sldId="266"/>
            <ac:picMk id="3" creationId="{BC07912C-4A4F-6BC4-66DA-BD43B8540D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C74-1C5F-128C-2EB6-A389682D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DD7B-C99B-BC99-1B9F-EEB81037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DDB4-BDFF-8A87-755C-C784A3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FCB4-26A9-E1A9-0A72-E823CA2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A44-3F0C-4FAD-D53B-0EB0440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5E4-FF11-C355-A93A-551D62FF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2CD9-2BE6-9465-900A-5BDFDAE6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668F-7407-283B-A3F9-E7E99C50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190-1F58-A975-BF22-9C6C9C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F76A-FE9C-906E-E8D5-AB7E56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9FCA-465D-66A3-DF5F-4AFA8070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C832-9129-7DB7-ED55-EDFA4EA4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AC3E-3475-8006-8E66-61FF9FC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353-7FB8-43E1-BBFE-5CA30474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FEAE-2C77-74F1-C344-5042921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0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A5-9977-CC36-CE70-F7F155E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6A3-8ADF-67B8-399E-700C1FF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D502-FAE0-6253-958A-C95A2E4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A65-C190-D276-3CC8-EE9C66E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4ABE-587B-E57F-53C2-F7E865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4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F46-75D8-32AE-434A-718C8E79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C516-648F-0AF6-28E9-A25D6367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15E5-9E0A-2640-957E-F540A903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A57E-D852-82CD-02F3-EA3D09F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1873-6668-5619-293B-81D47B0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4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771-25D0-E8CA-C074-5E68623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D57C-E895-A556-7172-914C9883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04BC-04DD-EBE9-7653-C94051E3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D537-DD22-3374-84E4-EF9258E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7B8E-D228-0A30-8385-A75AEFB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D26D-B0B0-1793-DDC8-5FDE325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1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12A-CAE0-DD27-7500-E7FC84D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4303-D4E8-9DCA-7DA8-833FBB6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843-25F7-9441-E1EF-5F1984AD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4E79-3ACF-A5EF-5CA7-C485F18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4081-BAE2-F92B-3E4F-E7669256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4E5-9F94-D3C8-4001-9CC57E3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8E9E-28FA-80A1-CCDB-A8365D0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52DA-A91A-A9AD-9273-508C3F4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C10-0A30-56A2-5459-6A3EE3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93C8-5E53-914B-04BF-5A75C07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0457-70E1-221C-B104-86E3E6C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DEA9-B38E-AA4A-57E2-6E06EFB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CB7B-EDFF-CA35-CF8D-05108A8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15F9A-95B4-17C8-15E6-CA85968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B07B-598E-0ED6-B6E2-8E5303E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0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467-8F90-A039-644B-96927B4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FA-7317-522B-A26E-74176A79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1FF-60E1-3D24-6670-19069F9B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581D-D1DF-7E73-FF47-F630F0A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90A1-0188-8ED0-8A2C-7F7FA32A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8ED-A4CD-92D9-FEAD-AAF7442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9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B83-728F-9B0A-0F6F-1C085CB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D77F-B240-4D4A-2707-ACF86DC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E206-5F40-4403-8B85-6527B3C4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584A-B798-8FB7-9EC4-5542244F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0F12-3A34-E058-36AE-D7B701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D182-B995-DDD4-DFC7-BE78090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9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085A-C218-137F-F2F8-8C6F884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A235-D3D9-4591-2EA4-3776E90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B25A-C4BB-BFD0-BF54-68221F4B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E13-7541-3646-AEAD-2C4E810C921E}" type="datetimeFigureOut">
              <a:rPr lang="en-VN" smtClean="0"/>
              <a:t>04/10/2024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02F-AB48-F49F-21CF-B9C0F6F9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927-8AA7-84AD-70FF-E8FCC08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fwR62o7g0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8CC3F-B724-BF6C-15A3-9D0CA55132D0}"/>
              </a:ext>
            </a:extLst>
          </p:cNvPr>
          <p:cNvSpPr/>
          <p:nvPr/>
        </p:nvSpPr>
        <p:spPr>
          <a:xfrm>
            <a:off x="2617076" y="2132775"/>
            <a:ext cx="6957848" cy="176573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221B-0D3B-D868-C326-B94E137ABA2C}"/>
              </a:ext>
            </a:extLst>
          </p:cNvPr>
          <p:cNvSpPr txBox="1"/>
          <p:nvPr/>
        </p:nvSpPr>
        <p:spPr>
          <a:xfrm>
            <a:off x="3346549" y="2292369"/>
            <a:ext cx="549889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88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2FB0-2FA6-67A8-501C-F585922B0F10}"/>
              </a:ext>
            </a:extLst>
          </p:cNvPr>
          <p:cNvSpPr txBox="1"/>
          <p:nvPr/>
        </p:nvSpPr>
        <p:spPr>
          <a:xfrm>
            <a:off x="4080063" y="411184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/>
            <a:r>
              <a:rPr lang="en-VN" sz="36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DECENTRALIZED</a:t>
            </a:r>
          </a:p>
        </p:txBody>
      </p:sp>
      <p:pic>
        <p:nvPicPr>
          <p:cNvPr id="1026" name="Picture 2" descr="Decentralized - Free networking icons">
            <a:extLst>
              <a:ext uri="{FF2B5EF4-FFF2-40B4-BE49-F238E27FC236}">
                <a16:creationId xmlns:a16="http://schemas.microsoft.com/office/drawing/2014/main" id="{E4BEE1DB-6E57-4E95-2941-6BAE78A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651505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FC622-71EC-3233-A87C-70F42D217D5E}"/>
              </a:ext>
            </a:extLst>
          </p:cNvPr>
          <p:cNvSpPr txBox="1"/>
          <p:nvPr/>
        </p:nvSpPr>
        <p:spPr>
          <a:xfrm>
            <a:off x="3756400" y="5053596"/>
            <a:ext cx="4665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Hai Nam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Calibri"/>
            </a:endParaRPr>
          </a:p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Xuan Hieu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+mn-lt"/>
            </a:endParaRPr>
          </a:p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Cong Chi Tai Nguyen</a:t>
            </a:r>
          </a:p>
        </p:txBody>
      </p:sp>
    </p:spTree>
    <p:extLst>
      <p:ext uri="{BB962C8B-B14F-4D97-AF65-F5344CB8AC3E}">
        <p14:creationId xmlns:p14="http://schemas.microsoft.com/office/powerpoint/2010/main" val="356879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4660E114-01F5-553C-B879-5CA71D84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41" y="1590322"/>
            <a:ext cx="5923203" cy="479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D7AE2-CE81-64CA-061C-E8CCB5BD8BAA}"/>
              </a:ext>
            </a:extLst>
          </p:cNvPr>
          <p:cNvSpPr txBox="1"/>
          <p:nvPr/>
        </p:nvSpPr>
        <p:spPr>
          <a:xfrm>
            <a:off x="4721846" y="63839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  <a:hlinkClick r:id="rId3"/>
              </a:rPr>
              <a:t>Lottery - Dapp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4646140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267A7-799F-B6B6-562A-B5B0FBBC0CDA}"/>
              </a:ext>
            </a:extLst>
          </p:cNvPr>
          <p:cNvSpPr txBox="1"/>
          <p:nvPr/>
        </p:nvSpPr>
        <p:spPr>
          <a:xfrm>
            <a:off x="1493107" y="3426043"/>
            <a:ext cx="92057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TIME</a:t>
            </a:r>
          </a:p>
          <a:p>
            <a:pPr algn="ctr"/>
            <a:endParaRPr lang="en-VN" sz="4800" b="1">
              <a:solidFill>
                <a:schemeClr val="accent1">
                  <a:lumMod val="75000"/>
                </a:schemeClr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Q&amp;A</a:t>
            </a:r>
            <a:endParaRPr lang="en-VN" sz="4800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2" descr="Decentralized - Free networking icons">
            <a:extLst>
              <a:ext uri="{FF2B5EF4-FFF2-40B4-BE49-F238E27FC236}">
                <a16:creationId xmlns:a16="http://schemas.microsoft.com/office/drawing/2014/main" id="{58EC2377-E46C-6020-2DDB-AFC9483A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1584336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AEA59C-FF25-78F6-866F-EF08440F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Agenda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8F04CB-1244-F403-BD8F-1A189ED7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Problem Definition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Architecture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Frontend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Functions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Implementation Process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 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16011-B11A-C0A7-DDA0-43CACC46BF5C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Definition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sz="2400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yber-attacks, fraud, and manipulation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ecurity, transaction handling, data privacy, and user experience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calability, compliance, mitigating the impact of system failures and ensuring uninterrupted operations</a:t>
            </a:r>
            <a:endParaRPr lang="en-VN" sz="240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C97A5-1A1C-0CE2-4458-CC13C908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82" y="1688119"/>
            <a:ext cx="9761836" cy="4997051"/>
          </a:xfrm>
        </p:spPr>
      </p:pic>
    </p:spTree>
    <p:extLst>
      <p:ext uri="{BB962C8B-B14F-4D97-AF65-F5344CB8AC3E}">
        <p14:creationId xmlns:p14="http://schemas.microsoft.com/office/powerpoint/2010/main" val="29992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Frontend - Manager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C07912C-4A4F-6BC4-66DA-BD43B854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28" y="1715239"/>
            <a:ext cx="6235498" cy="50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Frontend - Player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A377B9-1054-8DF6-8C86-A2322120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75" y="1615440"/>
            <a:ext cx="8092049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5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/>
                <a:ea typeface="Lato"/>
                <a:cs typeface="Lato"/>
              </a:rPr>
              <a:t>Functions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 – Oracle-node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E39585-7C3D-F4E9-6310-B24E841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5" y="1586459"/>
            <a:ext cx="9161420" cy="5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92396B-F636-5F34-2F6A-B4AB3B60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/>
                <a:ea typeface="Lato"/>
                <a:cs typeface="Lato"/>
              </a:rPr>
              <a:t>Functions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 – Smart Contract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FEA108-3C4F-B5F7-4CD8-29BA6D52993F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CEC7C9-F45B-A75D-A5BB-7BD6353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69" y="1591987"/>
            <a:ext cx="7693845" cy="5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Process</a:t>
            </a:r>
            <a:endParaRPr lang="en-VN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36766-F271-7A56-A06B-5BC12B46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4500"/>
            <a:ext cx="162091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01183D7-A15A-2FA8-E275-850AC5721B6A}"/>
              </a:ext>
            </a:extLst>
          </p:cNvPr>
          <p:cNvSpPr/>
          <p:nvPr/>
        </p:nvSpPr>
        <p:spPr>
          <a:xfrm>
            <a:off x="2982897" y="2414726"/>
            <a:ext cx="1065320" cy="2574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A234-10CF-EBF7-3891-1BA77F41F570}"/>
              </a:ext>
            </a:extLst>
          </p:cNvPr>
          <p:cNvSpPr txBox="1"/>
          <p:nvPr/>
        </p:nvSpPr>
        <p:spPr>
          <a:xfrm>
            <a:off x="576308" y="3346882"/>
            <a:ext cx="21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Define the Concept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7AFA9-F11E-B1A7-0ED8-5F466BA3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74" y="1714500"/>
            <a:ext cx="2469564" cy="14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A1E8-F789-B52D-0969-E4290812CCAC}"/>
              </a:ext>
            </a:extLst>
          </p:cNvPr>
          <p:cNvSpPr txBox="1"/>
          <p:nvPr/>
        </p:nvSpPr>
        <p:spPr>
          <a:xfrm>
            <a:off x="4472774" y="3346882"/>
            <a:ext cx="246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Design Smart Contracts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AFDE146-9A98-1A76-E731-3F9DD2FF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41" y="1675690"/>
            <a:ext cx="2635559" cy="15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0D855D-AA6F-F411-118D-A53CEB29DC0B}"/>
              </a:ext>
            </a:extLst>
          </p:cNvPr>
          <p:cNvSpPr/>
          <p:nvPr/>
        </p:nvSpPr>
        <p:spPr>
          <a:xfrm>
            <a:off x="7297629" y="2377281"/>
            <a:ext cx="1065320" cy="2574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ED5EF-E091-1185-F425-359EA90C1FE1}"/>
              </a:ext>
            </a:extLst>
          </p:cNvPr>
          <p:cNvSpPr txBox="1"/>
          <p:nvPr/>
        </p:nvSpPr>
        <p:spPr>
          <a:xfrm>
            <a:off x="8694107" y="3346882"/>
            <a:ext cx="26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Design Frontend Interface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2F01F0B-5ACF-8173-2B72-AAD082DF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07" y="4640247"/>
            <a:ext cx="265997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246675-03E2-D827-5AF0-B084B7019189}"/>
              </a:ext>
            </a:extLst>
          </p:cNvPr>
          <p:cNvSpPr txBox="1"/>
          <p:nvPr/>
        </p:nvSpPr>
        <p:spPr>
          <a:xfrm>
            <a:off x="8362949" y="6401199"/>
            <a:ext cx="329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Connect Frontend to Blockchain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5956680-A64A-9A82-9F95-81AFE395BA58}"/>
              </a:ext>
            </a:extLst>
          </p:cNvPr>
          <p:cNvSpPr/>
          <p:nvPr/>
        </p:nvSpPr>
        <p:spPr>
          <a:xfrm>
            <a:off x="9907293" y="3870779"/>
            <a:ext cx="257453" cy="6036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0D1BDCB-ECB9-0323-B4C9-0B800092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8" y="4640247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D3E055-6D9F-7FF5-8FF1-E9D6C796AFE8}"/>
              </a:ext>
            </a:extLst>
          </p:cNvPr>
          <p:cNvSpPr txBox="1"/>
          <p:nvPr/>
        </p:nvSpPr>
        <p:spPr>
          <a:xfrm>
            <a:off x="4059868" y="6393556"/>
            <a:ext cx="329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Test the </a:t>
            </a:r>
            <a:r>
              <a:rPr lang="en-CA" b="1" err="1"/>
              <a:t>DApp</a:t>
            </a:r>
            <a:endParaRPr lang="en-CA" b="1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4FF3AE94-0DCA-C4AF-75DE-D4BA51EC402D}"/>
              </a:ext>
            </a:extLst>
          </p:cNvPr>
          <p:cNvSpPr/>
          <p:nvPr/>
        </p:nvSpPr>
        <p:spPr>
          <a:xfrm>
            <a:off x="7297629" y="5323417"/>
            <a:ext cx="1065320" cy="2907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273C8E3-8739-ADE0-B73B-DB357F43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8" y="4640246"/>
            <a:ext cx="188280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8D6481C-E87E-DE25-6B5D-8C46F559A783}"/>
              </a:ext>
            </a:extLst>
          </p:cNvPr>
          <p:cNvSpPr/>
          <p:nvPr/>
        </p:nvSpPr>
        <p:spPr>
          <a:xfrm>
            <a:off x="2982897" y="5323417"/>
            <a:ext cx="1065320" cy="2907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17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Problem Definition</vt:lpstr>
      <vt:lpstr>Architecture</vt:lpstr>
      <vt:lpstr>Frontend - Manager</vt:lpstr>
      <vt:lpstr>Frontend - Player</vt:lpstr>
      <vt:lpstr>Functions – Oracle-node</vt:lpstr>
      <vt:lpstr>Functions – Smart Contract</vt:lpstr>
      <vt:lpstr>Implementation Process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revision>1</cp:revision>
  <dcterms:created xsi:type="dcterms:W3CDTF">2024-02-27T14:53:03Z</dcterms:created>
  <dcterms:modified xsi:type="dcterms:W3CDTF">2024-04-10T15:46:41Z</dcterms:modified>
</cp:coreProperties>
</file>