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A12BD-4F03-535B-1B24-6DA5DE6C340A}" v="80" dt="2024-02-28T16:00:30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am" userId="S::nguyen0465@saskpolytech.ca::32238454-fc88-4cba-b949-e8a306c9bc26" providerId="AD" clId="Web-{8E7A12BD-4F03-535B-1B24-6DA5DE6C340A}"/>
    <pc:docChg chg="modSld">
      <pc:chgData name="Nguyen, Nam" userId="S::nguyen0465@saskpolytech.ca::32238454-fc88-4cba-b949-e8a306c9bc26" providerId="AD" clId="Web-{8E7A12BD-4F03-535B-1B24-6DA5DE6C340A}" dt="2024-02-28T16:00:30.150" v="57" actId="20577"/>
      <pc:docMkLst>
        <pc:docMk/>
      </pc:docMkLst>
      <pc:sldChg chg="addSp modSp">
        <pc:chgData name="Nguyen, Nam" userId="S::nguyen0465@saskpolytech.ca::32238454-fc88-4cba-b949-e8a306c9bc26" providerId="AD" clId="Web-{8E7A12BD-4F03-535B-1B24-6DA5DE6C340A}" dt="2024-02-28T16:00:30.150" v="57" actId="20577"/>
        <pc:sldMkLst>
          <pc:docMk/>
          <pc:sldMk cId="3568798628" sldId="256"/>
        </pc:sldMkLst>
        <pc:spChg chg="add mod">
          <ac:chgData name="Nguyen, Nam" userId="S::nguyen0465@saskpolytech.ca::32238454-fc88-4cba-b949-e8a306c9bc26" providerId="AD" clId="Web-{8E7A12BD-4F03-535B-1B24-6DA5DE6C340A}" dt="2024-02-28T16:00:30.150" v="57" actId="20577"/>
          <ac:spMkLst>
            <pc:docMk/>
            <pc:sldMk cId="3568798628" sldId="256"/>
            <ac:spMk id="2" creationId="{719FC622-71EC-3233-A87C-70F42D217D5E}"/>
          </ac:spMkLst>
        </pc:spChg>
      </pc:sldChg>
      <pc:sldChg chg="addSp delSp modSp">
        <pc:chgData name="Nguyen, Nam" userId="S::nguyen0465@saskpolytech.ca::32238454-fc88-4cba-b949-e8a306c9bc26" providerId="AD" clId="Web-{8E7A12BD-4F03-535B-1B24-6DA5DE6C340A}" dt="2024-02-28T15:55:59.890" v="16" actId="1076"/>
        <pc:sldMkLst>
          <pc:docMk/>
          <pc:sldMk cId="2999240710" sldId="263"/>
        </pc:sldMkLst>
        <pc:spChg chg="add del mod">
          <ac:chgData name="Nguyen, Nam" userId="S::nguyen0465@saskpolytech.ca::32238454-fc88-4cba-b949-e8a306c9bc26" providerId="AD" clId="Web-{8E7A12BD-4F03-535B-1B24-6DA5DE6C340A}" dt="2024-02-28T15:55:36.467" v="12"/>
          <ac:spMkLst>
            <pc:docMk/>
            <pc:sldMk cId="2999240710" sldId="263"/>
            <ac:spMk id="4" creationId="{11101607-117F-F594-3FE4-C80049F94CF7}"/>
          </ac:spMkLst>
        </pc:spChg>
        <pc:picChg chg="add del mod ord">
          <ac:chgData name="Nguyen, Nam" userId="S::nguyen0465@saskpolytech.ca::32238454-fc88-4cba-b949-e8a306c9bc26" providerId="AD" clId="Web-{8E7A12BD-4F03-535B-1B24-6DA5DE6C340A}" dt="2024-02-28T15:55:20.326" v="4"/>
          <ac:picMkLst>
            <pc:docMk/>
            <pc:sldMk cId="2999240710" sldId="263"/>
            <ac:picMk id="6" creationId="{29B8D755-3DD5-2FF6-DF33-2C70A7497D3A}"/>
          </ac:picMkLst>
        </pc:picChg>
        <pc:picChg chg="add mod ord">
          <ac:chgData name="Nguyen, Nam" userId="S::nguyen0465@saskpolytech.ca::32238454-fc88-4cba-b949-e8a306c9bc26" providerId="AD" clId="Web-{8E7A12BD-4F03-535B-1B24-6DA5DE6C340A}" dt="2024-02-28T15:55:59.890" v="16" actId="1076"/>
          <ac:picMkLst>
            <pc:docMk/>
            <pc:sldMk cId="2999240710" sldId="263"/>
            <ac:picMk id="7" creationId="{A66C97A5-1A1C-0CE2-4458-CC13C908B94F}"/>
          </ac:picMkLst>
        </pc:picChg>
        <pc:picChg chg="del">
          <ac:chgData name="Nguyen, Nam" userId="S::nguyen0465@saskpolytech.ca::32238454-fc88-4cba-b949-e8a306c9bc26" providerId="AD" clId="Web-{8E7A12BD-4F03-535B-1B24-6DA5DE6C340A}" dt="2024-02-28T15:54:57.450" v="0"/>
          <ac:picMkLst>
            <pc:docMk/>
            <pc:sldMk cId="2999240710" sldId="263"/>
            <ac:picMk id="2050" creationId="{952FAB8F-4DB3-F0E5-4DC5-AEB6A7F1C948}"/>
          </ac:picMkLst>
        </pc:picChg>
      </pc:sldChg>
      <pc:sldChg chg="modSp">
        <pc:chgData name="Nguyen, Nam" userId="S::nguyen0465@saskpolytech.ca::32238454-fc88-4cba-b949-e8a306c9bc26" providerId="AD" clId="Web-{8E7A12BD-4F03-535B-1B24-6DA5DE6C340A}" dt="2024-02-28T15:56:08.062" v="20" actId="20577"/>
        <pc:sldMkLst>
          <pc:docMk/>
          <pc:sldMk cId="3640355868" sldId="265"/>
        </pc:sldMkLst>
        <pc:spChg chg="mod">
          <ac:chgData name="Nguyen, Nam" userId="S::nguyen0465@saskpolytech.ca::32238454-fc88-4cba-b949-e8a306c9bc26" providerId="AD" clId="Web-{8E7A12BD-4F03-535B-1B24-6DA5DE6C340A}" dt="2024-02-28T15:56:08.062" v="20" actId="20577"/>
          <ac:spMkLst>
            <pc:docMk/>
            <pc:sldMk cId="3640355868" sldId="265"/>
            <ac:spMk id="7" creationId="{4E9267A7-799F-B6B6-562A-B5B0FBBC0C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2C74-1C5F-128C-2EB6-A389682D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7DD7B-C99B-BC99-1B9F-EEB810377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DDB4-BDFF-8A87-755C-C784A35C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FCB4-26A9-E1A9-0A72-E823CA20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A44-3F0C-4FAD-D53B-0EB0440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744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5E4-FF11-C355-A93A-551D62FF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2CD9-2BE6-9465-900A-5BDFDAE65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668F-7407-283B-A3F9-E7E99C50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6190-1F58-A975-BF22-9C6C9C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F76A-FE9C-906E-E8D5-AB7E5688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9FCA-465D-66A3-DF5F-4AFA8070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4C832-9129-7DB7-ED55-EDFA4EA4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AC3E-3475-8006-8E66-61FF9FC4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2353-7FB8-43E1-BBFE-5CA30474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FEAE-2C77-74F1-C344-5042921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02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7A5-9977-CC36-CE70-F7F155E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06A3-8ADF-67B8-399E-700C1FF9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D502-FAE0-6253-958A-C95A2E46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4A65-C190-D276-3CC8-EE9C66EC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4ABE-587B-E57F-53C2-F7E8657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747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9F46-75D8-32AE-434A-718C8E79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C516-648F-0AF6-28E9-A25D6367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715E5-9E0A-2640-957E-F540A903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A57E-D852-82CD-02F3-EA3D09F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1873-6668-5619-293B-81D47B0B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474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E771-25D0-E8CA-C074-5E68623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D57C-E895-A556-7172-914C98839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D04BC-04DD-EBE9-7653-C94051E3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D537-DD22-3374-84E4-EF9258E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7B8E-D228-0A30-8385-A75AEFB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D26D-B0B0-1793-DDC8-5FDE325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19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12A-CAE0-DD27-7500-E7FC84D5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C4303-D4E8-9DCA-7DA8-833FBB6F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843-25F7-9441-E1EF-5F1984AD0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4E79-3ACF-A5EF-5CA7-C485F18B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4081-BAE2-F92B-3E4F-E76692566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A4E5-9F94-D3C8-4001-9CC57E31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48E9E-28FA-80A1-CCDB-A8365D0D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52DA-A91A-A9AD-9273-508C3F4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500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3C10-0A30-56A2-5459-6A3EE3F1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93C8-5E53-914B-04BF-5A75C07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0457-70E1-221C-B104-86E3E6C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BDEA9-B38E-AA4A-57E2-6E06EFB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3CB7B-EDFF-CA35-CF8D-05108A83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15F9A-95B4-17C8-15E6-CA859687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B07B-598E-0ED6-B6E2-8E5303EF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0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2467-8F90-A039-644B-96927B4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FA-7317-522B-A26E-74176A79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E1FF-60E1-3D24-6670-19069F9B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581D-D1DF-7E73-FF47-F630F0AA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90A1-0188-8ED0-8A2C-7F7FA32A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48ED-A4CD-92D9-FEAD-AAF7442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69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7B83-728F-9B0A-0F6F-1C085CB9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3D77F-B240-4D4A-2707-ACF86DCC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E206-5F40-4403-8B85-6527B3C4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584A-B798-8FB7-9EC4-5542244F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0F12-3A34-E058-36AE-D7B70141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0D182-B995-DDD4-DFC7-BE78090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79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085A-C218-137F-F2F8-8C6F884C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A235-D3D9-4591-2EA4-3776E90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B25A-C4BB-BFD0-BF54-68221F4B7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1E13-7541-3646-AEAD-2C4E810C921E}" type="datetimeFigureOut">
              <a:rPr lang="en-VN" smtClean="0"/>
              <a:t>02/28/2024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002F-AB48-F49F-21CF-B9C0F6F9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C927-8AA7-84AD-70FF-E8FCC08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74BA-2BBF-F149-82AA-B732CF6A50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805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88CC3F-B724-BF6C-15A3-9D0CA55132D0}"/>
              </a:ext>
            </a:extLst>
          </p:cNvPr>
          <p:cNvSpPr/>
          <p:nvPr/>
        </p:nvSpPr>
        <p:spPr>
          <a:xfrm>
            <a:off x="2617076" y="2132775"/>
            <a:ext cx="6957848" cy="176573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3221B-0D3B-D868-C326-B94E137ABA2C}"/>
              </a:ext>
            </a:extLst>
          </p:cNvPr>
          <p:cNvSpPr txBox="1"/>
          <p:nvPr/>
        </p:nvSpPr>
        <p:spPr>
          <a:xfrm>
            <a:off x="3346549" y="2292369"/>
            <a:ext cx="549889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88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42FB0-2FA6-67A8-501C-F585922B0F10}"/>
              </a:ext>
            </a:extLst>
          </p:cNvPr>
          <p:cNvSpPr txBox="1"/>
          <p:nvPr/>
        </p:nvSpPr>
        <p:spPr>
          <a:xfrm>
            <a:off x="4080063" y="4111842"/>
            <a:ext cx="40318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/>
            <a:r>
              <a:rPr lang="en-VN" sz="36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DECENTRALIZED</a:t>
            </a:r>
          </a:p>
        </p:txBody>
      </p:sp>
      <p:pic>
        <p:nvPicPr>
          <p:cNvPr id="1026" name="Picture 2" descr="Decentralized - Free networking icons">
            <a:extLst>
              <a:ext uri="{FF2B5EF4-FFF2-40B4-BE49-F238E27FC236}">
                <a16:creationId xmlns:a16="http://schemas.microsoft.com/office/drawing/2014/main" id="{E4BEE1DB-6E57-4E95-2941-6BAE78AD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651505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FC622-71EC-3233-A87C-70F42D217D5E}"/>
              </a:ext>
            </a:extLst>
          </p:cNvPr>
          <p:cNvSpPr txBox="1"/>
          <p:nvPr/>
        </p:nvSpPr>
        <p:spPr>
          <a:xfrm>
            <a:off x="3756400" y="5053596"/>
            <a:ext cx="46653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Hai Nam Nguyen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Calibri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/>
                <a:ea typeface="+mn-lt"/>
                <a:cs typeface="+mn-lt"/>
              </a:rPr>
              <a:t>Xuan Hieu Nguyen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alibri"/>
              <a:ea typeface="Lato"/>
              <a:cs typeface="+mn-lt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Cong Chi Tai Nguyen</a:t>
            </a:r>
          </a:p>
        </p:txBody>
      </p:sp>
    </p:spTree>
    <p:extLst>
      <p:ext uri="{BB962C8B-B14F-4D97-AF65-F5344CB8AC3E}">
        <p14:creationId xmlns:p14="http://schemas.microsoft.com/office/powerpoint/2010/main" val="35687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 Definition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yber-attacks, fraud, and manipulation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ecurity, transaction handling, data privacy, and user experience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calability, compliance, mitigating the impact of system failures and ensuring uninterrupted operations</a:t>
            </a:r>
            <a:endParaRPr lang="en-VN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easons Choose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lockchain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Transparency</a:t>
            </a:r>
          </a:p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Decentralization</a:t>
            </a:r>
          </a:p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 Contracts</a:t>
            </a:r>
            <a:endParaRPr lang="en-VN" sz="2400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3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ontracts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Lottery </a:t>
            </a: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DataConsumerV3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Interfaces &amp; Libraries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ILotteryDataInterface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IDataConsumerInterface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Chainlink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 Data Feeds 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5357-5D89-FDDB-9A77-EC297673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enter()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random()</a:t>
            </a:r>
            <a:endParaRPr lang="en-US" sz="2000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pickWinner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getPlayers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  <a:endParaRPr lang="en-US" sz="2000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pickPowerballWinner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modifier restricted()</a:t>
            </a:r>
            <a:endParaRPr lang="en-US" sz="2000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getEthToUsdRate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convertToUsd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</a:p>
          <a:p>
            <a:pPr algn="l"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getPowerballResult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()</a:t>
            </a: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7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6C97A5-1A1C-0CE2-4458-CC13C908B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82" y="1688119"/>
            <a:ext cx="9761836" cy="4997051"/>
          </a:xfrm>
        </p:spPr>
      </p:pic>
    </p:spTree>
    <p:extLst>
      <p:ext uri="{BB962C8B-B14F-4D97-AF65-F5344CB8AC3E}">
        <p14:creationId xmlns:p14="http://schemas.microsoft.com/office/powerpoint/2010/main" val="299924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D71-621E-8A65-94CC-A18546A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</a:t>
            </a:r>
            <a:endParaRPr lang="en-VN" b="1" dirty="0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1556951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ntact us&#10;&#10;Description automatically generated">
            <a:extLst>
              <a:ext uri="{FF2B5EF4-FFF2-40B4-BE49-F238E27FC236}">
                <a16:creationId xmlns:a16="http://schemas.microsoft.com/office/drawing/2014/main" id="{065B6ADF-99D5-BCFA-EF50-60BED8A6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2" y="1690688"/>
            <a:ext cx="9167635" cy="44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CFEB67-1578-20F0-F983-0DDB25F50C4A}"/>
              </a:ext>
            </a:extLst>
          </p:cNvPr>
          <p:cNvCxnSpPr/>
          <p:nvPr/>
        </p:nvCxnSpPr>
        <p:spPr>
          <a:xfrm>
            <a:off x="838200" y="4646140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267A7-799F-B6B6-562A-B5B0FBBC0CDA}"/>
              </a:ext>
            </a:extLst>
          </p:cNvPr>
          <p:cNvSpPr txBox="1"/>
          <p:nvPr/>
        </p:nvSpPr>
        <p:spPr>
          <a:xfrm>
            <a:off x="1493107" y="3426043"/>
            <a:ext cx="9205784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r>
              <a:rPr lang="en-VN" sz="48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TIME</a:t>
            </a:r>
          </a:p>
          <a:p>
            <a:pPr algn="ctr"/>
            <a:endParaRPr lang="en-VN" sz="4800" b="1" dirty="0">
              <a:solidFill>
                <a:schemeClr val="accent1">
                  <a:lumMod val="75000"/>
                </a:schemeClr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en-VN" sz="4800" b="1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</a:rPr>
              <a:t>Q&amp;A</a:t>
            </a:r>
            <a:endParaRPr lang="en-VN" sz="4800" b="1">
              <a:solidFill>
                <a:schemeClr val="accent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2" descr="Decentralized - Free networking icons">
            <a:extLst>
              <a:ext uri="{FF2B5EF4-FFF2-40B4-BE49-F238E27FC236}">
                <a16:creationId xmlns:a16="http://schemas.microsoft.com/office/drawing/2014/main" id="{58EC2377-E46C-6020-2DDB-AFC9483A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29" y="1584336"/>
            <a:ext cx="1267941" cy="12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35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Problem Definition</vt:lpstr>
      <vt:lpstr>Reasons Choose Blockchain</vt:lpstr>
      <vt:lpstr>Name Of The Contracts</vt:lpstr>
      <vt:lpstr>Interfaces &amp; Libraries</vt:lpstr>
      <vt:lpstr>Functions</vt:lpstr>
      <vt:lpstr>Architecture</vt:lpstr>
      <vt:lpstr>Front-end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Nam</dc:creator>
  <cp:lastModifiedBy>Nguyen, Nam</cp:lastModifiedBy>
  <cp:revision>39</cp:revision>
  <dcterms:created xsi:type="dcterms:W3CDTF">2024-02-27T14:53:03Z</dcterms:created>
  <dcterms:modified xsi:type="dcterms:W3CDTF">2024-02-28T16:00:40Z</dcterms:modified>
</cp:coreProperties>
</file>