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8" r:id="rId4"/>
    <p:sldId id="267" r:id="rId5"/>
    <p:sldId id="259" r:id="rId6"/>
    <p:sldId id="264" r:id="rId7"/>
    <p:sldId id="270" r:id="rId8"/>
    <p:sldId id="269" r:id="rId9"/>
    <p:sldId id="268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DD644-267A-3D0D-84E3-E79D217E2F86}" v="114" dt="2024-04-12T15:50:25.779"/>
    <p1510:client id="{39C32038-973B-442C-B58B-32684ADDCC49}" v="6" dt="2024-04-11T19:08:38.892"/>
    <p1510:client id="{7A6A846F-3FEC-803F-325D-7301B27D818C}" v="4" dt="2024-04-11T19:32:39.893"/>
    <p1510:client id="{9FA6C46F-5C31-92AB-50F6-C154BDA7595B}" v="1" dt="2024-04-11T19:33:14.670"/>
    <p1510:client id="{D5058B77-9BF9-524C-0BEC-5A6E68E5976F}" v="1" dt="2024-04-11T19:46:1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u Nguyen" userId="a8e3c5563d4efbfe" providerId="LiveId" clId="{39C32038-973B-442C-B58B-32684ADDCC49}"/>
    <pc:docChg chg="custSel addSld delSld modSld">
      <pc:chgData name="Hieu Nguyen" userId="a8e3c5563d4efbfe" providerId="LiveId" clId="{39C32038-973B-442C-B58B-32684ADDCC49}" dt="2024-04-11T19:08:38.892" v="375" actId="14100"/>
      <pc:docMkLst>
        <pc:docMk/>
      </pc:docMkLst>
      <pc:sldChg chg="addSp delSp modSp mod">
        <pc:chgData name="Hieu Nguyen" userId="a8e3c5563d4efbfe" providerId="LiveId" clId="{39C32038-973B-442C-B58B-32684ADDCC49}" dt="2024-04-11T19:08:38.892" v="375" actId="14100"/>
        <pc:sldMkLst>
          <pc:docMk/>
          <pc:sldMk cId="4174170347" sldId="264"/>
        </pc:sldMkLst>
        <pc:picChg chg="del">
          <ac:chgData name="Hieu Nguyen" userId="a8e3c5563d4efbfe" providerId="LiveId" clId="{39C32038-973B-442C-B58B-32684ADDCC49}" dt="2024-04-11T19:08:28.542" v="371" actId="478"/>
          <ac:picMkLst>
            <pc:docMk/>
            <pc:sldMk cId="4174170347" sldId="264"/>
            <ac:picMk id="6" creationId="{065B6ADF-99D5-BCFA-EF50-60BED8A60936}"/>
          </ac:picMkLst>
        </pc:picChg>
        <pc:picChg chg="add mod">
          <ac:chgData name="Hieu Nguyen" userId="a8e3c5563d4efbfe" providerId="LiveId" clId="{39C32038-973B-442C-B58B-32684ADDCC49}" dt="2024-04-11T19:08:38.892" v="375" actId="14100"/>
          <ac:picMkLst>
            <pc:docMk/>
            <pc:sldMk cId="4174170347" sldId="264"/>
            <ac:picMk id="1026" creationId="{C5053CFF-693D-F245-A0D8-49DDFDDE1E97}"/>
          </ac:picMkLst>
        </pc:picChg>
      </pc:sldChg>
      <pc:sldChg chg="del">
        <pc:chgData name="Hieu Nguyen" userId="a8e3c5563d4efbfe" providerId="LiveId" clId="{39C32038-973B-442C-B58B-32684ADDCC49}" dt="2024-04-11T19:08:03.208" v="370" actId="2696"/>
        <pc:sldMkLst>
          <pc:docMk/>
          <pc:sldMk cId="4204857773" sldId="266"/>
        </pc:sldMkLst>
      </pc:sldChg>
      <pc:sldChg chg="modSp mod">
        <pc:chgData name="Hieu Nguyen" userId="a8e3c5563d4efbfe" providerId="LiveId" clId="{39C32038-973B-442C-B58B-32684ADDCC49}" dt="2024-04-11T18:50:44.709" v="17" actId="20577"/>
        <pc:sldMkLst>
          <pc:docMk/>
          <pc:sldMk cId="2814617522" sldId="267"/>
        </pc:sldMkLst>
        <pc:spChg chg="mod">
          <ac:chgData name="Hieu Nguyen" userId="a8e3c5563d4efbfe" providerId="LiveId" clId="{39C32038-973B-442C-B58B-32684ADDCC49}" dt="2024-04-11T18:50:44.709" v="17" actId="20577"/>
          <ac:spMkLst>
            <pc:docMk/>
            <pc:sldMk cId="2814617522" sldId="267"/>
            <ac:spMk id="4" creationId="{0B96DAF0-D6B8-2721-D90C-ED32215C796A}"/>
          </ac:spMkLst>
        </pc:spChg>
      </pc:sldChg>
      <pc:sldChg chg="modSp add mod">
        <pc:chgData name="Hieu Nguyen" userId="a8e3c5563d4efbfe" providerId="LiveId" clId="{39C32038-973B-442C-B58B-32684ADDCC49}" dt="2024-04-11T19:05:13.356" v="351" actId="255"/>
        <pc:sldMkLst>
          <pc:docMk/>
          <pc:sldMk cId="1958102773" sldId="269"/>
        </pc:sldMkLst>
        <pc:spChg chg="mod">
          <ac:chgData name="Hieu Nguyen" userId="a8e3c5563d4efbfe" providerId="LiveId" clId="{39C32038-973B-442C-B58B-32684ADDCC49}" dt="2024-04-11T18:51:12.625" v="43" actId="20577"/>
          <ac:spMkLst>
            <pc:docMk/>
            <pc:sldMk cId="1958102773" sldId="269"/>
            <ac:spMk id="2" creationId="{238F4A0F-1B22-DE1E-6213-C3525EE7C6D1}"/>
          </ac:spMkLst>
        </pc:spChg>
        <pc:spChg chg="mod">
          <ac:chgData name="Hieu Nguyen" userId="a8e3c5563d4efbfe" providerId="LiveId" clId="{39C32038-973B-442C-B58B-32684ADDCC49}" dt="2024-04-11T19:05:13.356" v="351" actId="255"/>
          <ac:spMkLst>
            <pc:docMk/>
            <pc:sldMk cId="1958102773" sldId="269"/>
            <ac:spMk id="4" creationId="{0B96DAF0-D6B8-2721-D90C-ED32215C796A}"/>
          </ac:spMkLst>
        </pc:spChg>
      </pc:sldChg>
      <pc:sldChg chg="addSp delSp modSp add mod">
        <pc:chgData name="Hieu Nguyen" userId="a8e3c5563d4efbfe" providerId="LiveId" clId="{39C32038-973B-442C-B58B-32684ADDCC49}" dt="2024-04-11T19:07:29.470" v="369" actId="14100"/>
        <pc:sldMkLst>
          <pc:docMk/>
          <pc:sldMk cId="3902493879" sldId="270"/>
        </pc:sldMkLst>
        <pc:spChg chg="mod">
          <ac:chgData name="Hieu Nguyen" userId="a8e3c5563d4efbfe" providerId="LiveId" clId="{39C32038-973B-442C-B58B-32684ADDCC49}" dt="2024-04-11T19:06:12.323" v="365" actId="20577"/>
          <ac:spMkLst>
            <pc:docMk/>
            <pc:sldMk cId="3902493879" sldId="270"/>
            <ac:spMk id="2" creationId="{238F4A0F-1B22-DE1E-6213-C3525EE7C6D1}"/>
          </ac:spMkLst>
        </pc:spChg>
        <pc:spChg chg="del">
          <ac:chgData name="Hieu Nguyen" userId="a8e3c5563d4efbfe" providerId="LiveId" clId="{39C32038-973B-442C-B58B-32684ADDCC49}" dt="2024-04-11T19:06:01.536" v="353" actId="478"/>
          <ac:spMkLst>
            <pc:docMk/>
            <pc:sldMk cId="3902493879" sldId="270"/>
            <ac:spMk id="4" creationId="{0B96DAF0-D6B8-2721-D90C-ED32215C796A}"/>
          </ac:spMkLst>
        </pc:spChg>
        <pc:picChg chg="add mod">
          <ac:chgData name="Hieu Nguyen" userId="a8e3c5563d4efbfe" providerId="LiveId" clId="{39C32038-973B-442C-B58B-32684ADDCC49}" dt="2024-04-11T19:07:29.470" v="369" actId="14100"/>
          <ac:picMkLst>
            <pc:docMk/>
            <pc:sldMk cId="3902493879" sldId="270"/>
            <ac:picMk id="6" creationId="{24179161-E08B-C2D5-4E8D-922C227AAF06}"/>
          </ac:picMkLst>
        </pc:picChg>
      </pc:sldChg>
    </pc:docChg>
  </pc:docChgLst>
  <pc:docChgLst>
    <pc:chgData name="Nguyen, Nam" userId="S::nguyen0465@saskpolytech.ca::32238454-fc88-4cba-b949-e8a306c9bc26" providerId="AD" clId="Web-{8E7A12BD-4F03-535B-1B24-6DA5DE6C340A}"/>
    <pc:docChg chg="modSld">
      <pc:chgData name="Nguyen, Nam" userId="S::nguyen0465@saskpolytech.ca::32238454-fc88-4cba-b949-e8a306c9bc26" providerId="AD" clId="Web-{8E7A12BD-4F03-535B-1B24-6DA5DE6C340A}" dt="2024-02-28T16:00:30.150" v="57" actId="20577"/>
      <pc:docMkLst>
        <pc:docMk/>
      </pc:docMkLst>
      <pc:sldChg chg="addSp modSp">
        <pc:chgData name="Nguyen, Nam" userId="S::nguyen0465@saskpolytech.ca::32238454-fc88-4cba-b949-e8a306c9bc26" providerId="AD" clId="Web-{8E7A12BD-4F03-535B-1B24-6DA5DE6C340A}" dt="2024-02-28T16:00:30.150" v="57" actId="20577"/>
        <pc:sldMkLst>
          <pc:docMk/>
          <pc:sldMk cId="3568798628" sldId="256"/>
        </pc:sldMkLst>
        <pc:spChg chg="add mod">
          <ac:chgData name="Nguyen, Nam" userId="S::nguyen0465@saskpolytech.ca::32238454-fc88-4cba-b949-e8a306c9bc26" providerId="AD" clId="Web-{8E7A12BD-4F03-535B-1B24-6DA5DE6C340A}" dt="2024-02-28T16:00:30.150" v="57" actId="20577"/>
          <ac:spMkLst>
            <pc:docMk/>
            <pc:sldMk cId="3568798628" sldId="256"/>
            <ac:spMk id="2" creationId="{719FC622-71EC-3233-A87C-70F42D217D5E}"/>
          </ac:spMkLst>
        </pc:spChg>
      </pc:sldChg>
      <pc:sldChg chg="addSp delSp modSp">
        <pc:chgData name="Nguyen, Nam" userId="S::nguyen0465@saskpolytech.ca::32238454-fc88-4cba-b949-e8a306c9bc26" providerId="AD" clId="Web-{8E7A12BD-4F03-535B-1B24-6DA5DE6C340A}" dt="2024-02-28T15:55:59.890" v="16" actId="1076"/>
        <pc:sldMkLst>
          <pc:docMk/>
          <pc:sldMk cId="2999240710" sldId="263"/>
        </pc:sldMkLst>
        <pc:spChg chg="add del mod">
          <ac:chgData name="Nguyen, Nam" userId="S::nguyen0465@saskpolytech.ca::32238454-fc88-4cba-b949-e8a306c9bc26" providerId="AD" clId="Web-{8E7A12BD-4F03-535B-1B24-6DA5DE6C340A}" dt="2024-02-28T15:55:36.467" v="12"/>
          <ac:spMkLst>
            <pc:docMk/>
            <pc:sldMk cId="2999240710" sldId="263"/>
            <ac:spMk id="4" creationId="{11101607-117F-F594-3FE4-C80049F94CF7}"/>
          </ac:spMkLst>
        </pc:spChg>
        <pc:picChg chg="add del mod ord">
          <ac:chgData name="Nguyen, Nam" userId="S::nguyen0465@saskpolytech.ca::32238454-fc88-4cba-b949-e8a306c9bc26" providerId="AD" clId="Web-{8E7A12BD-4F03-535B-1B24-6DA5DE6C340A}" dt="2024-02-28T15:55:20.326" v="4"/>
          <ac:picMkLst>
            <pc:docMk/>
            <pc:sldMk cId="2999240710" sldId="263"/>
            <ac:picMk id="6" creationId="{29B8D755-3DD5-2FF6-DF33-2C70A7497D3A}"/>
          </ac:picMkLst>
        </pc:picChg>
        <pc:picChg chg="add mod ord">
          <ac:chgData name="Nguyen, Nam" userId="S::nguyen0465@saskpolytech.ca::32238454-fc88-4cba-b949-e8a306c9bc26" providerId="AD" clId="Web-{8E7A12BD-4F03-535B-1B24-6DA5DE6C340A}" dt="2024-02-28T15:55:59.890" v="16" actId="1076"/>
          <ac:picMkLst>
            <pc:docMk/>
            <pc:sldMk cId="2999240710" sldId="263"/>
            <ac:picMk id="7" creationId="{A66C97A5-1A1C-0CE2-4458-CC13C908B94F}"/>
          </ac:picMkLst>
        </pc:picChg>
        <pc:picChg chg="del">
          <ac:chgData name="Nguyen, Nam" userId="S::nguyen0465@saskpolytech.ca::32238454-fc88-4cba-b949-e8a306c9bc26" providerId="AD" clId="Web-{8E7A12BD-4F03-535B-1B24-6DA5DE6C340A}" dt="2024-02-28T15:54:57.450" v="0"/>
          <ac:picMkLst>
            <pc:docMk/>
            <pc:sldMk cId="2999240710" sldId="263"/>
            <ac:picMk id="2050" creationId="{952FAB8F-4DB3-F0E5-4DC5-AEB6A7F1C948}"/>
          </ac:picMkLst>
        </pc:picChg>
      </pc:sldChg>
      <pc:sldChg chg="modSp">
        <pc:chgData name="Nguyen, Nam" userId="S::nguyen0465@saskpolytech.ca::32238454-fc88-4cba-b949-e8a306c9bc26" providerId="AD" clId="Web-{8E7A12BD-4F03-535B-1B24-6DA5DE6C340A}" dt="2024-02-28T15:56:08.062" v="20" actId="20577"/>
        <pc:sldMkLst>
          <pc:docMk/>
          <pc:sldMk cId="3640355868" sldId="265"/>
        </pc:sldMkLst>
        <pc:spChg chg="mod">
          <ac:chgData name="Nguyen, Nam" userId="S::nguyen0465@saskpolytech.ca::32238454-fc88-4cba-b949-e8a306c9bc26" providerId="AD" clId="Web-{8E7A12BD-4F03-535B-1B24-6DA5DE6C340A}" dt="2024-02-28T15:56:08.062" v="20" actId="20577"/>
          <ac:spMkLst>
            <pc:docMk/>
            <pc:sldMk cId="3640355868" sldId="265"/>
            <ac:spMk id="7" creationId="{4E9267A7-799F-B6B6-562A-B5B0FBBC0CDA}"/>
          </ac:spMkLst>
        </pc:spChg>
      </pc:sldChg>
    </pc:docChg>
  </pc:docChgLst>
  <pc:docChgLst>
    <pc:chgData name="Nguyen, Cong Chi Tai" userId="S::nguyen6169@saskpolytech.ca::8f8e457d-4172-4ad8-97cb-bd74a2a5e91c" providerId="AD" clId="Web-{9FA6C46F-5C31-92AB-50F6-C154BDA7595B}"/>
    <pc:docChg chg="sldOrd">
      <pc:chgData name="Nguyen, Cong Chi Tai" userId="S::nguyen6169@saskpolytech.ca::8f8e457d-4172-4ad8-97cb-bd74a2a5e91c" providerId="AD" clId="Web-{9FA6C46F-5C31-92AB-50F6-C154BDA7595B}" dt="2024-04-11T19:33:14.670" v="0"/>
      <pc:docMkLst>
        <pc:docMk/>
      </pc:docMkLst>
      <pc:sldChg chg="ord">
        <pc:chgData name="Nguyen, Cong Chi Tai" userId="S::nguyen6169@saskpolytech.ca::8f8e457d-4172-4ad8-97cb-bd74a2a5e91c" providerId="AD" clId="Web-{9FA6C46F-5C31-92AB-50F6-C154BDA7595B}" dt="2024-04-11T19:33:14.670" v="0"/>
        <pc:sldMkLst>
          <pc:docMk/>
          <pc:sldMk cId="2814617522" sldId="267"/>
        </pc:sldMkLst>
      </pc:sldChg>
    </pc:docChg>
  </pc:docChgLst>
  <pc:docChgLst>
    <pc:chgData name="Nguyen, Cong Chi Tai" userId="S::nguyen6169@saskpolytech.ca::8f8e457d-4172-4ad8-97cb-bd74a2a5e91c" providerId="AD" clId="Web-{0D2DD644-267A-3D0D-84E3-E79D217E2F86}"/>
    <pc:docChg chg="addSld modSld">
      <pc:chgData name="Nguyen, Cong Chi Tai" userId="S::nguyen6169@saskpolytech.ca::8f8e457d-4172-4ad8-97cb-bd74a2a5e91c" providerId="AD" clId="Web-{0D2DD644-267A-3D0D-84E3-E79D217E2F86}" dt="2024-04-12T15:50:25.092" v="193"/>
      <pc:docMkLst>
        <pc:docMk/>
      </pc:docMkLst>
      <pc:sldChg chg="modNotes">
        <pc:chgData name="Nguyen, Cong Chi Tai" userId="S::nguyen6169@saskpolytech.ca::8f8e457d-4172-4ad8-97cb-bd74a2a5e91c" providerId="AD" clId="Web-{0D2DD644-267A-3D0D-84E3-E79D217E2F86}" dt="2024-04-12T15:50:25.092" v="193"/>
        <pc:sldMkLst>
          <pc:docMk/>
          <pc:sldMk cId="3414637245" sldId="258"/>
        </pc:sldMkLst>
      </pc:sldChg>
      <pc:sldChg chg="addSp delSp modSp new">
        <pc:chgData name="Nguyen, Cong Chi Tai" userId="S::nguyen6169@saskpolytech.ca::8f8e457d-4172-4ad8-97cb-bd74a2a5e91c" providerId="AD" clId="Web-{0D2DD644-267A-3D0D-84E3-E79D217E2F86}" dt="2024-04-12T15:41:59.106" v="112" actId="1076"/>
        <pc:sldMkLst>
          <pc:docMk/>
          <pc:sldMk cId="3874836188" sldId="271"/>
        </pc:sldMkLst>
        <pc:spChg chg="del">
          <ac:chgData name="Nguyen, Cong Chi Tai" userId="S::nguyen6169@saskpolytech.ca::8f8e457d-4172-4ad8-97cb-bd74a2a5e91c" providerId="AD" clId="Web-{0D2DD644-267A-3D0D-84E3-E79D217E2F86}" dt="2024-04-12T15:38:59.147" v="1"/>
          <ac:spMkLst>
            <pc:docMk/>
            <pc:sldMk cId="3874836188" sldId="271"/>
            <ac:spMk id="2" creationId="{80265FF1-A43E-EEBC-1FA0-788FEB10CB51}"/>
          </ac:spMkLst>
        </pc:spChg>
        <pc:spChg chg="del">
          <ac:chgData name="Nguyen, Cong Chi Tai" userId="S::nguyen6169@saskpolytech.ca::8f8e457d-4172-4ad8-97cb-bd74a2a5e91c" providerId="AD" clId="Web-{0D2DD644-267A-3D0D-84E3-E79D217E2F86}" dt="2024-04-12T15:39:00.772" v="2"/>
          <ac:spMkLst>
            <pc:docMk/>
            <pc:sldMk cId="3874836188" sldId="271"/>
            <ac:spMk id="3" creationId="{8C47D9A1-7884-A89E-FFD1-B09A2021E30F}"/>
          </ac:spMkLst>
        </pc:spChg>
        <pc:spChg chg="add mod">
          <ac:chgData name="Nguyen, Cong Chi Tai" userId="S::nguyen6169@saskpolytech.ca::8f8e457d-4172-4ad8-97cb-bd74a2a5e91c" providerId="AD" clId="Web-{0D2DD644-267A-3D0D-84E3-E79D217E2F86}" dt="2024-04-12T15:39:10.554" v="10" actId="20577"/>
          <ac:spMkLst>
            <pc:docMk/>
            <pc:sldMk cId="3874836188" sldId="271"/>
            <ac:spMk id="5" creationId="{8CA76178-D554-676D-7408-21173E4A2204}"/>
          </ac:spMkLst>
        </pc:spChg>
        <pc:spChg chg="add mod">
          <ac:chgData name="Nguyen, Cong Chi Tai" userId="S::nguyen6169@saskpolytech.ca::8f8e457d-4172-4ad8-97cb-bd74a2a5e91c" providerId="AD" clId="Web-{0D2DD644-267A-3D0D-84E3-E79D217E2F86}" dt="2024-04-12T15:41:40.637" v="106" actId="20577"/>
          <ac:spMkLst>
            <pc:docMk/>
            <pc:sldMk cId="3874836188" sldId="271"/>
            <ac:spMk id="7" creationId="{5E1C2E28-ACAA-78F5-CC9F-3D217A9931B9}"/>
          </ac:spMkLst>
        </pc:spChg>
        <pc:spChg chg="add mod">
          <ac:chgData name="Nguyen, Cong Chi Tai" userId="S::nguyen6169@saskpolytech.ca::8f8e457d-4172-4ad8-97cb-bd74a2a5e91c" providerId="AD" clId="Web-{0D2DD644-267A-3D0D-84E3-E79D217E2F86}" dt="2024-04-12T15:41:59.106" v="112" actId="1076"/>
          <ac:spMkLst>
            <pc:docMk/>
            <pc:sldMk cId="3874836188" sldId="271"/>
            <ac:spMk id="11" creationId="{88CE2A29-EF11-0633-D319-6757D2F02AFD}"/>
          </ac:spMkLst>
        </pc:spChg>
        <pc:cxnChg chg="add">
          <ac:chgData name="Nguyen, Cong Chi Tai" userId="S::nguyen6169@saskpolytech.ca::8f8e457d-4172-4ad8-97cb-bd74a2a5e91c" providerId="AD" clId="Web-{0D2DD644-267A-3D0D-84E3-E79D217E2F86}" dt="2024-04-12T15:39:06.038" v="5"/>
          <ac:cxnSpMkLst>
            <pc:docMk/>
            <pc:sldMk cId="3874836188" sldId="271"/>
            <ac:cxnSpMk id="9" creationId="{88DFB5D0-359A-70E0-10EC-79962D908375}"/>
          </ac:cxnSpMkLst>
        </pc:cxnChg>
      </pc:sldChg>
    </pc:docChg>
  </pc:docChgLst>
  <pc:docChgLst>
    <pc:chgData name="Nguyen, Xuan Hieu" userId="S::nguyen8191@saskpolytech.ca::4f120cff-3b01-41db-955e-cca13309b70a" providerId="AD" clId="Web-{8E7E941D-0700-6417-9BC9-69964F72B9CA}"/>
    <pc:docChg chg="modSld">
      <pc:chgData name="Nguyen, Xuan Hieu" userId="S::nguyen8191@saskpolytech.ca::4f120cff-3b01-41db-955e-cca13309b70a" providerId="AD" clId="Web-{8E7E941D-0700-6417-9BC9-69964F72B9CA}" dt="2024-03-08T15:28:00.204" v="42" actId="20577"/>
      <pc:docMkLst>
        <pc:docMk/>
      </pc:docMkLst>
      <pc:sldChg chg="modSp">
        <pc:chgData name="Nguyen, Xuan Hieu" userId="S::nguyen8191@saskpolytech.ca::4f120cff-3b01-41db-955e-cca13309b70a" providerId="AD" clId="Web-{8E7E941D-0700-6417-9BC9-69964F72B9CA}" dt="2024-03-08T15:28:00.204" v="42" actId="20577"/>
        <pc:sldMkLst>
          <pc:docMk/>
          <pc:sldMk cId="3414637245" sldId="258"/>
        </pc:sldMkLst>
        <pc:spChg chg="mod">
          <ac:chgData name="Nguyen, Xuan Hieu" userId="S::nguyen8191@saskpolytech.ca::4f120cff-3b01-41db-955e-cca13309b70a" providerId="AD" clId="Web-{8E7E941D-0700-6417-9BC9-69964F72B9CA}" dt="2024-03-08T15:28:00.204" v="42" actId="20577"/>
          <ac:spMkLst>
            <pc:docMk/>
            <pc:sldMk cId="3414637245" sldId="258"/>
            <ac:spMk id="3" creationId="{BA255357-5D89-FDDB-9A77-EC297673D568}"/>
          </ac:spMkLst>
        </pc:spChg>
      </pc:sldChg>
    </pc:docChg>
  </pc:docChgLst>
  <pc:docChgLst>
    <pc:chgData name="Nguyen, Cong Chi Tai" userId="S::nguyen6169@saskpolytech.ca::8f8e457d-4172-4ad8-97cb-bd74a2a5e91c" providerId="AD" clId="Web-{D5058B77-9BF9-524C-0BEC-5A6E68E5976F}"/>
    <pc:docChg chg="modSld">
      <pc:chgData name="Nguyen, Cong Chi Tai" userId="S::nguyen6169@saskpolytech.ca::8f8e457d-4172-4ad8-97cb-bd74a2a5e91c" providerId="AD" clId="Web-{D5058B77-9BF9-524C-0BEC-5A6E68E5976F}" dt="2024-04-11T19:46:10.838" v="24"/>
      <pc:docMkLst>
        <pc:docMk/>
      </pc:docMkLst>
      <pc:sldChg chg="modNotes">
        <pc:chgData name="Nguyen, Cong Chi Tai" userId="S::nguyen6169@saskpolytech.ca::8f8e457d-4172-4ad8-97cb-bd74a2a5e91c" providerId="AD" clId="Web-{D5058B77-9BF9-524C-0BEC-5A6E68E5976F}" dt="2024-04-11T19:46:10.838" v="24"/>
        <pc:sldMkLst>
          <pc:docMk/>
          <pc:sldMk cId="2814617522" sldId="267"/>
        </pc:sldMkLst>
      </pc:sldChg>
    </pc:docChg>
  </pc:docChgLst>
  <pc:docChgLst>
    <pc:chgData name="Nguyen, Cong Chi Tai" userId="S::nguyen6169@saskpolytech.ca::8f8e457d-4172-4ad8-97cb-bd74a2a5e91c" providerId="AD" clId="Web-{1CCB91E9-8388-31B4-1F3D-56EC743811FD}"/>
    <pc:docChg chg="modSld">
      <pc:chgData name="Nguyen, Cong Chi Tai" userId="S::nguyen6169@saskpolytech.ca::8f8e457d-4172-4ad8-97cb-bd74a2a5e91c" providerId="AD" clId="Web-{1CCB91E9-8388-31B4-1F3D-56EC743811FD}" dt="2024-03-07T16:40:40.864" v="1"/>
      <pc:docMkLst>
        <pc:docMk/>
      </pc:docMkLst>
      <pc:sldChg chg="modSp">
        <pc:chgData name="Nguyen, Cong Chi Tai" userId="S::nguyen6169@saskpolytech.ca::8f8e457d-4172-4ad8-97cb-bd74a2a5e91c" providerId="AD" clId="Web-{1CCB91E9-8388-31B4-1F3D-56EC743811FD}" dt="2024-03-07T16:40:27.395" v="0"/>
        <pc:sldMkLst>
          <pc:docMk/>
          <pc:sldMk cId="2814617522" sldId="267"/>
        </pc:sldMkLst>
        <pc:spChg chg="mod">
          <ac:chgData name="Nguyen, Cong Chi Tai" userId="S::nguyen6169@saskpolytech.ca::8f8e457d-4172-4ad8-97cb-bd74a2a5e91c" providerId="AD" clId="Web-{1CCB91E9-8388-31B4-1F3D-56EC743811FD}" dt="2024-03-07T16:40:27.395" v="0"/>
          <ac:spMkLst>
            <pc:docMk/>
            <pc:sldMk cId="2814617522" sldId="267"/>
            <ac:spMk id="2" creationId="{238F4A0F-1B22-DE1E-6213-C3525EE7C6D1}"/>
          </ac:spMkLst>
        </pc:spChg>
      </pc:sldChg>
      <pc:sldChg chg="modSp">
        <pc:chgData name="Nguyen, Cong Chi Tai" userId="S::nguyen6169@saskpolytech.ca::8f8e457d-4172-4ad8-97cb-bd74a2a5e91c" providerId="AD" clId="Web-{1CCB91E9-8388-31B4-1F3D-56EC743811FD}" dt="2024-03-07T16:40:40.864" v="1"/>
        <pc:sldMkLst>
          <pc:docMk/>
          <pc:sldMk cId="1364978361" sldId="268"/>
        </pc:sldMkLst>
        <pc:spChg chg="mod">
          <ac:chgData name="Nguyen, Cong Chi Tai" userId="S::nguyen6169@saskpolytech.ca::8f8e457d-4172-4ad8-97cb-bd74a2a5e91c" providerId="AD" clId="Web-{1CCB91E9-8388-31B4-1F3D-56EC743811FD}" dt="2024-03-07T16:40:40.864" v="1"/>
          <ac:spMkLst>
            <pc:docMk/>
            <pc:sldMk cId="1364978361" sldId="268"/>
            <ac:spMk id="2" creationId="{DD628C8E-1F53-30F1-0728-59F6BE73F67A}"/>
          </ac:spMkLst>
        </pc:spChg>
      </pc:sldChg>
    </pc:docChg>
  </pc:docChgLst>
  <pc:docChgLst>
    <pc:chgData name="Nguyen, Xuan Hieu" userId="S::nguyen8191@saskpolytech.ca::4f120cff-3b01-41db-955e-cca13309b70a" providerId="AD" clId="Web-{7A6A846F-3FEC-803F-325D-7301B27D818C}"/>
    <pc:docChg chg="modSld">
      <pc:chgData name="Nguyen, Xuan Hieu" userId="S::nguyen8191@saskpolytech.ca::4f120cff-3b01-41db-955e-cca13309b70a" providerId="AD" clId="Web-{7A6A846F-3FEC-803F-325D-7301B27D818C}" dt="2024-04-11T19:32:39.877" v="2" actId="20577"/>
      <pc:docMkLst>
        <pc:docMk/>
      </pc:docMkLst>
      <pc:sldChg chg="modSp">
        <pc:chgData name="Nguyen, Xuan Hieu" userId="S::nguyen8191@saskpolytech.ca::4f120cff-3b01-41db-955e-cca13309b70a" providerId="AD" clId="Web-{7A6A846F-3FEC-803F-325D-7301B27D818C}" dt="2024-04-11T19:32:39.877" v="2" actId="20577"/>
        <pc:sldMkLst>
          <pc:docMk/>
          <pc:sldMk cId="1958102773" sldId="269"/>
        </pc:sldMkLst>
        <pc:spChg chg="mod">
          <ac:chgData name="Nguyen, Xuan Hieu" userId="S::nguyen8191@saskpolytech.ca::4f120cff-3b01-41db-955e-cca13309b70a" providerId="AD" clId="Web-{7A6A846F-3FEC-803F-325D-7301B27D818C}" dt="2024-04-11T19:32:39.877" v="2" actId="20577"/>
          <ac:spMkLst>
            <pc:docMk/>
            <pc:sldMk cId="1958102773" sldId="269"/>
            <ac:spMk id="4" creationId="{0B96DAF0-D6B8-2721-D90C-ED32215C79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6A55-0459-43E9-8FFC-B6471F81F9E3}" type="datetimeFigureOut"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3C16-1D91-4B4D-9467-2BD1711AF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accidentally overwrite each other's changes, leading to conflicts and loss of work, hard to revert</a:t>
            </a:r>
          </a:p>
          <a:p>
            <a:r>
              <a:rPr lang="en-US"/>
              <a:t>difficult to track the history of changes and hard to understand why changes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deploying code across different environments (development, testing, production) can lead to inconsistencies and errors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Manual configuration of deployment environments increases the risk of misconfigurations and dependencies issues -&gt; leading to bugs that are difficult to reproduce and debug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Without automation, deploying updates to production may involve a lot of manual steps, increasing 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43C16-1D91-4B4D-9467-2BD1711AF2A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AWS Personal Account not Learner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43C16-1D91-4B4D-9467-2BD1711AF2A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C74-1C5F-128C-2EB6-A389682D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DD7B-C99B-BC99-1B9F-EEB81037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DDB4-BDFF-8A87-755C-C784A3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FCB4-26A9-E1A9-0A72-E823CA2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A44-3F0C-4FAD-D53B-0EB0440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5E4-FF11-C355-A93A-551D62FF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2CD9-2BE6-9465-900A-5BDFDAE6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668F-7407-283B-A3F9-E7E99C50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190-1F58-A975-BF22-9C6C9C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F76A-FE9C-906E-E8D5-AB7E56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9FCA-465D-66A3-DF5F-4AFA8070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C832-9129-7DB7-ED55-EDFA4EA4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AC3E-3475-8006-8E66-61FF9FC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353-7FB8-43E1-BBFE-5CA30474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FEAE-2C77-74F1-C344-5042921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0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A5-9977-CC36-CE70-F7F155E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6A3-8ADF-67B8-399E-700C1FF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D502-FAE0-6253-958A-C95A2E4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A65-C190-D276-3CC8-EE9C66E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4ABE-587B-E57F-53C2-F7E865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4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F46-75D8-32AE-434A-718C8E79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C516-648F-0AF6-28E9-A25D6367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15E5-9E0A-2640-957E-F540A903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A57E-D852-82CD-02F3-EA3D09F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1873-6668-5619-293B-81D47B0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4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771-25D0-E8CA-C074-5E68623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D57C-E895-A556-7172-914C9883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04BC-04DD-EBE9-7653-C94051E3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D537-DD22-3374-84E4-EF9258E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7B8E-D228-0A30-8385-A75AEFB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D26D-B0B0-1793-DDC8-5FDE325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1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12A-CAE0-DD27-7500-E7FC84D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4303-D4E8-9DCA-7DA8-833FBB6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843-25F7-9441-E1EF-5F1984AD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4E79-3ACF-A5EF-5CA7-C485F18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4081-BAE2-F92B-3E4F-E7669256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4E5-9F94-D3C8-4001-9CC57E3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8E9E-28FA-80A1-CCDB-A8365D0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52DA-A91A-A9AD-9273-508C3F4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C10-0A30-56A2-5459-6A3EE3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93C8-5E53-914B-04BF-5A75C07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0457-70E1-221C-B104-86E3E6C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DEA9-B38E-AA4A-57E2-6E06EFB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CB7B-EDFF-CA35-CF8D-05108A8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15F9A-95B4-17C8-15E6-CA85968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B07B-598E-0ED6-B6E2-8E5303E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0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467-8F90-A039-644B-96927B4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FA-7317-522B-A26E-74176A79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1FF-60E1-3D24-6670-19069F9B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581D-D1DF-7E73-FF47-F630F0A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90A1-0188-8ED0-8A2C-7F7FA32A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8ED-A4CD-92D9-FEAD-AAF7442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9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B83-728F-9B0A-0F6F-1C085CB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D77F-B240-4D4A-2707-ACF86DC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E206-5F40-4403-8B85-6527B3C4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584A-B798-8FB7-9EC4-5542244F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0F12-3A34-E058-36AE-D7B701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D182-B995-DDD4-DFC7-BE78090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9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085A-C218-137F-F2F8-8C6F884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A235-D3D9-4591-2EA4-3776E90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B25A-C4BB-BFD0-BF54-68221F4B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E13-7541-3646-AEAD-2C4E810C921E}" type="datetimeFigureOut">
              <a:rPr lang="en-VN" smtClean="0"/>
              <a:t>04/12/2024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02F-AB48-F49F-21CF-B9C0F6F9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927-8AA7-84AD-70FF-E8FCC08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8CC3F-B724-BF6C-15A3-9D0CA55132D0}"/>
              </a:ext>
            </a:extLst>
          </p:cNvPr>
          <p:cNvSpPr/>
          <p:nvPr/>
        </p:nvSpPr>
        <p:spPr>
          <a:xfrm>
            <a:off x="2617076" y="2132775"/>
            <a:ext cx="6957848" cy="176573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221B-0D3B-D868-C326-B94E137ABA2C}"/>
              </a:ext>
            </a:extLst>
          </p:cNvPr>
          <p:cNvSpPr txBox="1"/>
          <p:nvPr/>
        </p:nvSpPr>
        <p:spPr>
          <a:xfrm>
            <a:off x="2324099" y="2598003"/>
            <a:ext cx="7543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Automation</a:t>
            </a:r>
            <a:endParaRPr lang="en-VN" sz="4800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2FB0-2FA6-67A8-501C-F585922B0F10}"/>
              </a:ext>
            </a:extLst>
          </p:cNvPr>
          <p:cNvSpPr txBox="1"/>
          <p:nvPr/>
        </p:nvSpPr>
        <p:spPr>
          <a:xfrm>
            <a:off x="2818524" y="4111842"/>
            <a:ext cx="675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DEVP-600-001 Business Innovation with Development Operations (DevOps)</a:t>
            </a:r>
            <a:endParaRPr lang="en-VN" sz="2400" b="1">
              <a:solidFill>
                <a:schemeClr val="accent1">
                  <a:lumMod val="75000"/>
                </a:schemeClr>
              </a:solidFill>
              <a:latin typeface="Lato"/>
              <a:ea typeface="+mn-lt"/>
              <a:cs typeface="+mn-lt"/>
            </a:endParaRPr>
          </a:p>
        </p:txBody>
      </p:sp>
      <p:pic>
        <p:nvPicPr>
          <p:cNvPr id="1026" name="Picture 2" descr="Decentralized - Free networking icons">
            <a:extLst>
              <a:ext uri="{FF2B5EF4-FFF2-40B4-BE49-F238E27FC236}">
                <a16:creationId xmlns:a16="http://schemas.microsoft.com/office/drawing/2014/main" id="{E4BEE1DB-6E57-4E95-2941-6BAE78A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651505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FC622-71EC-3233-A87C-70F42D217D5E}"/>
              </a:ext>
            </a:extLst>
          </p:cNvPr>
          <p:cNvSpPr txBox="1"/>
          <p:nvPr/>
        </p:nvSpPr>
        <p:spPr>
          <a:xfrm>
            <a:off x="3756400" y="5053596"/>
            <a:ext cx="4665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Hai Nam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Calibri"/>
            </a:endParaRPr>
          </a:p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Xuan Hieu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+mn-lt"/>
            </a:endParaRPr>
          </a:p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Cong Chi Tai Nguyen</a:t>
            </a:r>
          </a:p>
        </p:txBody>
      </p:sp>
    </p:spTree>
    <p:extLst>
      <p:ext uri="{BB962C8B-B14F-4D97-AF65-F5344CB8AC3E}">
        <p14:creationId xmlns:p14="http://schemas.microsoft.com/office/powerpoint/2010/main" val="356879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4646140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267A7-799F-B6B6-562A-B5B0FBBC0CDA}"/>
              </a:ext>
            </a:extLst>
          </p:cNvPr>
          <p:cNvSpPr txBox="1"/>
          <p:nvPr/>
        </p:nvSpPr>
        <p:spPr>
          <a:xfrm>
            <a:off x="1493107" y="3426043"/>
            <a:ext cx="92057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TIME</a:t>
            </a:r>
          </a:p>
          <a:p>
            <a:pPr algn="ctr"/>
            <a:endParaRPr lang="en-VN" sz="4800" b="1">
              <a:solidFill>
                <a:schemeClr val="accent1">
                  <a:lumMod val="75000"/>
                </a:schemeClr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Q&amp;A</a:t>
            </a:r>
            <a:endParaRPr lang="en-VN" sz="4800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2" descr="Decentralized - Free networking icons">
            <a:extLst>
              <a:ext uri="{FF2B5EF4-FFF2-40B4-BE49-F238E27FC236}">
                <a16:creationId xmlns:a16="http://schemas.microsoft.com/office/drawing/2014/main" id="{58EC2377-E46C-6020-2DDB-AFC9483A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1584336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76178-D554-676D-7408-21173E4A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Agenda</a:t>
            </a:r>
            <a:endParaRPr lang="en-US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1C2E28-ACAA-78F5-CC9F-3D217A99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7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Problem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Implementation Stages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Architecture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Front-end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DFB5D0-359A-70E0-10EC-79962D908375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CE2A29-EF11-0633-D319-6757D2F02AFD}"/>
              </a:ext>
            </a:extLst>
          </p:cNvPr>
          <p:cNvSpPr txBox="1">
            <a:spLocks/>
          </p:cNvSpPr>
          <p:nvPr/>
        </p:nvSpPr>
        <p:spPr>
          <a:xfrm>
            <a:off x="6095326" y="2294963"/>
            <a:ext cx="5262520" cy="3407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Demo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Future Works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Conclusion</a:t>
            </a:r>
          </a:p>
        </p:txBody>
      </p:sp>
    </p:spTree>
    <p:extLst>
      <p:ext uri="{BB962C8B-B14F-4D97-AF65-F5344CB8AC3E}">
        <p14:creationId xmlns:p14="http://schemas.microsoft.com/office/powerpoint/2010/main" val="38748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Definition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Version control</a:t>
            </a:r>
            <a:endParaRPr lang="en-US" sz="2400" i="0">
              <a:solidFill>
                <a:schemeClr val="accent1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Deployment environment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Build and Deployment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1580-BF09-1163-0A07-117CCB00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4A0F-1B22-DE1E-6213-C3525EE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Stages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2071BD-ED6A-BB7D-A0E7-67B32CC8374C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96DAF0-D6B8-2721-D90C-ED32215C796A}"/>
              </a:ext>
            </a:extLst>
          </p:cNvPr>
          <p:cNvSpPr txBox="1"/>
          <p:nvPr/>
        </p:nvSpPr>
        <p:spPr>
          <a:xfrm>
            <a:off x="838200" y="2218765"/>
            <a:ext cx="105156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Up Version Control with AWS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CodeCommit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Building and Testing with AWS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CodeBuild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Deployment Automation with AWS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CodeDeploy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Configuring AWS S3 Bucket </a:t>
            </a:r>
          </a:p>
        </p:txBody>
      </p:sp>
    </p:spTree>
    <p:extLst>
      <p:ext uri="{BB962C8B-B14F-4D97-AF65-F5344CB8AC3E}">
        <p14:creationId xmlns:p14="http://schemas.microsoft.com/office/powerpoint/2010/main" val="2814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3DA4F6A-FF79-3474-BD26-998C60EE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7349"/>
            <a:ext cx="10874188" cy="47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C5053CFF-693D-F245-A0D8-49DDFDDE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35473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7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1580-BF09-1163-0A07-117CCB00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4A0F-1B22-DE1E-6213-C3525EE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2071BD-ED6A-BB7D-A0E7-67B32CC8374C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4179161-E08B-C2D5-4E8D-922C227A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626"/>
            <a:ext cx="10642600" cy="47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1580-BF09-1163-0A07-117CCB00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4A0F-1B22-DE1E-6213-C3525EE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936"/>
            <a:ext cx="10515600" cy="13255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vi-VN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</a:t>
            </a:r>
            <a:r>
              <a:rPr lang="en-CA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Works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2071BD-ED6A-BB7D-A0E7-67B32CC8374C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96DAF0-D6B8-2721-D90C-ED32215C796A}"/>
              </a:ext>
            </a:extLst>
          </p:cNvPr>
          <p:cNvSpPr txBox="1"/>
          <p:nvPr/>
        </p:nvSpPr>
        <p:spPr>
          <a:xfrm>
            <a:off x="838199" y="2227231"/>
            <a:ext cx="10989733" cy="3666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Performance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Autotest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 by using AWS 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FIS (Fault </a:t>
            </a:r>
            <a:r>
              <a:rPr lang="en-CA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Injection Service) =&gt; Stress test</a:t>
            </a:r>
          </a:p>
          <a:p>
            <a:pPr>
              <a:lnSpc>
                <a:spcPct val="200000"/>
              </a:lnSpc>
            </a:pPr>
            <a:endParaRPr lang="en-CA" sz="240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Apply ELK Stack for evaluation and visualization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for application and infrastructure monitoring.</a:t>
            </a:r>
            <a:endParaRPr lang="en-CA" sz="2400">
              <a:solidFill>
                <a:schemeClr val="accent1">
                  <a:lumMod val="75000"/>
                </a:schemeClr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810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DDC73-39AB-E3E7-2E3E-989A75A3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8C8E-1F53-30F1-0728-59F6BE73F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3D5C1-A059-1C7E-315E-193BFE0CC69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61EC40-ADCA-2747-9A40-8DE3CD68F438}"/>
              </a:ext>
            </a:extLst>
          </p:cNvPr>
          <p:cNvSpPr txBox="1"/>
          <p:nvPr/>
        </p:nvSpPr>
        <p:spPr>
          <a:xfrm>
            <a:off x="838200" y="2272554"/>
            <a:ext cx="10515600" cy="294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Reducing human mistakes, inconsistencies, and unexpected failures.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Assuring consistency and reliability in deployment environments.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Enabling collaboration among team members.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Offering speed, efficiency, and high-quality delivery by automating tasks.</a:t>
            </a:r>
            <a:endParaRPr lang="en-CA" sz="240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Agenda</vt:lpstr>
      <vt:lpstr>Problem Definition</vt:lpstr>
      <vt:lpstr>Implementation Stages</vt:lpstr>
      <vt:lpstr>Architecture</vt:lpstr>
      <vt:lpstr>Front-end</vt:lpstr>
      <vt:lpstr>Demo</vt:lpstr>
      <vt:lpstr>Future Works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revision>1</cp:revision>
  <dcterms:created xsi:type="dcterms:W3CDTF">2024-02-27T14:53:03Z</dcterms:created>
  <dcterms:modified xsi:type="dcterms:W3CDTF">2024-04-12T15:51:01Z</dcterms:modified>
</cp:coreProperties>
</file>