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69" r:id="rId3"/>
    <p:sldId id="258" r:id="rId4"/>
    <p:sldId id="290" r:id="rId5"/>
    <p:sldId id="270" r:id="rId6"/>
    <p:sldId id="272" r:id="rId7"/>
    <p:sldId id="273" r:id="rId8"/>
    <p:sldId id="274" r:id="rId9"/>
    <p:sldId id="287" r:id="rId10"/>
    <p:sldId id="293" r:id="rId11"/>
    <p:sldId id="265" r:id="rId12"/>
    <p:sldId id="292" r:id="rId13"/>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2547D-9880-4ACF-A125-28194E04ACB7}" v="10" dt="2024-04-17T18:24:47.866"/>
    <p1510:client id="{80B31D9D-46AF-22A0-F9A4-F8D0BE0501C6}" v="1" dt="2024-04-17T15:54:07.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am" userId="S::nguyen0465@saskpolytech.ca::32238454-fc88-4cba-b949-e8a306c9bc26" providerId="AD" clId="Web-{90A055DB-7911-ADED-48D8-468E5723B4AA}"/>
    <pc:docChg chg="modSld">
      <pc:chgData name="Nguyen, Nam" userId="S::nguyen0465@saskpolytech.ca::32238454-fc88-4cba-b949-e8a306c9bc26" providerId="AD" clId="Web-{90A055DB-7911-ADED-48D8-468E5723B4AA}" dt="2024-04-11T17:05:16.091" v="665"/>
      <pc:docMkLst>
        <pc:docMk/>
      </pc:docMkLst>
      <pc:sldChg chg="modNotes">
        <pc:chgData name="Nguyen, Nam" userId="S::nguyen0465@saskpolytech.ca::32238454-fc88-4cba-b949-e8a306c9bc26" providerId="AD" clId="Web-{90A055DB-7911-ADED-48D8-468E5723B4AA}" dt="2024-04-11T17:05:16.091" v="665"/>
        <pc:sldMkLst>
          <pc:docMk/>
          <pc:sldMk cId="3636828777" sldId="270"/>
        </pc:sldMkLst>
      </pc:sldChg>
      <pc:sldChg chg="modNotes">
        <pc:chgData name="Nguyen, Nam" userId="S::nguyen0465@saskpolytech.ca::32238454-fc88-4cba-b949-e8a306c9bc26" providerId="AD" clId="Web-{90A055DB-7911-ADED-48D8-468E5723B4AA}" dt="2024-04-11T17:04:11.043" v="596"/>
        <pc:sldMkLst>
          <pc:docMk/>
          <pc:sldMk cId="1394974279" sldId="272"/>
        </pc:sldMkLst>
      </pc:sldChg>
    </pc:docChg>
  </pc:docChgLst>
  <pc:docChgLst>
    <pc:chgData name="Nguyen, Xuan Hieu" userId="S::nguyen8191@saskpolytech.ca::4f120cff-3b01-41db-955e-cca13309b70a" providerId="AD" clId="Web-{F0ED1673-4E07-B1A2-1C74-022D220FB145}"/>
    <pc:docChg chg="modSld">
      <pc:chgData name="Nguyen, Xuan Hieu" userId="S::nguyen8191@saskpolytech.ca::4f120cff-3b01-41db-955e-cca13309b70a" providerId="AD" clId="Web-{F0ED1673-4E07-B1A2-1C74-022D220FB145}" dt="2024-04-04T16:24:34.273" v="10" actId="14100"/>
      <pc:docMkLst>
        <pc:docMk/>
      </pc:docMkLst>
      <pc:sldChg chg="modSp">
        <pc:chgData name="Nguyen, Xuan Hieu" userId="S::nguyen8191@saskpolytech.ca::4f120cff-3b01-41db-955e-cca13309b70a" providerId="AD" clId="Web-{F0ED1673-4E07-B1A2-1C74-022D220FB145}" dt="2024-04-04T15:12:07.846" v="9" actId="20577"/>
        <pc:sldMkLst>
          <pc:docMk/>
          <pc:sldMk cId="2792157393" sldId="289"/>
        </pc:sldMkLst>
        <pc:spChg chg="mod">
          <ac:chgData name="Nguyen, Xuan Hieu" userId="S::nguyen8191@saskpolytech.ca::4f120cff-3b01-41db-955e-cca13309b70a" providerId="AD" clId="Web-{F0ED1673-4E07-B1A2-1C74-022D220FB145}" dt="2024-04-04T15:12:07.846" v="9" actId="20577"/>
          <ac:spMkLst>
            <pc:docMk/>
            <pc:sldMk cId="2792157393" sldId="289"/>
            <ac:spMk id="3" creationId="{52C8CEEB-E38C-F4B5-DC63-47B43588BBCA}"/>
          </ac:spMkLst>
        </pc:spChg>
      </pc:sldChg>
      <pc:sldChg chg="modSp">
        <pc:chgData name="Nguyen, Xuan Hieu" userId="S::nguyen8191@saskpolytech.ca::4f120cff-3b01-41db-955e-cca13309b70a" providerId="AD" clId="Web-{F0ED1673-4E07-B1A2-1C74-022D220FB145}" dt="2024-04-04T16:24:34.273" v="10" actId="14100"/>
        <pc:sldMkLst>
          <pc:docMk/>
          <pc:sldMk cId="2781461817" sldId="293"/>
        </pc:sldMkLst>
        <pc:spChg chg="mod">
          <ac:chgData name="Nguyen, Xuan Hieu" userId="S::nguyen8191@saskpolytech.ca::4f120cff-3b01-41db-955e-cca13309b70a" providerId="AD" clId="Web-{F0ED1673-4E07-B1A2-1C74-022D220FB145}" dt="2024-04-04T16:24:34.273" v="10" actId="14100"/>
          <ac:spMkLst>
            <pc:docMk/>
            <pc:sldMk cId="2781461817" sldId="293"/>
            <ac:spMk id="5" creationId="{C2C2F615-AD7D-6894-4B81-373FFED5D2A1}"/>
          </ac:spMkLst>
        </pc:spChg>
      </pc:sldChg>
    </pc:docChg>
  </pc:docChgLst>
  <pc:docChgLst>
    <pc:chgData name="Nguyen, Xuan Hieu" userId="S::nguyen8191@saskpolytech.ca::4f120cff-3b01-41db-955e-cca13309b70a" providerId="AD" clId="Web-{D1F3D98E-B9E5-5D2A-4BEE-980BF8BA7D05}"/>
    <pc:docChg chg="modSld">
      <pc:chgData name="Nguyen, Xuan Hieu" userId="S::nguyen8191@saskpolytech.ca::4f120cff-3b01-41db-955e-cca13309b70a" providerId="AD" clId="Web-{D1F3D98E-B9E5-5D2A-4BEE-980BF8BA7D05}" dt="2024-04-04T22:28:35.034" v="77" actId="20577"/>
      <pc:docMkLst>
        <pc:docMk/>
      </pc:docMkLst>
      <pc:sldChg chg="modSp">
        <pc:chgData name="Nguyen, Xuan Hieu" userId="S::nguyen8191@saskpolytech.ca::4f120cff-3b01-41db-955e-cca13309b70a" providerId="AD" clId="Web-{D1F3D98E-B9E5-5D2A-4BEE-980BF8BA7D05}" dt="2024-04-04T22:07:28.282" v="29" actId="20577"/>
        <pc:sldMkLst>
          <pc:docMk/>
          <pc:sldMk cId="3414637245" sldId="258"/>
        </pc:sldMkLst>
        <pc:spChg chg="mod">
          <ac:chgData name="Nguyen, Xuan Hieu" userId="S::nguyen8191@saskpolytech.ca::4f120cff-3b01-41db-955e-cca13309b70a" providerId="AD" clId="Web-{D1F3D98E-B9E5-5D2A-4BEE-980BF8BA7D05}" dt="2024-04-04T22:07:28.282" v="29" actId="20577"/>
          <ac:spMkLst>
            <pc:docMk/>
            <pc:sldMk cId="3414637245" sldId="258"/>
            <ac:spMk id="3" creationId="{BA255357-5D89-FDDB-9A77-EC297673D568}"/>
          </ac:spMkLst>
        </pc:spChg>
        <pc:spChg chg="mod">
          <ac:chgData name="Nguyen, Xuan Hieu" userId="S::nguyen8191@saskpolytech.ca::4f120cff-3b01-41db-955e-cca13309b70a" providerId="AD" clId="Web-{D1F3D98E-B9E5-5D2A-4BEE-980BF8BA7D05}" dt="2024-04-04T22:06:27.640" v="13" actId="20577"/>
          <ac:spMkLst>
            <pc:docMk/>
            <pc:sldMk cId="3414637245" sldId="258"/>
            <ac:spMk id="11" creationId="{ECC4038E-80F1-3D52-1E25-4DFAC6B3463E}"/>
          </ac:spMkLst>
        </pc:spChg>
      </pc:sldChg>
      <pc:sldChg chg="modSp">
        <pc:chgData name="Nguyen, Xuan Hieu" userId="S::nguyen8191@saskpolytech.ca::4f120cff-3b01-41db-955e-cca13309b70a" providerId="AD" clId="Web-{D1F3D98E-B9E5-5D2A-4BEE-980BF8BA7D05}" dt="2024-04-04T22:25:50.376" v="71" actId="20577"/>
        <pc:sldMkLst>
          <pc:docMk/>
          <pc:sldMk cId="1762316463" sldId="290"/>
        </pc:sldMkLst>
        <pc:spChg chg="mod">
          <ac:chgData name="Nguyen, Xuan Hieu" userId="S::nguyen8191@saskpolytech.ca::4f120cff-3b01-41db-955e-cca13309b70a" providerId="AD" clId="Web-{D1F3D98E-B9E5-5D2A-4BEE-980BF8BA7D05}" dt="2024-04-04T22:25:50.376" v="71" actId="20577"/>
          <ac:spMkLst>
            <pc:docMk/>
            <pc:sldMk cId="1762316463" sldId="290"/>
            <ac:spMk id="3" creationId="{BA255357-5D89-FDDB-9A77-EC297673D568}"/>
          </ac:spMkLst>
        </pc:spChg>
      </pc:sldChg>
      <pc:sldChg chg="modSp">
        <pc:chgData name="Nguyen, Xuan Hieu" userId="S::nguyen8191@saskpolytech.ca::4f120cff-3b01-41db-955e-cca13309b70a" providerId="AD" clId="Web-{D1F3D98E-B9E5-5D2A-4BEE-980BF8BA7D05}" dt="2024-04-04T22:28:35.034" v="77" actId="20577"/>
        <pc:sldMkLst>
          <pc:docMk/>
          <pc:sldMk cId="2781461817" sldId="293"/>
        </pc:sldMkLst>
        <pc:spChg chg="mod">
          <ac:chgData name="Nguyen, Xuan Hieu" userId="S::nguyen8191@saskpolytech.ca::4f120cff-3b01-41db-955e-cca13309b70a" providerId="AD" clId="Web-{D1F3D98E-B9E5-5D2A-4BEE-980BF8BA7D05}" dt="2024-04-04T22:28:35.034" v="77" actId="20577"/>
          <ac:spMkLst>
            <pc:docMk/>
            <pc:sldMk cId="2781461817" sldId="293"/>
            <ac:spMk id="5" creationId="{C2C2F615-AD7D-6894-4B81-373FFED5D2A1}"/>
          </ac:spMkLst>
        </pc:spChg>
      </pc:sldChg>
    </pc:docChg>
  </pc:docChgLst>
  <pc:docChgLst>
    <pc:chgData name="Nguyen, Cong Chi Tai" userId="S::nguyen6169@saskpolytech.ca::8f8e457d-4172-4ad8-97cb-bd74a2a5e91c" providerId="AD" clId="Web-{37E671D8-8C22-B9FC-E831-2A97A9AC0A8A}"/>
    <pc:docChg chg="addSld modSld">
      <pc:chgData name="Nguyen, Cong Chi Tai" userId="S::nguyen6169@saskpolytech.ca::8f8e457d-4172-4ad8-97cb-bd74a2a5e91c" providerId="AD" clId="Web-{37E671D8-8C22-B9FC-E831-2A97A9AC0A8A}" dt="2024-03-27T23:49:10" v="95" actId="1076"/>
      <pc:docMkLst>
        <pc:docMk/>
      </pc:docMkLst>
      <pc:sldChg chg="addSp delSp modSp new">
        <pc:chgData name="Nguyen, Cong Chi Tai" userId="S::nguyen6169@saskpolytech.ca::8f8e457d-4172-4ad8-97cb-bd74a2a5e91c" providerId="AD" clId="Web-{37E671D8-8C22-B9FC-E831-2A97A9AC0A8A}" dt="2024-03-27T23:30:33.920" v="51" actId="20577"/>
        <pc:sldMkLst>
          <pc:docMk/>
          <pc:sldMk cId="911053422" sldId="278"/>
        </pc:sldMkLst>
        <pc:spChg chg="del">
          <ac:chgData name="Nguyen, Cong Chi Tai" userId="S::nguyen6169@saskpolytech.ca::8f8e457d-4172-4ad8-97cb-bd74a2a5e91c" providerId="AD" clId="Web-{37E671D8-8C22-B9FC-E831-2A97A9AC0A8A}" dt="2024-03-27T23:28:33.139" v="1"/>
          <ac:spMkLst>
            <pc:docMk/>
            <pc:sldMk cId="911053422" sldId="278"/>
            <ac:spMk id="2" creationId="{2631EBAB-6B91-F15B-05A6-07DE8C842E65}"/>
          </ac:spMkLst>
        </pc:spChg>
        <pc:spChg chg="del">
          <ac:chgData name="Nguyen, Cong Chi Tai" userId="S::nguyen6169@saskpolytech.ca::8f8e457d-4172-4ad8-97cb-bd74a2a5e91c" providerId="AD" clId="Web-{37E671D8-8C22-B9FC-E831-2A97A9AC0A8A}" dt="2024-03-27T23:28:34.326" v="2"/>
          <ac:spMkLst>
            <pc:docMk/>
            <pc:sldMk cId="911053422" sldId="278"/>
            <ac:spMk id="3" creationId="{EEF5844E-4F65-B06E-6F25-CC70F4A0D63F}"/>
          </ac:spMkLst>
        </pc:spChg>
        <pc:spChg chg="add del mod">
          <ac:chgData name="Nguyen, Cong Chi Tai" userId="S::nguyen6169@saskpolytech.ca::8f8e457d-4172-4ad8-97cb-bd74a2a5e91c" providerId="AD" clId="Web-{37E671D8-8C22-B9FC-E831-2A97A9AC0A8A}" dt="2024-03-27T23:28:45.264" v="4"/>
          <ac:spMkLst>
            <pc:docMk/>
            <pc:sldMk cId="911053422" sldId="278"/>
            <ac:spMk id="6" creationId="{1E011470-9FC4-B493-8BEA-AF63CEC130B6}"/>
          </ac:spMkLst>
        </pc:spChg>
        <pc:spChg chg="add del mod">
          <ac:chgData name="Nguyen, Cong Chi Tai" userId="S::nguyen6169@saskpolytech.ca::8f8e457d-4172-4ad8-97cb-bd74a2a5e91c" providerId="AD" clId="Web-{37E671D8-8C22-B9FC-E831-2A97A9AC0A8A}" dt="2024-03-27T23:28:53.623" v="15"/>
          <ac:spMkLst>
            <pc:docMk/>
            <pc:sldMk cId="911053422" sldId="278"/>
            <ac:spMk id="8" creationId="{60AB63C3-C95B-7DAD-B073-D7C23A419A7B}"/>
          </ac:spMkLst>
        </pc:spChg>
        <pc:spChg chg="add del">
          <ac:chgData name="Nguyen, Cong Chi Tai" userId="S::nguyen6169@saskpolytech.ca::8f8e457d-4172-4ad8-97cb-bd74a2a5e91c" providerId="AD" clId="Web-{37E671D8-8C22-B9FC-E831-2A97A9AC0A8A}" dt="2024-03-27T23:28:48.420" v="13"/>
          <ac:spMkLst>
            <pc:docMk/>
            <pc:sldMk cId="911053422" sldId="278"/>
            <ac:spMk id="12" creationId="{A0FC9992-44C4-444B-3C06-CC5CE81B812E}"/>
          </ac:spMkLst>
        </pc:spChg>
        <pc:spChg chg="add del">
          <ac:chgData name="Nguyen, Cong Chi Tai" userId="S::nguyen6169@saskpolytech.ca::8f8e457d-4172-4ad8-97cb-bd74a2a5e91c" providerId="AD" clId="Web-{37E671D8-8C22-B9FC-E831-2A97A9AC0A8A}" dt="2024-03-27T23:28:48.420" v="11"/>
          <ac:spMkLst>
            <pc:docMk/>
            <pc:sldMk cId="911053422" sldId="278"/>
            <ac:spMk id="16" creationId="{05A9E4A1-FC5C-F81B-F8A7-EB49145EE768}"/>
          </ac:spMkLst>
        </pc:spChg>
        <pc:spChg chg="add mod">
          <ac:chgData name="Nguyen, Cong Chi Tai" userId="S::nguyen6169@saskpolytech.ca::8f8e457d-4172-4ad8-97cb-bd74a2a5e91c" providerId="AD" clId="Web-{37E671D8-8C22-B9FC-E831-2A97A9AC0A8A}" dt="2024-03-27T23:30:33.920" v="51" actId="20577"/>
          <ac:spMkLst>
            <pc:docMk/>
            <pc:sldMk cId="911053422" sldId="278"/>
            <ac:spMk id="22" creationId="{93D7893F-15BF-D9CB-1489-8D309E0129D6}"/>
          </ac:spMkLst>
        </pc:spChg>
        <pc:spChg chg="add del">
          <ac:chgData name="Nguyen, Cong Chi Tai" userId="S::nguyen6169@saskpolytech.ca::8f8e457d-4172-4ad8-97cb-bd74a2a5e91c" providerId="AD" clId="Web-{37E671D8-8C22-B9FC-E831-2A97A9AC0A8A}" dt="2024-03-27T23:30:06.201" v="35"/>
          <ac:spMkLst>
            <pc:docMk/>
            <pc:sldMk cId="911053422" sldId="278"/>
            <ac:spMk id="26" creationId="{8C2E42F8-E93B-B21B-2318-2BEF0C4CF023}"/>
          </ac:spMkLst>
        </pc:spChg>
        <pc:spChg chg="add del">
          <ac:chgData name="Nguyen, Cong Chi Tai" userId="S::nguyen6169@saskpolytech.ca::8f8e457d-4172-4ad8-97cb-bd74a2a5e91c" providerId="AD" clId="Web-{37E671D8-8C22-B9FC-E831-2A97A9AC0A8A}" dt="2024-03-27T23:29:05.279" v="30"/>
          <ac:spMkLst>
            <pc:docMk/>
            <pc:sldMk cId="911053422" sldId="278"/>
            <ac:spMk id="32" creationId="{A006B7A5-4D3C-33A4-F240-3DE1D52D0BD1}"/>
          </ac:spMkLst>
        </pc:spChg>
        <pc:spChg chg="add del">
          <ac:chgData name="Nguyen, Cong Chi Tai" userId="S::nguyen6169@saskpolytech.ca::8f8e457d-4172-4ad8-97cb-bd74a2a5e91c" providerId="AD" clId="Web-{37E671D8-8C22-B9FC-E831-2A97A9AC0A8A}" dt="2024-03-27T23:29:05.279" v="28"/>
          <ac:spMkLst>
            <pc:docMk/>
            <pc:sldMk cId="911053422" sldId="278"/>
            <ac:spMk id="36" creationId="{FBC08F9E-9A2B-A754-B568-EDBF2EC95435}"/>
          </ac:spMkLst>
        </pc:spChg>
        <pc:picChg chg="add del">
          <ac:chgData name="Nguyen, Cong Chi Tai" userId="S::nguyen6169@saskpolytech.ca::8f8e457d-4172-4ad8-97cb-bd74a2a5e91c" providerId="AD" clId="Web-{37E671D8-8C22-B9FC-E831-2A97A9AC0A8A}" dt="2024-03-27T23:28:48.420" v="14"/>
          <ac:picMkLst>
            <pc:docMk/>
            <pc:sldMk cId="911053422" sldId="278"/>
            <ac:picMk id="10" creationId="{B98529DA-B09E-C411-29AF-217DFEBD9357}"/>
          </ac:picMkLst>
        </pc:picChg>
        <pc:picChg chg="add del">
          <ac:chgData name="Nguyen, Cong Chi Tai" userId="S::nguyen6169@saskpolytech.ca::8f8e457d-4172-4ad8-97cb-bd74a2a5e91c" providerId="AD" clId="Web-{37E671D8-8C22-B9FC-E831-2A97A9AC0A8A}" dt="2024-03-27T23:28:48.420" v="10"/>
          <ac:picMkLst>
            <pc:docMk/>
            <pc:sldMk cId="911053422" sldId="278"/>
            <ac:picMk id="18" creationId="{36640E5E-463A-75BD-DB24-AC2678406FF9}"/>
          </ac:picMkLst>
        </pc:picChg>
        <pc:picChg chg="add">
          <ac:chgData name="Nguyen, Cong Chi Tai" userId="S::nguyen6169@saskpolytech.ca::8f8e457d-4172-4ad8-97cb-bd74a2a5e91c" providerId="AD" clId="Web-{37E671D8-8C22-B9FC-E831-2A97A9AC0A8A}" dt="2024-03-27T23:28:54.170" v="16"/>
          <ac:picMkLst>
            <pc:docMk/>
            <pc:sldMk cId="911053422" sldId="278"/>
            <ac:picMk id="20" creationId="{33140570-5EAE-FFCA-64A1-10B23ED68CE4}"/>
          </ac:picMkLst>
        </pc:picChg>
        <pc:picChg chg="add del">
          <ac:chgData name="Nguyen, Cong Chi Tai" userId="S::nguyen6169@saskpolytech.ca::8f8e457d-4172-4ad8-97cb-bd74a2a5e91c" providerId="AD" clId="Web-{37E671D8-8C22-B9FC-E831-2A97A9AC0A8A}" dt="2024-03-27T23:29:01.420" v="21"/>
          <ac:picMkLst>
            <pc:docMk/>
            <pc:sldMk cId="911053422" sldId="278"/>
            <ac:picMk id="28" creationId="{A3131CBB-6E1E-736A-B470-C8C31F2B69AE}"/>
          </ac:picMkLst>
        </pc:picChg>
        <pc:picChg chg="add del">
          <ac:chgData name="Nguyen, Cong Chi Tai" userId="S::nguyen6169@saskpolytech.ca::8f8e457d-4172-4ad8-97cb-bd74a2a5e91c" providerId="AD" clId="Web-{37E671D8-8C22-B9FC-E831-2A97A9AC0A8A}" dt="2024-03-27T23:29:05.279" v="31"/>
          <ac:picMkLst>
            <pc:docMk/>
            <pc:sldMk cId="911053422" sldId="278"/>
            <ac:picMk id="30" creationId="{BF60E278-137C-9B5F-E62F-997BA35FD333}"/>
          </ac:picMkLst>
        </pc:picChg>
        <pc:picChg chg="add del">
          <ac:chgData name="Nguyen, Cong Chi Tai" userId="S::nguyen6169@saskpolytech.ca::8f8e457d-4172-4ad8-97cb-bd74a2a5e91c" providerId="AD" clId="Web-{37E671D8-8C22-B9FC-E831-2A97A9AC0A8A}" dt="2024-03-27T23:29:05.279" v="27"/>
          <ac:picMkLst>
            <pc:docMk/>
            <pc:sldMk cId="911053422" sldId="278"/>
            <ac:picMk id="38" creationId="{4B22DEDA-1E0D-0F5B-36A7-20EDB065014F}"/>
          </ac:picMkLst>
        </pc:picChg>
        <pc:picChg chg="add mod">
          <ac:chgData name="Nguyen, Cong Chi Tai" userId="S::nguyen6169@saskpolytech.ca::8f8e457d-4172-4ad8-97cb-bd74a2a5e91c" providerId="AD" clId="Web-{37E671D8-8C22-B9FC-E831-2A97A9AC0A8A}" dt="2024-03-27T23:29:57.357" v="34" actId="1076"/>
          <ac:picMkLst>
            <pc:docMk/>
            <pc:sldMk cId="911053422" sldId="278"/>
            <ac:picMk id="39" creationId="{47106123-81EC-A70B-5FE8-40AC7140A7E3}"/>
          </ac:picMkLst>
        </pc:picChg>
        <pc:cxnChg chg="add del">
          <ac:chgData name="Nguyen, Cong Chi Tai" userId="S::nguyen6169@saskpolytech.ca::8f8e457d-4172-4ad8-97cb-bd74a2a5e91c" providerId="AD" clId="Web-{37E671D8-8C22-B9FC-E831-2A97A9AC0A8A}" dt="2024-03-27T23:28:48.420" v="12"/>
          <ac:cxnSpMkLst>
            <pc:docMk/>
            <pc:sldMk cId="911053422" sldId="278"/>
            <ac:cxnSpMk id="14" creationId="{3FB7B92D-C88E-16FA-0D0D-0DEA77F64754}"/>
          </ac:cxnSpMkLst>
        </pc:cxnChg>
        <pc:cxnChg chg="add">
          <ac:chgData name="Nguyen, Cong Chi Tai" userId="S::nguyen6169@saskpolytech.ca::8f8e457d-4172-4ad8-97cb-bd74a2a5e91c" providerId="AD" clId="Web-{37E671D8-8C22-B9FC-E831-2A97A9AC0A8A}" dt="2024-03-27T23:28:54.185" v="18"/>
          <ac:cxnSpMkLst>
            <pc:docMk/>
            <pc:sldMk cId="911053422" sldId="278"/>
            <ac:cxnSpMk id="24" creationId="{A58EA32B-AB0F-EB21-BA43-E699CE60ED7B}"/>
          </ac:cxnSpMkLst>
        </pc:cxnChg>
        <pc:cxnChg chg="add del">
          <ac:chgData name="Nguyen, Cong Chi Tai" userId="S::nguyen6169@saskpolytech.ca::8f8e457d-4172-4ad8-97cb-bd74a2a5e91c" providerId="AD" clId="Web-{37E671D8-8C22-B9FC-E831-2A97A9AC0A8A}" dt="2024-03-27T23:29:05.279" v="29"/>
          <ac:cxnSpMkLst>
            <pc:docMk/>
            <pc:sldMk cId="911053422" sldId="278"/>
            <ac:cxnSpMk id="34" creationId="{0A7AB6E3-E1A6-3C2C-C19B-87D8A9248805}"/>
          </ac:cxnSpMkLst>
        </pc:cxnChg>
      </pc:sldChg>
      <pc:sldChg chg="addSp delSp modSp new">
        <pc:chgData name="Nguyen, Cong Chi Tai" userId="S::nguyen6169@saskpolytech.ca::8f8e457d-4172-4ad8-97cb-bd74a2a5e91c" providerId="AD" clId="Web-{37E671D8-8C22-B9FC-E831-2A97A9AC0A8A}" dt="2024-03-27T23:32:59.186" v="70" actId="1076"/>
        <pc:sldMkLst>
          <pc:docMk/>
          <pc:sldMk cId="1440770466" sldId="279"/>
        </pc:sldMkLst>
        <pc:spChg chg="del">
          <ac:chgData name="Nguyen, Cong Chi Tai" userId="S::nguyen6169@saskpolytech.ca::8f8e457d-4172-4ad8-97cb-bd74a2a5e91c" providerId="AD" clId="Web-{37E671D8-8C22-B9FC-E831-2A97A9AC0A8A}" dt="2024-03-27T23:30:48.873" v="53"/>
          <ac:spMkLst>
            <pc:docMk/>
            <pc:sldMk cId="1440770466" sldId="279"/>
            <ac:spMk id="2" creationId="{4F224A3B-5202-B212-71C6-79F19FDBF6AF}"/>
          </ac:spMkLst>
        </pc:spChg>
        <pc:spChg chg="del">
          <ac:chgData name="Nguyen, Cong Chi Tai" userId="S::nguyen6169@saskpolytech.ca::8f8e457d-4172-4ad8-97cb-bd74a2a5e91c" providerId="AD" clId="Web-{37E671D8-8C22-B9FC-E831-2A97A9AC0A8A}" dt="2024-03-27T23:30:51.592" v="54"/>
          <ac:spMkLst>
            <pc:docMk/>
            <pc:sldMk cId="1440770466" sldId="279"/>
            <ac:spMk id="3" creationId="{7CBCF801-1289-F8D1-2B6B-AD42457869A5}"/>
          </ac:spMkLst>
        </pc:spChg>
        <pc:spChg chg="add del">
          <ac:chgData name="Nguyen, Cong Chi Tai" userId="S::nguyen6169@saskpolytech.ca::8f8e457d-4172-4ad8-97cb-bd74a2a5e91c" providerId="AD" clId="Web-{37E671D8-8C22-B9FC-E831-2A97A9AC0A8A}" dt="2024-03-27T23:30:56.123" v="60"/>
          <ac:spMkLst>
            <pc:docMk/>
            <pc:sldMk cId="1440770466" sldId="279"/>
            <ac:spMk id="6" creationId="{C9047B6D-F789-568D-BD47-5BC1082E6C55}"/>
          </ac:spMkLst>
        </pc:spChg>
        <pc:spChg chg="add mod">
          <ac:chgData name="Nguyen, Cong Chi Tai" userId="S::nguyen6169@saskpolytech.ca::8f8e457d-4172-4ad8-97cb-bd74a2a5e91c" providerId="AD" clId="Web-{37E671D8-8C22-B9FC-E831-2A97A9AC0A8A}" dt="2024-03-27T23:31:01.186" v="66" actId="20577"/>
          <ac:spMkLst>
            <pc:docMk/>
            <pc:sldMk cId="1440770466" sldId="279"/>
            <ac:spMk id="10" creationId="{AF20C329-F89C-A7C3-84B1-D0BA7F6F596E}"/>
          </ac:spMkLst>
        </pc:spChg>
        <pc:picChg chg="add">
          <ac:chgData name="Nguyen, Cong Chi Tai" userId="S::nguyen6169@saskpolytech.ca::8f8e457d-4172-4ad8-97cb-bd74a2a5e91c" providerId="AD" clId="Web-{37E671D8-8C22-B9FC-E831-2A97A9AC0A8A}" dt="2024-03-27T23:30:52.201" v="56"/>
          <ac:picMkLst>
            <pc:docMk/>
            <pc:sldMk cId="1440770466" sldId="279"/>
            <ac:picMk id="8" creationId="{3E288B5C-5881-C834-CA3B-704D24A83CFA}"/>
          </ac:picMkLst>
        </pc:picChg>
        <pc:picChg chg="add del">
          <ac:chgData name="Nguyen, Cong Chi Tai" userId="S::nguyen6169@saskpolytech.ca::8f8e457d-4172-4ad8-97cb-bd74a2a5e91c" providerId="AD" clId="Web-{37E671D8-8C22-B9FC-E831-2A97A9AC0A8A}" dt="2024-03-27T23:31:03.498" v="67"/>
          <ac:picMkLst>
            <pc:docMk/>
            <pc:sldMk cId="1440770466" sldId="279"/>
            <ac:picMk id="14" creationId="{2AB9BB78-869E-8ADA-17CC-F6194D4F5C3C}"/>
          </ac:picMkLst>
        </pc:picChg>
        <pc:picChg chg="add mod">
          <ac:chgData name="Nguyen, Cong Chi Tai" userId="S::nguyen6169@saskpolytech.ca::8f8e457d-4172-4ad8-97cb-bd74a2a5e91c" providerId="AD" clId="Web-{37E671D8-8C22-B9FC-E831-2A97A9AC0A8A}" dt="2024-03-27T23:32:59.186" v="70" actId="1076"/>
          <ac:picMkLst>
            <pc:docMk/>
            <pc:sldMk cId="1440770466" sldId="279"/>
            <ac:picMk id="15" creationId="{C3FE1B15-6E84-5514-92A3-5B55C743AF2F}"/>
          </ac:picMkLst>
        </pc:picChg>
        <pc:cxnChg chg="add">
          <ac:chgData name="Nguyen, Cong Chi Tai" userId="S::nguyen6169@saskpolytech.ca::8f8e457d-4172-4ad8-97cb-bd74a2a5e91c" providerId="AD" clId="Web-{37E671D8-8C22-B9FC-E831-2A97A9AC0A8A}" dt="2024-03-27T23:30:52.217" v="58"/>
          <ac:cxnSpMkLst>
            <pc:docMk/>
            <pc:sldMk cId="1440770466" sldId="279"/>
            <ac:cxnSpMk id="12" creationId="{D9E1AA5F-799F-662D-D425-F2BA1DA4DBDE}"/>
          </ac:cxnSpMkLst>
        </pc:cxnChg>
      </pc:sldChg>
      <pc:sldChg chg="addSp delSp modSp new">
        <pc:chgData name="Nguyen, Cong Chi Tai" userId="S::nguyen6169@saskpolytech.ca::8f8e457d-4172-4ad8-97cb-bd74a2a5e91c" providerId="AD" clId="Web-{37E671D8-8C22-B9FC-E831-2A97A9AC0A8A}" dt="2024-03-27T23:49:10" v="95" actId="1076"/>
        <pc:sldMkLst>
          <pc:docMk/>
          <pc:sldMk cId="627213540" sldId="280"/>
        </pc:sldMkLst>
        <pc:spChg chg="del">
          <ac:chgData name="Nguyen, Cong Chi Tai" userId="S::nguyen6169@saskpolytech.ca::8f8e457d-4172-4ad8-97cb-bd74a2a5e91c" providerId="AD" clId="Web-{37E671D8-8C22-B9FC-E831-2A97A9AC0A8A}" dt="2024-03-27T23:48:23.765" v="72"/>
          <ac:spMkLst>
            <pc:docMk/>
            <pc:sldMk cId="627213540" sldId="280"/>
            <ac:spMk id="2" creationId="{F832EE79-FF14-9DA0-F4F9-3EB12D116929}"/>
          </ac:spMkLst>
        </pc:spChg>
        <pc:spChg chg="del">
          <ac:chgData name="Nguyen, Cong Chi Tai" userId="S::nguyen6169@saskpolytech.ca::8f8e457d-4172-4ad8-97cb-bd74a2a5e91c" providerId="AD" clId="Web-{37E671D8-8C22-B9FC-E831-2A97A9AC0A8A}" dt="2024-03-27T23:48:25.093" v="73"/>
          <ac:spMkLst>
            <pc:docMk/>
            <pc:sldMk cId="627213540" sldId="280"/>
            <ac:spMk id="3" creationId="{26DB04AE-F778-763B-7171-CA3A6C6C68AF}"/>
          </ac:spMkLst>
        </pc:spChg>
        <pc:spChg chg="add mod">
          <ac:chgData name="Nguyen, Cong Chi Tai" userId="S::nguyen6169@saskpolytech.ca::8f8e457d-4172-4ad8-97cb-bd74a2a5e91c" providerId="AD" clId="Web-{37E671D8-8C22-B9FC-E831-2A97A9AC0A8A}" dt="2024-03-27T23:48:57.609" v="92" actId="20577"/>
          <ac:spMkLst>
            <pc:docMk/>
            <pc:sldMk cId="627213540" sldId="280"/>
            <ac:spMk id="8" creationId="{6017A47A-8C4D-423D-97CA-BBE35A650898}"/>
          </ac:spMkLst>
        </pc:spChg>
        <pc:picChg chg="add">
          <ac:chgData name="Nguyen, Cong Chi Tai" userId="S::nguyen6169@saskpolytech.ca::8f8e457d-4172-4ad8-97cb-bd74a2a5e91c" providerId="AD" clId="Web-{37E671D8-8C22-B9FC-E831-2A97A9AC0A8A}" dt="2024-03-27T23:48:26.093" v="74"/>
          <ac:picMkLst>
            <pc:docMk/>
            <pc:sldMk cId="627213540" sldId="280"/>
            <ac:picMk id="6" creationId="{37DCACBA-5258-DF52-7D0A-94CCFC4C8451}"/>
          </ac:picMkLst>
        </pc:picChg>
        <pc:picChg chg="add del">
          <ac:chgData name="Nguyen, Cong Chi Tai" userId="S::nguyen6169@saskpolytech.ca::8f8e457d-4172-4ad8-97cb-bd74a2a5e91c" providerId="AD" clId="Web-{37E671D8-8C22-B9FC-E831-2A97A9AC0A8A}" dt="2024-03-27T23:48:28.078" v="78"/>
          <ac:picMkLst>
            <pc:docMk/>
            <pc:sldMk cId="627213540" sldId="280"/>
            <ac:picMk id="12" creationId="{E2FA403D-89AA-C39B-94C6-8EF0CF685B6A}"/>
          </ac:picMkLst>
        </pc:picChg>
        <pc:picChg chg="add mod">
          <ac:chgData name="Nguyen, Cong Chi Tai" userId="S::nguyen6169@saskpolytech.ca::8f8e457d-4172-4ad8-97cb-bd74a2a5e91c" providerId="AD" clId="Web-{37E671D8-8C22-B9FC-E831-2A97A9AC0A8A}" dt="2024-03-27T23:49:10" v="95" actId="1076"/>
          <ac:picMkLst>
            <pc:docMk/>
            <pc:sldMk cId="627213540" sldId="280"/>
            <ac:picMk id="13" creationId="{8BDF4BF6-9CCA-48AA-C6B9-3B5CFFC780C0}"/>
          </ac:picMkLst>
        </pc:picChg>
        <pc:cxnChg chg="add">
          <ac:chgData name="Nguyen, Cong Chi Tai" userId="S::nguyen6169@saskpolytech.ca::8f8e457d-4172-4ad8-97cb-bd74a2a5e91c" providerId="AD" clId="Web-{37E671D8-8C22-B9FC-E831-2A97A9AC0A8A}" dt="2024-03-27T23:48:26.109" v="76"/>
          <ac:cxnSpMkLst>
            <pc:docMk/>
            <pc:sldMk cId="627213540" sldId="280"/>
            <ac:cxnSpMk id="10" creationId="{5E232F25-10F4-A7F2-F90B-5F921AA9800B}"/>
          </ac:cxnSpMkLst>
        </pc:cxnChg>
      </pc:sldChg>
    </pc:docChg>
  </pc:docChgLst>
  <pc:docChgLst>
    <pc:chgData name="Nguyen, Cong Chi Tai" userId="S::nguyen6169@saskpolytech.ca::8f8e457d-4172-4ad8-97cb-bd74a2a5e91c" providerId="AD" clId="Web-{C8CC325E-6901-DD98-800D-E9F105C9ADF4}"/>
    <pc:docChg chg="addSld delSld modSld sldOrd">
      <pc:chgData name="Nguyen, Cong Chi Tai" userId="S::nguyen6169@saskpolytech.ca::8f8e457d-4172-4ad8-97cb-bd74a2a5e91c" providerId="AD" clId="Web-{C8CC325E-6901-DD98-800D-E9F105C9ADF4}" dt="2024-04-04T16:00:51.919" v="534" actId="20577"/>
      <pc:docMkLst>
        <pc:docMk/>
      </pc:docMkLst>
      <pc:sldChg chg="modSp">
        <pc:chgData name="Nguyen, Cong Chi Tai" userId="S::nguyen6169@saskpolytech.ca::8f8e457d-4172-4ad8-97cb-bd74a2a5e91c" providerId="AD" clId="Web-{C8CC325E-6901-DD98-800D-E9F105C9ADF4}" dt="2024-04-04T16:00:46.669" v="530" actId="20577"/>
        <pc:sldMkLst>
          <pc:docMk/>
          <pc:sldMk cId="3568798628" sldId="256"/>
        </pc:sldMkLst>
        <pc:spChg chg="mod">
          <ac:chgData name="Nguyen, Cong Chi Tai" userId="S::nguyen6169@saskpolytech.ca::8f8e457d-4172-4ad8-97cb-bd74a2a5e91c" providerId="AD" clId="Web-{C8CC325E-6901-DD98-800D-E9F105C9ADF4}" dt="2024-04-04T16:00:46.669" v="530" actId="20577"/>
          <ac:spMkLst>
            <pc:docMk/>
            <pc:sldMk cId="3568798628" sldId="256"/>
            <ac:spMk id="2" creationId="{719FC622-71EC-3233-A87C-70F42D217D5E}"/>
          </ac:spMkLst>
        </pc:spChg>
      </pc:sldChg>
      <pc:sldChg chg="addSp delSp modSp">
        <pc:chgData name="Nguyen, Cong Chi Tai" userId="S::nguyen6169@saskpolytech.ca::8f8e457d-4172-4ad8-97cb-bd74a2a5e91c" providerId="AD" clId="Web-{C8CC325E-6901-DD98-800D-E9F105C9ADF4}" dt="2024-04-04T15:51:25.938" v="526"/>
        <pc:sldMkLst>
          <pc:docMk/>
          <pc:sldMk cId="3640355868" sldId="265"/>
        </pc:sldMkLst>
        <pc:spChg chg="add del mod">
          <ac:chgData name="Nguyen, Cong Chi Tai" userId="S::nguyen6169@saskpolytech.ca::8f8e457d-4172-4ad8-97cb-bd74a2a5e91c" providerId="AD" clId="Web-{C8CC325E-6901-DD98-800D-E9F105C9ADF4}" dt="2024-04-04T15:32:44.462" v="3"/>
          <ac:spMkLst>
            <pc:docMk/>
            <pc:sldMk cId="3640355868" sldId="265"/>
            <ac:spMk id="3" creationId="{7AB19B18-8E6A-40F5-9FCD-A4F2C6A3F9CF}"/>
          </ac:spMkLst>
        </pc:spChg>
        <pc:picChg chg="add">
          <ac:chgData name="Nguyen, Cong Chi Tai" userId="S::nguyen6169@saskpolytech.ca::8f8e457d-4172-4ad8-97cb-bd74a2a5e91c" providerId="AD" clId="Web-{C8CC325E-6901-DD98-800D-E9F105C9ADF4}" dt="2024-04-04T15:51:25.938" v="526"/>
          <ac:picMkLst>
            <pc:docMk/>
            <pc:sldMk cId="3640355868" sldId="265"/>
            <ac:picMk id="6" creationId="{78FF2181-50AE-EF87-57D4-AD167399616A}"/>
          </ac:picMkLst>
        </pc:picChg>
      </pc:sldChg>
      <pc:sldChg chg="addSp modSp">
        <pc:chgData name="Nguyen, Cong Chi Tai" userId="S::nguyen6169@saskpolytech.ca::8f8e457d-4172-4ad8-97cb-bd74a2a5e91c" providerId="AD" clId="Web-{C8CC325E-6901-DD98-800D-E9F105C9ADF4}" dt="2024-04-04T15:50:21.359" v="523"/>
        <pc:sldMkLst>
          <pc:docMk/>
          <pc:sldMk cId="3608975911" sldId="269"/>
        </pc:sldMkLst>
        <pc:spChg chg="add mod">
          <ac:chgData name="Nguyen, Cong Chi Tai" userId="S::nguyen6169@saskpolytech.ca::8f8e457d-4172-4ad8-97cb-bd74a2a5e91c" providerId="AD" clId="Web-{C8CC325E-6901-DD98-800D-E9F105C9ADF4}" dt="2024-04-04T15:50:21.359" v="523"/>
          <ac:spMkLst>
            <pc:docMk/>
            <pc:sldMk cId="3608975911" sldId="269"/>
            <ac:spMk id="3" creationId="{1CD968B7-7F02-03C6-DFC2-9F2BFBAB1874}"/>
          </ac:spMkLst>
        </pc:spChg>
        <pc:spChg chg="mod">
          <ac:chgData name="Nguyen, Cong Chi Tai" userId="S::nguyen6169@saskpolytech.ca::8f8e457d-4172-4ad8-97cb-bd74a2a5e91c" providerId="AD" clId="Web-{C8CC325E-6901-DD98-800D-E9F105C9ADF4}" dt="2024-04-04T15:40:06.628" v="422" actId="1076"/>
          <ac:spMkLst>
            <pc:docMk/>
            <pc:sldMk cId="3608975911" sldId="269"/>
            <ac:spMk id="8" creationId="{6BA4C24F-28B2-F0B8-E0E6-D18DFCBC2DE0}"/>
          </ac:spMkLst>
        </pc:spChg>
        <pc:spChg chg="mod">
          <ac:chgData name="Nguyen, Cong Chi Tai" userId="S::nguyen6169@saskpolytech.ca::8f8e457d-4172-4ad8-97cb-bd74a2a5e91c" providerId="AD" clId="Web-{C8CC325E-6901-DD98-800D-E9F105C9ADF4}" dt="2024-04-04T15:50:08.109" v="520"/>
          <ac:spMkLst>
            <pc:docMk/>
            <pc:sldMk cId="3608975911" sldId="269"/>
            <ac:spMk id="10" creationId="{0826791F-8FD1-B670-6AD6-B107D45E18A5}"/>
          </ac:spMkLst>
        </pc:spChg>
        <pc:cxnChg chg="mod">
          <ac:chgData name="Nguyen, Cong Chi Tai" userId="S::nguyen6169@saskpolytech.ca::8f8e457d-4172-4ad8-97cb-bd74a2a5e91c" providerId="AD" clId="Web-{C8CC325E-6901-DD98-800D-E9F105C9ADF4}" dt="2024-04-04T15:40:10.971" v="423" actId="1076"/>
          <ac:cxnSpMkLst>
            <pc:docMk/>
            <pc:sldMk cId="3608975911" sldId="269"/>
            <ac:cxnSpMk id="12" creationId="{714A2DA3-1853-6BAE-5875-7A3D0283F454}"/>
          </ac:cxnSpMkLst>
        </pc:cxnChg>
      </pc:sldChg>
      <pc:sldChg chg="ord">
        <pc:chgData name="Nguyen, Cong Chi Tai" userId="S::nguyen6169@saskpolytech.ca::8f8e457d-4172-4ad8-97cb-bd74a2a5e91c" providerId="AD" clId="Web-{C8CC325E-6901-DD98-800D-E9F105C9ADF4}" dt="2024-04-04T15:51:05.516" v="525"/>
        <pc:sldMkLst>
          <pc:docMk/>
          <pc:sldMk cId="1349755310" sldId="271"/>
        </pc:sldMkLst>
      </pc:sldChg>
      <pc:sldChg chg="delSp modSp new del">
        <pc:chgData name="Nguyen, Cong Chi Tai" userId="S::nguyen6169@saskpolytech.ca::8f8e457d-4172-4ad8-97cb-bd74a2a5e91c" providerId="AD" clId="Web-{C8CC325E-6901-DD98-800D-E9F105C9ADF4}" dt="2024-04-04T15:33:19.979" v="9"/>
        <pc:sldMkLst>
          <pc:docMk/>
          <pc:sldMk cId="3934391458" sldId="291"/>
        </pc:sldMkLst>
        <pc:spChg chg="del">
          <ac:chgData name="Nguyen, Cong Chi Tai" userId="S::nguyen6169@saskpolytech.ca::8f8e457d-4172-4ad8-97cb-bd74a2a5e91c" providerId="AD" clId="Web-{C8CC325E-6901-DD98-800D-E9F105C9ADF4}" dt="2024-04-04T15:32:57.400" v="5"/>
          <ac:spMkLst>
            <pc:docMk/>
            <pc:sldMk cId="3934391458" sldId="291"/>
            <ac:spMk id="2" creationId="{03D60D27-697F-A08E-5C0F-245C3DB72A1E}"/>
          </ac:spMkLst>
        </pc:spChg>
        <pc:spChg chg="del mod">
          <ac:chgData name="Nguyen, Cong Chi Tai" userId="S::nguyen6169@saskpolytech.ca::8f8e457d-4172-4ad8-97cb-bd74a2a5e91c" providerId="AD" clId="Web-{C8CC325E-6901-DD98-800D-E9F105C9ADF4}" dt="2024-04-04T15:33:13.119" v="7"/>
          <ac:spMkLst>
            <pc:docMk/>
            <pc:sldMk cId="3934391458" sldId="291"/>
            <ac:spMk id="3" creationId="{4D0B595D-432A-FE7E-5EED-87040DB26356}"/>
          </ac:spMkLst>
        </pc:spChg>
      </pc:sldChg>
      <pc:sldChg chg="modSp add replId">
        <pc:chgData name="Nguyen, Cong Chi Tai" userId="S::nguyen6169@saskpolytech.ca::8f8e457d-4172-4ad8-97cb-bd74a2a5e91c" providerId="AD" clId="Web-{C8CC325E-6901-DD98-800D-E9F105C9ADF4}" dt="2024-04-04T16:00:51.919" v="534" actId="20577"/>
        <pc:sldMkLst>
          <pc:docMk/>
          <pc:sldMk cId="438980696" sldId="292"/>
        </pc:sldMkLst>
        <pc:spChg chg="mod">
          <ac:chgData name="Nguyen, Cong Chi Tai" userId="S::nguyen6169@saskpolytech.ca::8f8e457d-4172-4ad8-97cb-bd74a2a5e91c" providerId="AD" clId="Web-{C8CC325E-6901-DD98-800D-E9F105C9ADF4}" dt="2024-04-04T16:00:51.919" v="534" actId="20577"/>
          <ac:spMkLst>
            <pc:docMk/>
            <pc:sldMk cId="438980696" sldId="292"/>
            <ac:spMk id="2" creationId="{719FC622-71EC-3233-A87C-70F42D217D5E}"/>
          </ac:spMkLst>
        </pc:spChg>
      </pc:sldChg>
      <pc:sldChg chg="delSp modSp new del">
        <pc:chgData name="Nguyen, Cong Chi Tai" userId="S::nguyen6169@saskpolytech.ca::8f8e457d-4172-4ad8-97cb-bd74a2a5e91c" providerId="AD" clId="Web-{C8CC325E-6901-DD98-800D-E9F105C9ADF4}" dt="2024-04-04T15:39:58.831" v="421"/>
        <pc:sldMkLst>
          <pc:docMk/>
          <pc:sldMk cId="3761629013" sldId="294"/>
        </pc:sldMkLst>
        <pc:spChg chg="del">
          <ac:chgData name="Nguyen, Cong Chi Tai" userId="S::nguyen6169@saskpolytech.ca::8f8e457d-4172-4ad8-97cb-bd74a2a5e91c" providerId="AD" clId="Web-{C8CC325E-6901-DD98-800D-E9F105C9ADF4}" dt="2024-04-04T15:39:01.486" v="355"/>
          <ac:spMkLst>
            <pc:docMk/>
            <pc:sldMk cId="3761629013" sldId="294"/>
            <ac:spMk id="2" creationId="{0771D516-B7B3-DC5D-830C-A4E8BFC9AA4E}"/>
          </ac:spMkLst>
        </pc:spChg>
        <pc:spChg chg="del mod">
          <ac:chgData name="Nguyen, Cong Chi Tai" userId="S::nguyen6169@saskpolytech.ca::8f8e457d-4172-4ad8-97cb-bd74a2a5e91c" providerId="AD" clId="Web-{C8CC325E-6901-DD98-800D-E9F105C9ADF4}" dt="2024-04-04T15:39:06.986" v="357"/>
          <ac:spMkLst>
            <pc:docMk/>
            <pc:sldMk cId="3761629013" sldId="294"/>
            <ac:spMk id="3" creationId="{C4DE1CB1-7E41-E935-1506-1D2247E7D83C}"/>
          </ac:spMkLst>
        </pc:spChg>
      </pc:sldChg>
    </pc:docChg>
  </pc:docChgLst>
  <pc:docChgLst>
    <pc:chgData name="Nguyen, Cong Chi Tai" userId="S::nguyen6169@saskpolytech.ca::8f8e457d-4172-4ad8-97cb-bd74a2a5e91c" providerId="AD" clId="Web-{C234AA3B-8AF8-0EC2-4FC7-9B7ACEE68681}"/>
    <pc:docChg chg="modSld">
      <pc:chgData name="Nguyen, Cong Chi Tai" userId="S::nguyen6169@saskpolytech.ca::8f8e457d-4172-4ad8-97cb-bd74a2a5e91c" providerId="AD" clId="Web-{C234AA3B-8AF8-0EC2-4FC7-9B7ACEE68681}" dt="2024-04-11T17:04:11.313" v="1322"/>
      <pc:docMkLst>
        <pc:docMk/>
      </pc:docMkLst>
      <pc:sldChg chg="modNotes">
        <pc:chgData name="Nguyen, Cong Chi Tai" userId="S::nguyen6169@saskpolytech.ca::8f8e457d-4172-4ad8-97cb-bd74a2a5e91c" providerId="AD" clId="Web-{C234AA3B-8AF8-0EC2-4FC7-9B7ACEE68681}" dt="2024-04-11T16:44:39.505" v="449"/>
        <pc:sldMkLst>
          <pc:docMk/>
          <pc:sldMk cId="3636828777" sldId="270"/>
        </pc:sldMkLst>
      </pc:sldChg>
      <pc:sldChg chg="modNotes">
        <pc:chgData name="Nguyen, Cong Chi Tai" userId="S::nguyen6169@saskpolytech.ca::8f8e457d-4172-4ad8-97cb-bd74a2a5e91c" providerId="AD" clId="Web-{C234AA3B-8AF8-0EC2-4FC7-9B7ACEE68681}" dt="2024-04-11T16:51:52.978" v="867"/>
        <pc:sldMkLst>
          <pc:docMk/>
          <pc:sldMk cId="2744022574" sldId="287"/>
        </pc:sldMkLst>
      </pc:sldChg>
      <pc:sldChg chg="modNotes">
        <pc:chgData name="Nguyen, Cong Chi Tai" userId="S::nguyen6169@saskpolytech.ca::8f8e457d-4172-4ad8-97cb-bd74a2a5e91c" providerId="AD" clId="Web-{C234AA3B-8AF8-0EC2-4FC7-9B7ACEE68681}" dt="2024-04-11T17:04:11.313" v="1322"/>
        <pc:sldMkLst>
          <pc:docMk/>
          <pc:sldMk cId="2781461817" sldId="293"/>
        </pc:sldMkLst>
      </pc:sldChg>
    </pc:docChg>
  </pc:docChgLst>
  <pc:docChgLst>
    <pc:chgData name="Nguyen, Nam" userId="S::nguyen0465@saskpolytech.ca::32238454-fc88-4cba-b949-e8a306c9bc26" providerId="AD" clId="Web-{C261CE18-69BC-2306-075F-964145CB0D46}"/>
    <pc:docChg chg="addSld delSld modSld">
      <pc:chgData name="Nguyen, Nam" userId="S::nguyen0465@saskpolytech.ca::32238454-fc88-4cba-b949-e8a306c9bc26" providerId="AD" clId="Web-{C261CE18-69BC-2306-075F-964145CB0D46}" dt="2024-03-27T22:38:34.765" v="373" actId="14100"/>
      <pc:docMkLst>
        <pc:docMk/>
      </pc:docMkLst>
      <pc:sldChg chg="addSp delSp modSp del">
        <pc:chgData name="Nguyen, Nam" userId="S::nguyen0465@saskpolytech.ca::32238454-fc88-4cba-b949-e8a306c9bc26" providerId="AD" clId="Web-{C261CE18-69BC-2306-075F-964145CB0D46}" dt="2024-03-27T22:31:40.191" v="43"/>
        <pc:sldMkLst>
          <pc:docMk/>
          <pc:sldMk cId="1142339143" sldId="259"/>
        </pc:sldMkLst>
        <pc:spChg chg="mod">
          <ac:chgData name="Nguyen, Nam" userId="S::nguyen0465@saskpolytech.ca::32238454-fc88-4cba-b949-e8a306c9bc26" providerId="AD" clId="Web-{C261CE18-69BC-2306-075F-964145CB0D46}" dt="2024-03-27T22:30:12.442" v="18" actId="20577"/>
          <ac:spMkLst>
            <pc:docMk/>
            <pc:sldMk cId="1142339143" sldId="259"/>
            <ac:spMk id="2" creationId="{2A71DD71-621E-8A65-94CC-A18546A09200}"/>
          </ac:spMkLst>
        </pc:spChg>
        <pc:picChg chg="add del mod">
          <ac:chgData name="Nguyen, Nam" userId="S::nguyen0465@saskpolytech.ca::32238454-fc88-4cba-b949-e8a306c9bc26" providerId="AD" clId="Web-{C261CE18-69BC-2306-075F-964145CB0D46}" dt="2024-03-27T22:31:34.847" v="42"/>
          <ac:picMkLst>
            <pc:docMk/>
            <pc:sldMk cId="1142339143" sldId="259"/>
            <ac:picMk id="4" creationId="{5903E8A3-087D-B30E-8548-0A6A6871E1B7}"/>
          </ac:picMkLst>
        </pc:picChg>
        <pc:picChg chg="del">
          <ac:chgData name="Nguyen, Nam" userId="S::nguyen0465@saskpolytech.ca::32238454-fc88-4cba-b949-e8a306c9bc26" providerId="AD" clId="Web-{C261CE18-69BC-2306-075F-964145CB0D46}" dt="2024-03-27T22:30:05.379" v="0"/>
          <ac:picMkLst>
            <pc:docMk/>
            <pc:sldMk cId="1142339143" sldId="259"/>
            <ac:picMk id="1026" creationId="{03DA4F6A-FF79-3474-BD26-998C60EE8F65}"/>
          </ac:picMkLst>
        </pc:picChg>
      </pc:sldChg>
      <pc:sldChg chg="del">
        <pc:chgData name="Nguyen, Nam" userId="S::nguyen0465@saskpolytech.ca::32238454-fc88-4cba-b949-e8a306c9bc26" providerId="AD" clId="Web-{C261CE18-69BC-2306-075F-964145CB0D46}" dt="2024-03-27T22:38:03.515" v="367"/>
        <pc:sldMkLst>
          <pc:docMk/>
          <pc:sldMk cId="4174170347" sldId="264"/>
        </pc:sldMkLst>
      </pc:sldChg>
      <pc:sldChg chg="addSp delSp modSp add replId">
        <pc:chgData name="Nguyen, Nam" userId="S::nguyen0465@saskpolytech.ca::32238454-fc88-4cba-b949-e8a306c9bc26" providerId="AD" clId="Web-{C261CE18-69BC-2306-075F-964145CB0D46}" dt="2024-03-27T22:31:28.332" v="41" actId="1076"/>
        <pc:sldMkLst>
          <pc:docMk/>
          <pc:sldMk cId="3636828777" sldId="270"/>
        </pc:sldMkLst>
        <pc:spChg chg="mod">
          <ac:chgData name="Nguyen, Nam" userId="S::nguyen0465@saskpolytech.ca::32238454-fc88-4cba-b949-e8a306c9bc26" providerId="AD" clId="Web-{C261CE18-69BC-2306-075F-964145CB0D46}" dt="2024-03-27T22:31:02.363" v="36" actId="20577"/>
          <ac:spMkLst>
            <pc:docMk/>
            <pc:sldMk cId="3636828777" sldId="270"/>
            <ac:spMk id="2" creationId="{2A71DD71-621E-8A65-94CC-A18546A09200}"/>
          </ac:spMkLst>
        </pc:spChg>
        <pc:spChg chg="del">
          <ac:chgData name="Nguyen, Nam" userId="S::nguyen0465@saskpolytech.ca::32238454-fc88-4cba-b949-e8a306c9bc26" providerId="AD" clId="Web-{C261CE18-69BC-2306-075F-964145CB0D46}" dt="2024-03-27T22:31:09.113" v="37"/>
          <ac:spMkLst>
            <pc:docMk/>
            <pc:sldMk cId="3636828777" sldId="270"/>
            <ac:spMk id="3" creationId="{BA255357-5D89-FDDB-9A77-EC297673D568}"/>
          </ac:spMkLst>
        </pc:spChg>
        <pc:spChg chg="add del mod">
          <ac:chgData name="Nguyen, Nam" userId="S::nguyen0465@saskpolytech.ca::32238454-fc88-4cba-b949-e8a306c9bc26" providerId="AD" clId="Web-{C261CE18-69BC-2306-075F-964145CB0D46}" dt="2024-03-27T22:31:16.941" v="38"/>
          <ac:spMkLst>
            <pc:docMk/>
            <pc:sldMk cId="3636828777" sldId="270"/>
            <ac:spMk id="8" creationId="{36969255-006B-888E-C1F8-29DD8FDF6F4C}"/>
          </ac:spMkLst>
        </pc:spChg>
        <pc:picChg chg="add mod">
          <ac:chgData name="Nguyen, Nam" userId="S::nguyen0465@saskpolytech.ca::32238454-fc88-4cba-b949-e8a306c9bc26" providerId="AD" clId="Web-{C261CE18-69BC-2306-075F-964145CB0D46}" dt="2024-03-27T22:31:28.332" v="41" actId="1076"/>
          <ac:picMkLst>
            <pc:docMk/>
            <pc:sldMk cId="3636828777" sldId="270"/>
            <ac:picMk id="10" creationId="{222165AD-339F-90CC-9722-7880E989DD99}"/>
          </ac:picMkLst>
        </pc:picChg>
      </pc:sldChg>
      <pc:sldChg chg="addSp delSp modSp add replId">
        <pc:chgData name="Nguyen, Nam" userId="S::nguyen0465@saskpolytech.ca::32238454-fc88-4cba-b949-e8a306c9bc26" providerId="AD" clId="Web-{C261CE18-69BC-2306-075F-964145CB0D46}" dt="2024-03-27T22:32:27.331" v="55" actId="1076"/>
        <pc:sldMkLst>
          <pc:docMk/>
          <pc:sldMk cId="1349755310" sldId="271"/>
        </pc:sldMkLst>
        <pc:spChg chg="mod">
          <ac:chgData name="Nguyen, Nam" userId="S::nguyen0465@saskpolytech.ca::32238454-fc88-4cba-b949-e8a306c9bc26" providerId="AD" clId="Web-{C261CE18-69BC-2306-075F-964145CB0D46}" dt="2024-03-27T22:32:09.987" v="51" actId="20577"/>
          <ac:spMkLst>
            <pc:docMk/>
            <pc:sldMk cId="1349755310" sldId="271"/>
            <ac:spMk id="2" creationId="{2A71DD71-621E-8A65-94CC-A18546A09200}"/>
          </ac:spMkLst>
        </pc:spChg>
        <pc:picChg chg="add mod">
          <ac:chgData name="Nguyen, Nam" userId="S::nguyen0465@saskpolytech.ca::32238454-fc88-4cba-b949-e8a306c9bc26" providerId="AD" clId="Web-{C261CE18-69BC-2306-075F-964145CB0D46}" dt="2024-03-27T22:32:27.331" v="55" actId="1076"/>
          <ac:picMkLst>
            <pc:docMk/>
            <pc:sldMk cId="1349755310" sldId="271"/>
            <ac:picMk id="3" creationId="{E0991A9D-0CF2-EF91-0FA2-3097E423F633}"/>
          </ac:picMkLst>
        </pc:picChg>
        <pc:picChg chg="del">
          <ac:chgData name="Nguyen, Nam" userId="S::nguyen0465@saskpolytech.ca::32238454-fc88-4cba-b949-e8a306c9bc26" providerId="AD" clId="Web-{C261CE18-69BC-2306-075F-964145CB0D46}" dt="2024-03-27T22:32:12.190" v="52"/>
          <ac:picMkLst>
            <pc:docMk/>
            <pc:sldMk cId="1349755310" sldId="271"/>
            <ac:picMk id="10" creationId="{222165AD-339F-90CC-9722-7880E989DD99}"/>
          </ac:picMkLst>
        </pc:picChg>
      </pc:sldChg>
      <pc:sldChg chg="addSp delSp modSp add replId">
        <pc:chgData name="Nguyen, Nam" userId="S::nguyen0465@saskpolytech.ca::32238454-fc88-4cba-b949-e8a306c9bc26" providerId="AD" clId="Web-{C261CE18-69BC-2306-075F-964145CB0D46}" dt="2024-03-27T22:34:46.439" v="258" actId="20577"/>
        <pc:sldMkLst>
          <pc:docMk/>
          <pc:sldMk cId="1394974279" sldId="272"/>
        </pc:sldMkLst>
        <pc:spChg chg="mod">
          <ac:chgData name="Nguyen, Nam" userId="S::nguyen0465@saskpolytech.ca::32238454-fc88-4cba-b949-e8a306c9bc26" providerId="AD" clId="Web-{C261CE18-69BC-2306-075F-964145CB0D46}" dt="2024-03-27T22:34:46.439" v="258" actId="20577"/>
          <ac:spMkLst>
            <pc:docMk/>
            <pc:sldMk cId="1394974279" sldId="272"/>
            <ac:spMk id="2" creationId="{2A71DD71-621E-8A65-94CC-A18546A09200}"/>
          </ac:spMkLst>
        </pc:spChg>
        <pc:graphicFrameChg chg="add mod modGraphic">
          <ac:chgData name="Nguyen, Nam" userId="S::nguyen0465@saskpolytech.ca::32238454-fc88-4cba-b949-e8a306c9bc26" providerId="AD" clId="Web-{C261CE18-69BC-2306-075F-964145CB0D46}" dt="2024-03-27T22:34:38.001" v="252"/>
          <ac:graphicFrameMkLst>
            <pc:docMk/>
            <pc:sldMk cId="1394974279" sldId="272"/>
            <ac:graphicFrameMk id="8" creationId="{AE04FB65-14CC-0B97-4E3D-793751AF40F9}"/>
          </ac:graphicFrameMkLst>
        </pc:graphicFrameChg>
        <pc:picChg chg="del">
          <ac:chgData name="Nguyen, Nam" userId="S::nguyen0465@saskpolytech.ca::32238454-fc88-4cba-b949-e8a306c9bc26" providerId="AD" clId="Web-{C261CE18-69BC-2306-075F-964145CB0D46}" dt="2024-03-27T22:32:40.925" v="57"/>
          <ac:picMkLst>
            <pc:docMk/>
            <pc:sldMk cId="1394974279" sldId="272"/>
            <ac:picMk id="3" creationId="{E0991A9D-0CF2-EF91-0FA2-3097E423F633}"/>
          </ac:picMkLst>
        </pc:picChg>
      </pc:sldChg>
      <pc:sldChg chg="addSp delSp modSp add replId">
        <pc:chgData name="Nguyen, Nam" userId="S::nguyen0465@saskpolytech.ca::32238454-fc88-4cba-b949-e8a306c9bc26" providerId="AD" clId="Web-{C261CE18-69BC-2306-075F-964145CB0D46}" dt="2024-03-27T22:37:01.719" v="353" actId="1076"/>
        <pc:sldMkLst>
          <pc:docMk/>
          <pc:sldMk cId="3846218175" sldId="273"/>
        </pc:sldMkLst>
        <pc:spChg chg="mod">
          <ac:chgData name="Nguyen, Nam" userId="S::nguyen0465@saskpolytech.ca::32238454-fc88-4cba-b949-e8a306c9bc26" providerId="AD" clId="Web-{C261CE18-69BC-2306-075F-964145CB0D46}" dt="2024-03-27T22:36:47.781" v="348" actId="20577"/>
          <ac:spMkLst>
            <pc:docMk/>
            <pc:sldMk cId="3846218175" sldId="273"/>
            <ac:spMk id="2" creationId="{2A71DD71-621E-8A65-94CC-A18546A09200}"/>
          </ac:spMkLst>
        </pc:spChg>
        <pc:graphicFrameChg chg="del">
          <ac:chgData name="Nguyen, Nam" userId="S::nguyen0465@saskpolytech.ca::32238454-fc88-4cba-b949-e8a306c9bc26" providerId="AD" clId="Web-{C261CE18-69BC-2306-075F-964145CB0D46}" dt="2024-03-27T22:34:59.298" v="289"/>
          <ac:graphicFrameMkLst>
            <pc:docMk/>
            <pc:sldMk cId="3846218175" sldId="273"/>
            <ac:graphicFrameMk id="8" creationId="{AE04FB65-14CC-0B97-4E3D-793751AF40F9}"/>
          </ac:graphicFrameMkLst>
        </pc:graphicFrameChg>
        <pc:picChg chg="add del mod">
          <ac:chgData name="Nguyen, Nam" userId="S::nguyen0465@saskpolytech.ca::32238454-fc88-4cba-b949-e8a306c9bc26" providerId="AD" clId="Web-{C261CE18-69BC-2306-075F-964145CB0D46}" dt="2024-03-27T22:35:28.173" v="312"/>
          <ac:picMkLst>
            <pc:docMk/>
            <pc:sldMk cId="3846218175" sldId="273"/>
            <ac:picMk id="3" creationId="{93BFF8E9-9617-7A76-15C7-B1AA34D7C1D9}"/>
          </ac:picMkLst>
        </pc:picChg>
        <pc:picChg chg="add del mod">
          <ac:chgData name="Nguyen, Nam" userId="S::nguyen0465@saskpolytech.ca::32238454-fc88-4cba-b949-e8a306c9bc26" providerId="AD" clId="Web-{C261CE18-69BC-2306-075F-964145CB0D46}" dt="2024-03-27T22:35:37.141" v="315"/>
          <ac:picMkLst>
            <pc:docMk/>
            <pc:sldMk cId="3846218175" sldId="273"/>
            <ac:picMk id="6" creationId="{D6785BB0-AD93-4D20-10A0-ABA7FD4312A3}"/>
          </ac:picMkLst>
        </pc:picChg>
        <pc:picChg chg="add del mod">
          <ac:chgData name="Nguyen, Nam" userId="S::nguyen0465@saskpolytech.ca::32238454-fc88-4cba-b949-e8a306c9bc26" providerId="AD" clId="Web-{C261CE18-69BC-2306-075F-964145CB0D46}" dt="2024-03-27T22:36:38.078" v="340"/>
          <ac:picMkLst>
            <pc:docMk/>
            <pc:sldMk cId="3846218175" sldId="273"/>
            <ac:picMk id="9" creationId="{35A49838-17F3-4D43-5462-D4F979A25072}"/>
          </ac:picMkLst>
        </pc:picChg>
        <pc:picChg chg="add mod">
          <ac:chgData name="Nguyen, Nam" userId="S::nguyen0465@saskpolytech.ca::32238454-fc88-4cba-b949-e8a306c9bc26" providerId="AD" clId="Web-{C261CE18-69BC-2306-075F-964145CB0D46}" dt="2024-03-27T22:37:01.719" v="353" actId="1076"/>
          <ac:picMkLst>
            <pc:docMk/>
            <pc:sldMk cId="3846218175" sldId="273"/>
            <ac:picMk id="10" creationId="{69766680-1E6B-9108-6ABF-D143AED478C7}"/>
          </ac:picMkLst>
        </pc:picChg>
      </pc:sldChg>
      <pc:sldChg chg="addSp delSp modSp add replId">
        <pc:chgData name="Nguyen, Nam" userId="S::nguyen0465@saskpolytech.ca::32238454-fc88-4cba-b949-e8a306c9bc26" providerId="AD" clId="Web-{C261CE18-69BC-2306-075F-964145CB0D46}" dt="2024-03-27T22:37:37.078" v="365" actId="1076"/>
        <pc:sldMkLst>
          <pc:docMk/>
          <pc:sldMk cId="3526113528" sldId="274"/>
        </pc:sldMkLst>
        <pc:spChg chg="mod">
          <ac:chgData name="Nguyen, Nam" userId="S::nguyen0465@saskpolytech.ca::32238454-fc88-4cba-b949-e8a306c9bc26" providerId="AD" clId="Web-{C261CE18-69BC-2306-075F-964145CB0D46}" dt="2024-03-27T22:37:13.469" v="359" actId="20577"/>
          <ac:spMkLst>
            <pc:docMk/>
            <pc:sldMk cId="3526113528" sldId="274"/>
            <ac:spMk id="2" creationId="{2A71DD71-621E-8A65-94CC-A18546A09200}"/>
          </ac:spMkLst>
        </pc:spChg>
        <pc:picChg chg="del">
          <ac:chgData name="Nguyen, Nam" userId="S::nguyen0465@saskpolytech.ca::32238454-fc88-4cba-b949-e8a306c9bc26" providerId="AD" clId="Web-{C261CE18-69BC-2306-075F-964145CB0D46}" dt="2024-03-27T22:37:16.047" v="360"/>
          <ac:picMkLst>
            <pc:docMk/>
            <pc:sldMk cId="3526113528" sldId="274"/>
            <ac:picMk id="3" creationId="{93BFF8E9-9617-7A76-15C7-B1AA34D7C1D9}"/>
          </ac:picMkLst>
        </pc:picChg>
        <pc:picChg chg="add mod">
          <ac:chgData name="Nguyen, Nam" userId="S::nguyen0465@saskpolytech.ca::32238454-fc88-4cba-b949-e8a306c9bc26" providerId="AD" clId="Web-{C261CE18-69BC-2306-075F-964145CB0D46}" dt="2024-03-27T22:37:37.078" v="365" actId="1076"/>
          <ac:picMkLst>
            <pc:docMk/>
            <pc:sldMk cId="3526113528" sldId="274"/>
            <ac:picMk id="6" creationId="{6069C6E1-34BE-7D67-9E38-C58B2E117F2D}"/>
          </ac:picMkLst>
        </pc:picChg>
      </pc:sldChg>
      <pc:sldChg chg="add del replId">
        <pc:chgData name="Nguyen, Nam" userId="S::nguyen0465@saskpolytech.ca::32238454-fc88-4cba-b949-e8a306c9bc26" providerId="AD" clId="Web-{C261CE18-69BC-2306-075F-964145CB0D46}" dt="2024-03-27T22:36:34.891" v="337"/>
        <pc:sldMkLst>
          <pc:docMk/>
          <pc:sldMk cId="250460746" sldId="275"/>
        </pc:sldMkLst>
      </pc:sldChg>
      <pc:sldChg chg="addSp delSp modSp add replId">
        <pc:chgData name="Nguyen, Nam" userId="S::nguyen0465@saskpolytech.ca::32238454-fc88-4cba-b949-e8a306c9bc26" providerId="AD" clId="Web-{C261CE18-69BC-2306-075F-964145CB0D46}" dt="2024-03-27T22:38:34.765" v="373" actId="14100"/>
        <pc:sldMkLst>
          <pc:docMk/>
          <pc:sldMk cId="3961035246" sldId="275"/>
        </pc:sldMkLst>
        <pc:spChg chg="mod">
          <ac:chgData name="Nguyen, Nam" userId="S::nguyen0465@saskpolytech.ca::32238454-fc88-4cba-b949-e8a306c9bc26" providerId="AD" clId="Web-{C261CE18-69BC-2306-075F-964145CB0D46}" dt="2024-03-27T22:38:14.765" v="368" actId="20577"/>
          <ac:spMkLst>
            <pc:docMk/>
            <pc:sldMk cId="3961035246" sldId="275"/>
            <ac:spMk id="2" creationId="{2A71DD71-621E-8A65-94CC-A18546A09200}"/>
          </ac:spMkLst>
        </pc:spChg>
        <pc:picChg chg="add mod">
          <ac:chgData name="Nguyen, Nam" userId="S::nguyen0465@saskpolytech.ca::32238454-fc88-4cba-b949-e8a306c9bc26" providerId="AD" clId="Web-{C261CE18-69BC-2306-075F-964145CB0D46}" dt="2024-03-27T22:38:34.765" v="373" actId="14100"/>
          <ac:picMkLst>
            <pc:docMk/>
            <pc:sldMk cId="3961035246" sldId="275"/>
            <ac:picMk id="3" creationId="{E4E1FB8D-22E7-8298-EB16-23103B71D39A}"/>
          </ac:picMkLst>
        </pc:picChg>
        <pc:picChg chg="del">
          <ac:chgData name="Nguyen, Nam" userId="S::nguyen0465@saskpolytech.ca::32238454-fc88-4cba-b949-e8a306c9bc26" providerId="AD" clId="Web-{C261CE18-69BC-2306-075F-964145CB0D46}" dt="2024-03-27T22:38:23.733" v="369"/>
          <ac:picMkLst>
            <pc:docMk/>
            <pc:sldMk cId="3961035246" sldId="275"/>
            <ac:picMk id="6" creationId="{6069C6E1-34BE-7D67-9E38-C58B2E117F2D}"/>
          </ac:picMkLst>
        </pc:picChg>
      </pc:sldChg>
    </pc:docChg>
  </pc:docChgLst>
  <pc:docChgLst>
    <pc:chgData name="Nguyen, Xuan Hieu" userId="S::nguyen8191@saskpolytech.ca::4f120cff-3b01-41db-955e-cca13309b70a" providerId="AD" clId="Web-{FA099490-97D1-87A5-486C-F42CE0E87C9B}"/>
    <pc:docChg chg="modSld">
      <pc:chgData name="Nguyen, Xuan Hieu" userId="S::nguyen8191@saskpolytech.ca::4f120cff-3b01-41db-955e-cca13309b70a" providerId="AD" clId="Web-{FA099490-97D1-87A5-486C-F42CE0E87C9B}" dt="2024-03-28T15:38:49.223" v="48" actId="20577"/>
      <pc:docMkLst>
        <pc:docMk/>
      </pc:docMkLst>
      <pc:sldChg chg="modSp">
        <pc:chgData name="Nguyen, Xuan Hieu" userId="S::nguyen8191@saskpolytech.ca::4f120cff-3b01-41db-955e-cca13309b70a" providerId="AD" clId="Web-{FA099490-97D1-87A5-486C-F42CE0E87C9B}" dt="2024-03-28T15:38:49.223" v="48" actId="20577"/>
        <pc:sldMkLst>
          <pc:docMk/>
          <pc:sldMk cId="3414637245" sldId="258"/>
        </pc:sldMkLst>
        <pc:spChg chg="mod">
          <ac:chgData name="Nguyen, Xuan Hieu" userId="S::nguyen8191@saskpolytech.ca::4f120cff-3b01-41db-955e-cca13309b70a" providerId="AD" clId="Web-{FA099490-97D1-87A5-486C-F42CE0E87C9B}" dt="2024-03-28T15:38:49.223" v="48" actId="20577"/>
          <ac:spMkLst>
            <pc:docMk/>
            <pc:sldMk cId="3414637245" sldId="258"/>
            <ac:spMk id="3" creationId="{BA255357-5D89-FDDB-9A77-EC297673D568}"/>
          </ac:spMkLst>
        </pc:spChg>
      </pc:sldChg>
    </pc:docChg>
  </pc:docChgLst>
  <pc:docChgLst>
    <pc:chgData name="Nguyen, Xuan Hieu" userId="S::nguyen8191@saskpolytech.ca::4f120cff-3b01-41db-955e-cca13309b70a" providerId="AD" clId="Web-{FD1574F7-FCE3-0378-F3C0-53E0F137826B}"/>
    <pc:docChg chg="addSld delSld modSld">
      <pc:chgData name="Nguyen, Xuan Hieu" userId="S::nguyen8191@saskpolytech.ca::4f120cff-3b01-41db-955e-cca13309b70a" providerId="AD" clId="Web-{FD1574F7-FCE3-0378-F3C0-53E0F137826B}" dt="2024-04-04T16:09:47.541" v="571" actId="1076"/>
      <pc:docMkLst>
        <pc:docMk/>
      </pc:docMkLst>
      <pc:sldChg chg="addSp delSp modSp">
        <pc:chgData name="Nguyen, Xuan Hieu" userId="S::nguyen8191@saskpolytech.ca::4f120cff-3b01-41db-955e-cca13309b70a" providerId="AD" clId="Web-{FD1574F7-FCE3-0378-F3C0-53E0F137826B}" dt="2024-04-04T16:09:47.541" v="571" actId="1076"/>
        <pc:sldMkLst>
          <pc:docMk/>
          <pc:sldMk cId="3414637245" sldId="258"/>
        </pc:sldMkLst>
        <pc:spChg chg="mod">
          <ac:chgData name="Nguyen, Xuan Hieu" userId="S::nguyen8191@saskpolytech.ca::4f120cff-3b01-41db-955e-cca13309b70a" providerId="AD" clId="Web-{FD1574F7-FCE3-0378-F3C0-53E0F137826B}" dt="2024-04-04T16:09:44.166" v="570" actId="14100"/>
          <ac:spMkLst>
            <pc:docMk/>
            <pc:sldMk cId="3414637245" sldId="258"/>
            <ac:spMk id="3" creationId="{BA255357-5D89-FDDB-9A77-EC297673D568}"/>
          </ac:spMkLst>
        </pc:spChg>
        <pc:spChg chg="add del">
          <ac:chgData name="Nguyen, Xuan Hieu" userId="S::nguyen8191@saskpolytech.ca::4f120cff-3b01-41db-955e-cca13309b70a" providerId="AD" clId="Web-{FD1574F7-FCE3-0378-F3C0-53E0F137826B}" dt="2024-04-04T16:03:46.162" v="517"/>
          <ac:spMkLst>
            <pc:docMk/>
            <pc:sldMk cId="3414637245" sldId="258"/>
            <ac:spMk id="8" creationId="{B1C511F8-6E05-19A6-C355-D0899E02D6C8}"/>
          </ac:spMkLst>
        </pc:spChg>
        <pc:spChg chg="add mod">
          <ac:chgData name="Nguyen, Xuan Hieu" userId="S::nguyen8191@saskpolytech.ca::4f120cff-3b01-41db-955e-cca13309b70a" providerId="AD" clId="Web-{FD1574F7-FCE3-0378-F3C0-53E0F137826B}" dt="2024-04-04T16:04:14.115" v="526" actId="20577"/>
          <ac:spMkLst>
            <pc:docMk/>
            <pc:sldMk cId="3414637245" sldId="258"/>
            <ac:spMk id="9" creationId="{BBA948AA-FE32-8631-44C6-27C0884E54B6}"/>
          </ac:spMkLst>
        </pc:spChg>
        <pc:spChg chg="add mod">
          <ac:chgData name="Nguyen, Xuan Hieu" userId="S::nguyen8191@saskpolytech.ca::4f120cff-3b01-41db-955e-cca13309b70a" providerId="AD" clId="Web-{FD1574F7-FCE3-0378-F3C0-53E0F137826B}" dt="2024-04-04T16:07:59.852" v="551" actId="1076"/>
          <ac:spMkLst>
            <pc:docMk/>
            <pc:sldMk cId="3414637245" sldId="258"/>
            <ac:spMk id="11" creationId="{ECC4038E-80F1-3D52-1E25-4DFAC6B3463E}"/>
          </ac:spMkLst>
        </pc:spChg>
        <pc:picChg chg="add mod">
          <ac:chgData name="Nguyen, Xuan Hieu" userId="S::nguyen8191@saskpolytech.ca::4f120cff-3b01-41db-955e-cca13309b70a" providerId="AD" clId="Web-{FD1574F7-FCE3-0378-F3C0-53E0F137826B}" dt="2024-04-04T16:07:54.134" v="550" actId="14100"/>
          <ac:picMkLst>
            <pc:docMk/>
            <pc:sldMk cId="3414637245" sldId="258"/>
            <ac:picMk id="6" creationId="{BD1708E0-05A5-199F-1156-29D21A55F605}"/>
          </ac:picMkLst>
        </pc:picChg>
        <pc:picChg chg="add mod">
          <ac:chgData name="Nguyen, Xuan Hieu" userId="S::nguyen8191@saskpolytech.ca::4f120cff-3b01-41db-955e-cca13309b70a" providerId="AD" clId="Web-{FD1574F7-FCE3-0378-F3C0-53E0F137826B}" dt="2024-04-04T16:06:53.289" v="545" actId="1076"/>
          <ac:picMkLst>
            <pc:docMk/>
            <pc:sldMk cId="3414637245" sldId="258"/>
            <ac:picMk id="10" creationId="{2660F3A6-7305-51CA-D8DC-D6937B336B75}"/>
          </ac:picMkLst>
        </pc:picChg>
        <pc:picChg chg="add mod">
          <ac:chgData name="Nguyen, Xuan Hieu" userId="S::nguyen8191@saskpolytech.ca::4f120cff-3b01-41db-955e-cca13309b70a" providerId="AD" clId="Web-{FD1574F7-FCE3-0378-F3C0-53E0F137826B}" dt="2024-04-04T16:09:47.541" v="571" actId="1076"/>
          <ac:picMkLst>
            <pc:docMk/>
            <pc:sldMk cId="3414637245" sldId="258"/>
            <ac:picMk id="12" creationId="{E04A21C7-2030-2517-7A90-EBBA01B58563}"/>
          </ac:picMkLst>
        </pc:picChg>
      </pc:sldChg>
      <pc:sldChg chg="modSp del">
        <pc:chgData name="Nguyen, Xuan Hieu" userId="S::nguyen8191@saskpolytech.ca::4f120cff-3b01-41db-955e-cca13309b70a" providerId="AD" clId="Web-{FD1574F7-FCE3-0378-F3C0-53E0F137826B}" dt="2024-04-04T15:36:11.531" v="240"/>
        <pc:sldMkLst>
          <pc:docMk/>
          <pc:sldMk cId="176224987" sldId="288"/>
        </pc:sldMkLst>
        <pc:spChg chg="mod">
          <ac:chgData name="Nguyen, Xuan Hieu" userId="S::nguyen8191@saskpolytech.ca::4f120cff-3b01-41db-955e-cca13309b70a" providerId="AD" clId="Web-{FD1574F7-FCE3-0378-F3C0-53E0F137826B}" dt="2024-04-04T15:35:47.671" v="231" actId="20577"/>
          <ac:spMkLst>
            <pc:docMk/>
            <pc:sldMk cId="176224987" sldId="288"/>
            <ac:spMk id="2" creationId="{62A180BE-A855-81AA-C36C-C4CA90A53AAF}"/>
          </ac:spMkLst>
        </pc:spChg>
      </pc:sldChg>
      <pc:sldChg chg="modSp del">
        <pc:chgData name="Nguyen, Xuan Hieu" userId="S::nguyen8191@saskpolytech.ca::4f120cff-3b01-41db-955e-cca13309b70a" providerId="AD" clId="Web-{FD1574F7-FCE3-0378-F3C0-53E0F137826B}" dt="2024-04-04T15:24:44.459" v="55"/>
        <pc:sldMkLst>
          <pc:docMk/>
          <pc:sldMk cId="2792157393" sldId="289"/>
        </pc:sldMkLst>
        <pc:spChg chg="mod">
          <ac:chgData name="Nguyen, Xuan Hieu" userId="S::nguyen8191@saskpolytech.ca::4f120cff-3b01-41db-955e-cca13309b70a" providerId="AD" clId="Web-{FD1574F7-FCE3-0378-F3C0-53E0F137826B}" dt="2024-04-04T15:22:29.098" v="48" actId="20577"/>
          <ac:spMkLst>
            <pc:docMk/>
            <pc:sldMk cId="2792157393" sldId="289"/>
            <ac:spMk id="2" creationId="{D6EF8838-5E1B-3BF7-91C5-BFA914D944D0}"/>
          </ac:spMkLst>
        </pc:spChg>
        <pc:spChg chg="mod">
          <ac:chgData name="Nguyen, Xuan Hieu" userId="S::nguyen8191@saskpolytech.ca::4f120cff-3b01-41db-955e-cca13309b70a" providerId="AD" clId="Web-{FD1574F7-FCE3-0378-F3C0-53E0F137826B}" dt="2024-04-04T15:18:14.392" v="25" actId="20577"/>
          <ac:spMkLst>
            <pc:docMk/>
            <pc:sldMk cId="2792157393" sldId="289"/>
            <ac:spMk id="3" creationId="{52C8CEEB-E38C-F4B5-DC63-47B43588BBCA}"/>
          </ac:spMkLst>
        </pc:spChg>
      </pc:sldChg>
      <pc:sldChg chg="modSp add replId">
        <pc:chgData name="Nguyen, Xuan Hieu" userId="S::nguyen8191@saskpolytech.ca::4f120cff-3b01-41db-955e-cca13309b70a" providerId="AD" clId="Web-{FD1574F7-FCE3-0378-F3C0-53E0F137826B}" dt="2024-04-04T15:59:13.627" v="512" actId="20577"/>
        <pc:sldMkLst>
          <pc:docMk/>
          <pc:sldMk cId="1762316463" sldId="290"/>
        </pc:sldMkLst>
        <pc:spChg chg="mod">
          <ac:chgData name="Nguyen, Xuan Hieu" userId="S::nguyen8191@saskpolytech.ca::4f120cff-3b01-41db-955e-cca13309b70a" providerId="AD" clId="Web-{FD1574F7-FCE3-0378-F3C0-53E0F137826B}" dt="2024-04-04T15:23:20.239" v="53" actId="20577"/>
          <ac:spMkLst>
            <pc:docMk/>
            <pc:sldMk cId="1762316463" sldId="290"/>
            <ac:spMk id="2" creationId="{2A71DD71-621E-8A65-94CC-A18546A09200}"/>
          </ac:spMkLst>
        </pc:spChg>
        <pc:spChg chg="mod">
          <ac:chgData name="Nguyen, Xuan Hieu" userId="S::nguyen8191@saskpolytech.ca::4f120cff-3b01-41db-955e-cca13309b70a" providerId="AD" clId="Web-{FD1574F7-FCE3-0378-F3C0-53E0F137826B}" dt="2024-04-04T15:59:13.627" v="512" actId="20577"/>
          <ac:spMkLst>
            <pc:docMk/>
            <pc:sldMk cId="1762316463" sldId="290"/>
            <ac:spMk id="3" creationId="{BA255357-5D89-FDDB-9A77-EC297673D568}"/>
          </ac:spMkLst>
        </pc:spChg>
      </pc:sldChg>
      <pc:sldChg chg="addSp delSp modSp add replId">
        <pc:chgData name="Nguyen, Xuan Hieu" userId="S::nguyen8191@saskpolytech.ca::4f120cff-3b01-41db-955e-cca13309b70a" providerId="AD" clId="Web-{FD1574F7-FCE3-0378-F3C0-53E0F137826B}" dt="2024-04-04T15:52:01.699" v="494" actId="1076"/>
        <pc:sldMkLst>
          <pc:docMk/>
          <pc:sldMk cId="2781461817" sldId="293"/>
        </pc:sldMkLst>
        <pc:spChg chg="add del">
          <ac:chgData name="Nguyen, Xuan Hieu" userId="S::nguyen8191@saskpolytech.ca::4f120cff-3b01-41db-955e-cca13309b70a" providerId="AD" clId="Web-{FD1574F7-FCE3-0378-F3C0-53E0F137826B}" dt="2024-04-04T15:41:54.379" v="297"/>
          <ac:spMkLst>
            <pc:docMk/>
            <pc:sldMk cId="2781461817" sldId="293"/>
            <ac:spMk id="2" creationId="{A12E0EBA-42DA-9B39-683B-7D8B3D2DD0AB}"/>
          </ac:spMkLst>
        </pc:spChg>
        <pc:spChg chg="add del mod">
          <ac:chgData name="Nguyen, Xuan Hieu" userId="S::nguyen8191@saskpolytech.ca::4f120cff-3b01-41db-955e-cca13309b70a" providerId="AD" clId="Web-{FD1574F7-FCE3-0378-F3C0-53E0F137826B}" dt="2024-04-04T15:42:59.817" v="301"/>
          <ac:spMkLst>
            <pc:docMk/>
            <pc:sldMk cId="2781461817" sldId="293"/>
            <ac:spMk id="3" creationId="{1C2DEED0-9F48-0632-515B-C0BED545FC98}"/>
          </ac:spMkLst>
        </pc:spChg>
        <pc:spChg chg="add mod">
          <ac:chgData name="Nguyen, Xuan Hieu" userId="S::nguyen8191@saskpolytech.ca::4f120cff-3b01-41db-955e-cca13309b70a" providerId="AD" clId="Web-{FD1574F7-FCE3-0378-F3C0-53E0F137826B}" dt="2024-04-04T15:52:01.699" v="494" actId="1076"/>
          <ac:spMkLst>
            <pc:docMk/>
            <pc:sldMk cId="2781461817" sldId="293"/>
            <ac:spMk id="5" creationId="{C2C2F615-AD7D-6894-4B81-373FFED5D2A1}"/>
          </ac:spMkLst>
        </pc:spChg>
        <pc:spChg chg="mod">
          <ac:chgData name="Nguyen, Xuan Hieu" userId="S::nguyen8191@saskpolytech.ca::4f120cff-3b01-41db-955e-cca13309b70a" providerId="AD" clId="Web-{FD1574F7-FCE3-0378-F3C0-53E0F137826B}" dt="2024-04-04T15:36:00.906" v="238" actId="20577"/>
          <ac:spMkLst>
            <pc:docMk/>
            <pc:sldMk cId="2781461817" sldId="293"/>
            <ac:spMk id="8" creationId="{387BC867-EE3B-A8D9-71F5-1C22C7B9864A}"/>
          </ac:spMkLst>
        </pc:spChg>
        <pc:spChg chg="del">
          <ac:chgData name="Nguyen, Xuan Hieu" userId="S::nguyen8191@saskpolytech.ca::4f120cff-3b01-41db-955e-cca13309b70a" providerId="AD" clId="Web-{FD1574F7-FCE3-0378-F3C0-53E0F137826B}" dt="2024-04-04T15:36:17.265" v="241"/>
          <ac:spMkLst>
            <pc:docMk/>
            <pc:sldMk cId="2781461817" sldId="293"/>
            <ac:spMk id="13" creationId="{12B1CBFE-4AC1-88C0-C445-751952917606}"/>
          </ac:spMkLst>
        </pc:spChg>
        <pc:picChg chg="del">
          <ac:chgData name="Nguyen, Xuan Hieu" userId="S::nguyen8191@saskpolytech.ca::4f120cff-3b01-41db-955e-cca13309b70a" providerId="AD" clId="Web-{FD1574F7-FCE3-0378-F3C0-53E0F137826B}" dt="2024-04-04T15:36:04.218" v="239"/>
          <ac:picMkLst>
            <pc:docMk/>
            <pc:sldMk cId="2781461817" sldId="293"/>
            <ac:picMk id="11" creationId="{401A13F4-EC06-FD6B-17BE-0AB56BF6D348}"/>
          </ac:picMkLst>
        </pc:picChg>
      </pc:sldChg>
    </pc:docChg>
  </pc:docChgLst>
  <pc:docChgLst>
    <pc:chgData name="Nguyen, Nam" userId="S::nguyen0465@saskpolytech.ca::32238454-fc88-4cba-b949-e8a306c9bc26" providerId="AD" clId="Web-{845E9C9D-AB93-3EBB-46CE-F58D28E957C8}"/>
    <pc:docChg chg="addSld delSld modSld">
      <pc:chgData name="Nguyen, Nam" userId="S::nguyen0465@saskpolytech.ca::32238454-fc88-4cba-b949-e8a306c9bc26" providerId="AD" clId="Web-{845E9C9D-AB93-3EBB-46CE-F58D28E957C8}" dt="2024-03-27T22:45:41.146" v="87"/>
      <pc:docMkLst>
        <pc:docMk/>
      </pc:docMkLst>
      <pc:sldChg chg="del">
        <pc:chgData name="Nguyen, Nam" userId="S::nguyen0465@saskpolytech.ca::32238454-fc88-4cba-b949-e8a306c9bc26" providerId="AD" clId="Web-{845E9C9D-AB93-3EBB-46CE-F58D28E957C8}" dt="2024-03-27T22:45:37.287" v="85"/>
        <pc:sldMkLst>
          <pc:docMk/>
          <pc:sldMk cId="4204857773" sldId="266"/>
        </pc:sldMkLst>
      </pc:sldChg>
      <pc:sldChg chg="del">
        <pc:chgData name="Nguyen, Nam" userId="S::nguyen0465@saskpolytech.ca::32238454-fc88-4cba-b949-e8a306c9bc26" providerId="AD" clId="Web-{845E9C9D-AB93-3EBB-46CE-F58D28E957C8}" dt="2024-03-27T22:45:41.146" v="87"/>
        <pc:sldMkLst>
          <pc:docMk/>
          <pc:sldMk cId="2814617522" sldId="267"/>
        </pc:sldMkLst>
      </pc:sldChg>
      <pc:sldChg chg="del">
        <pc:chgData name="Nguyen, Nam" userId="S::nguyen0465@saskpolytech.ca::32238454-fc88-4cba-b949-e8a306c9bc26" providerId="AD" clId="Web-{845E9C9D-AB93-3EBB-46CE-F58D28E957C8}" dt="2024-03-27T22:45:41.146" v="86"/>
        <pc:sldMkLst>
          <pc:docMk/>
          <pc:sldMk cId="1364978361" sldId="268"/>
        </pc:sldMkLst>
      </pc:sldChg>
      <pc:sldChg chg="modSp">
        <pc:chgData name="Nguyen, Nam" userId="S::nguyen0465@saskpolytech.ca::32238454-fc88-4cba-b949-e8a306c9bc26" providerId="AD" clId="Web-{845E9C9D-AB93-3EBB-46CE-F58D28E957C8}" dt="2024-03-27T22:42:16.055" v="0" actId="14100"/>
        <pc:sldMkLst>
          <pc:docMk/>
          <pc:sldMk cId="3636828777" sldId="270"/>
        </pc:sldMkLst>
        <pc:picChg chg="mod">
          <ac:chgData name="Nguyen, Nam" userId="S::nguyen0465@saskpolytech.ca::32238454-fc88-4cba-b949-e8a306c9bc26" providerId="AD" clId="Web-{845E9C9D-AB93-3EBB-46CE-F58D28E957C8}" dt="2024-03-27T22:42:16.055" v="0" actId="14100"/>
          <ac:picMkLst>
            <pc:docMk/>
            <pc:sldMk cId="3636828777" sldId="270"/>
            <ac:picMk id="10" creationId="{222165AD-339F-90CC-9722-7880E989DD99}"/>
          </ac:picMkLst>
        </pc:picChg>
      </pc:sldChg>
      <pc:sldChg chg="modSp">
        <pc:chgData name="Nguyen, Nam" userId="S::nguyen0465@saskpolytech.ca::32238454-fc88-4cba-b949-e8a306c9bc26" providerId="AD" clId="Web-{845E9C9D-AB93-3EBB-46CE-F58D28E957C8}" dt="2024-03-27T22:42:26.539" v="2" actId="1076"/>
        <pc:sldMkLst>
          <pc:docMk/>
          <pc:sldMk cId="1349755310" sldId="271"/>
        </pc:sldMkLst>
        <pc:picChg chg="mod">
          <ac:chgData name="Nguyen, Nam" userId="S::nguyen0465@saskpolytech.ca::32238454-fc88-4cba-b949-e8a306c9bc26" providerId="AD" clId="Web-{845E9C9D-AB93-3EBB-46CE-F58D28E957C8}" dt="2024-03-27T22:42:26.539" v="2" actId="1076"/>
          <ac:picMkLst>
            <pc:docMk/>
            <pc:sldMk cId="1349755310" sldId="271"/>
            <ac:picMk id="3" creationId="{E0991A9D-0CF2-EF91-0FA2-3097E423F633}"/>
          </ac:picMkLst>
        </pc:picChg>
      </pc:sldChg>
      <pc:sldChg chg="addSp modSp">
        <pc:chgData name="Nguyen, Nam" userId="S::nguyen0465@saskpolytech.ca::32238454-fc88-4cba-b949-e8a306c9bc26" providerId="AD" clId="Web-{845E9C9D-AB93-3EBB-46CE-F58D28E957C8}" dt="2024-03-27T22:44:17.663" v="42" actId="1076"/>
        <pc:sldMkLst>
          <pc:docMk/>
          <pc:sldMk cId="1394974279" sldId="272"/>
        </pc:sldMkLst>
        <pc:spChg chg="add mod">
          <ac:chgData name="Nguyen, Nam" userId="S::nguyen0465@saskpolytech.ca::32238454-fc88-4cba-b949-e8a306c9bc26" providerId="AD" clId="Web-{845E9C9D-AB93-3EBB-46CE-F58D28E957C8}" dt="2024-03-27T22:44:17.663" v="42" actId="1076"/>
          <ac:spMkLst>
            <pc:docMk/>
            <pc:sldMk cId="1394974279" sldId="272"/>
            <ac:spMk id="3" creationId="{27C84A09-FEC0-7C3A-0176-3EC8ABE02F72}"/>
          </ac:spMkLst>
        </pc:spChg>
      </pc:sldChg>
      <pc:sldChg chg="addSp delSp modSp">
        <pc:chgData name="Nguyen, Nam" userId="S::nguyen0465@saskpolytech.ca::32238454-fc88-4cba-b949-e8a306c9bc26" providerId="AD" clId="Web-{845E9C9D-AB93-3EBB-46CE-F58D28E957C8}" dt="2024-03-27T22:42:50.132" v="10" actId="1076"/>
        <pc:sldMkLst>
          <pc:docMk/>
          <pc:sldMk cId="3846218175" sldId="273"/>
        </pc:sldMkLst>
        <pc:picChg chg="add mod">
          <ac:chgData name="Nguyen, Nam" userId="S::nguyen0465@saskpolytech.ca::32238454-fc88-4cba-b949-e8a306c9bc26" providerId="AD" clId="Web-{845E9C9D-AB93-3EBB-46CE-F58D28E957C8}" dt="2024-03-27T22:42:50.132" v="10" actId="1076"/>
          <ac:picMkLst>
            <pc:docMk/>
            <pc:sldMk cId="3846218175" sldId="273"/>
            <ac:picMk id="3" creationId="{56574787-FA59-2141-B932-E723A6CC2BE1}"/>
          </ac:picMkLst>
        </pc:picChg>
        <pc:picChg chg="del">
          <ac:chgData name="Nguyen, Nam" userId="S::nguyen0465@saskpolytech.ca::32238454-fc88-4cba-b949-e8a306c9bc26" providerId="AD" clId="Web-{845E9C9D-AB93-3EBB-46CE-F58D28E957C8}" dt="2024-03-27T22:42:30.742" v="3"/>
          <ac:picMkLst>
            <pc:docMk/>
            <pc:sldMk cId="3846218175" sldId="273"/>
            <ac:picMk id="10" creationId="{69766680-1E6B-9108-6ABF-D143AED478C7}"/>
          </ac:picMkLst>
        </pc:picChg>
      </pc:sldChg>
      <pc:sldChg chg="addSp delSp modSp">
        <pc:chgData name="Nguyen, Nam" userId="S::nguyen0465@saskpolytech.ca::32238454-fc88-4cba-b949-e8a306c9bc26" providerId="AD" clId="Web-{845E9C9D-AB93-3EBB-46CE-F58D28E957C8}" dt="2024-03-27T22:43:03.882" v="14" actId="1076"/>
        <pc:sldMkLst>
          <pc:docMk/>
          <pc:sldMk cId="3526113528" sldId="274"/>
        </pc:sldMkLst>
        <pc:picChg chg="add mod">
          <ac:chgData name="Nguyen, Nam" userId="S::nguyen0465@saskpolytech.ca::32238454-fc88-4cba-b949-e8a306c9bc26" providerId="AD" clId="Web-{845E9C9D-AB93-3EBB-46CE-F58D28E957C8}" dt="2024-03-27T22:43:03.882" v="14" actId="1076"/>
          <ac:picMkLst>
            <pc:docMk/>
            <pc:sldMk cId="3526113528" sldId="274"/>
            <ac:picMk id="3" creationId="{270359DA-83C7-5F04-94B1-D1E0C91F57A6}"/>
          </ac:picMkLst>
        </pc:picChg>
        <pc:picChg chg="del">
          <ac:chgData name="Nguyen, Nam" userId="S::nguyen0465@saskpolytech.ca::32238454-fc88-4cba-b949-e8a306c9bc26" providerId="AD" clId="Web-{845E9C9D-AB93-3EBB-46CE-F58D28E957C8}" dt="2024-03-27T22:42:54.304" v="11"/>
          <ac:picMkLst>
            <pc:docMk/>
            <pc:sldMk cId="3526113528" sldId="274"/>
            <ac:picMk id="6" creationId="{6069C6E1-34BE-7D67-9E38-C58B2E117F2D}"/>
          </ac:picMkLst>
        </pc:picChg>
      </pc:sldChg>
      <pc:sldChg chg="addSp delSp modSp">
        <pc:chgData name="Nguyen, Nam" userId="S::nguyen0465@saskpolytech.ca::32238454-fc88-4cba-b949-e8a306c9bc26" providerId="AD" clId="Web-{845E9C9D-AB93-3EBB-46CE-F58D28E957C8}" dt="2024-03-27T22:43:32.069" v="20" actId="1076"/>
        <pc:sldMkLst>
          <pc:docMk/>
          <pc:sldMk cId="3961035246" sldId="275"/>
        </pc:sldMkLst>
        <pc:picChg chg="del">
          <ac:chgData name="Nguyen, Nam" userId="S::nguyen0465@saskpolytech.ca::32238454-fc88-4cba-b949-e8a306c9bc26" providerId="AD" clId="Web-{845E9C9D-AB93-3EBB-46CE-F58D28E957C8}" dt="2024-03-27T22:43:19.398" v="15"/>
          <ac:picMkLst>
            <pc:docMk/>
            <pc:sldMk cId="3961035246" sldId="275"/>
            <ac:picMk id="3" creationId="{E4E1FB8D-22E7-8298-EB16-23103B71D39A}"/>
          </ac:picMkLst>
        </pc:picChg>
        <pc:picChg chg="add mod">
          <ac:chgData name="Nguyen, Nam" userId="S::nguyen0465@saskpolytech.ca::32238454-fc88-4cba-b949-e8a306c9bc26" providerId="AD" clId="Web-{845E9C9D-AB93-3EBB-46CE-F58D28E957C8}" dt="2024-03-27T22:43:32.069" v="20" actId="1076"/>
          <ac:picMkLst>
            <pc:docMk/>
            <pc:sldMk cId="3961035246" sldId="275"/>
            <ac:picMk id="6" creationId="{B52E9E06-9DF6-F240-BE80-C26C805C1C0C}"/>
          </ac:picMkLst>
        </pc:picChg>
      </pc:sldChg>
      <pc:sldChg chg="addSp delSp modSp add replId">
        <pc:chgData name="Nguyen, Nam" userId="S::nguyen0465@saskpolytech.ca::32238454-fc88-4cba-b949-e8a306c9bc26" providerId="AD" clId="Web-{845E9C9D-AB93-3EBB-46CE-F58D28E957C8}" dt="2024-03-27T22:44:59.537" v="66" actId="20577"/>
        <pc:sldMkLst>
          <pc:docMk/>
          <pc:sldMk cId="1105978965" sldId="276"/>
        </pc:sldMkLst>
        <pc:spChg chg="mod">
          <ac:chgData name="Nguyen, Nam" userId="S::nguyen0465@saskpolytech.ca::32238454-fc88-4cba-b949-e8a306c9bc26" providerId="AD" clId="Web-{845E9C9D-AB93-3EBB-46CE-F58D28E957C8}" dt="2024-03-27T22:44:59.537" v="66" actId="20577"/>
          <ac:spMkLst>
            <pc:docMk/>
            <pc:sldMk cId="1105978965" sldId="276"/>
            <ac:spMk id="2" creationId="{2A71DD71-621E-8A65-94CC-A18546A09200}"/>
          </ac:spMkLst>
        </pc:spChg>
        <pc:picChg chg="add mod">
          <ac:chgData name="Nguyen, Nam" userId="S::nguyen0465@saskpolytech.ca::32238454-fc88-4cba-b949-e8a306c9bc26" providerId="AD" clId="Web-{845E9C9D-AB93-3EBB-46CE-F58D28E957C8}" dt="2024-03-27T22:44:57.225" v="61" actId="1076"/>
          <ac:picMkLst>
            <pc:docMk/>
            <pc:sldMk cId="1105978965" sldId="276"/>
            <ac:picMk id="3" creationId="{09F9DB5C-2F12-D082-0E42-C8DDF1F17B49}"/>
          </ac:picMkLst>
        </pc:picChg>
        <pc:picChg chg="del">
          <ac:chgData name="Nguyen, Nam" userId="S::nguyen0465@saskpolytech.ca::32238454-fc88-4cba-b949-e8a306c9bc26" providerId="AD" clId="Web-{845E9C9D-AB93-3EBB-46CE-F58D28E957C8}" dt="2024-03-27T22:44:41.944" v="56"/>
          <ac:picMkLst>
            <pc:docMk/>
            <pc:sldMk cId="1105978965" sldId="276"/>
            <ac:picMk id="6" creationId="{B52E9E06-9DF6-F240-BE80-C26C805C1C0C}"/>
          </ac:picMkLst>
        </pc:picChg>
      </pc:sldChg>
      <pc:sldChg chg="addSp delSp modSp add replId">
        <pc:chgData name="Nguyen, Nam" userId="S::nguyen0465@saskpolytech.ca::32238454-fc88-4cba-b949-e8a306c9bc26" providerId="AD" clId="Web-{845E9C9D-AB93-3EBB-46CE-F58D28E957C8}" dt="2024-03-27T22:45:33.693" v="84" actId="1076"/>
        <pc:sldMkLst>
          <pc:docMk/>
          <pc:sldMk cId="3429328464" sldId="277"/>
        </pc:sldMkLst>
        <pc:spChg chg="mod">
          <ac:chgData name="Nguyen, Nam" userId="S::nguyen0465@saskpolytech.ca::32238454-fc88-4cba-b949-e8a306c9bc26" providerId="AD" clId="Web-{845E9C9D-AB93-3EBB-46CE-F58D28E957C8}" dt="2024-03-27T22:45:06.474" v="74" actId="20577"/>
          <ac:spMkLst>
            <pc:docMk/>
            <pc:sldMk cId="3429328464" sldId="277"/>
            <ac:spMk id="2" creationId="{2A71DD71-621E-8A65-94CC-A18546A09200}"/>
          </ac:spMkLst>
        </pc:spChg>
        <pc:picChg chg="del">
          <ac:chgData name="Nguyen, Nam" userId="S::nguyen0465@saskpolytech.ca::32238454-fc88-4cba-b949-e8a306c9bc26" providerId="AD" clId="Web-{845E9C9D-AB93-3EBB-46CE-F58D28E957C8}" dt="2024-03-27T22:45:12.756" v="75"/>
          <ac:picMkLst>
            <pc:docMk/>
            <pc:sldMk cId="3429328464" sldId="277"/>
            <ac:picMk id="3" creationId="{09F9DB5C-2F12-D082-0E42-C8DDF1F17B49}"/>
          </ac:picMkLst>
        </pc:picChg>
        <pc:picChg chg="add mod">
          <ac:chgData name="Nguyen, Nam" userId="S::nguyen0465@saskpolytech.ca::32238454-fc88-4cba-b949-e8a306c9bc26" providerId="AD" clId="Web-{845E9C9D-AB93-3EBB-46CE-F58D28E957C8}" dt="2024-03-27T22:45:33.693" v="84" actId="1076"/>
          <ac:picMkLst>
            <pc:docMk/>
            <pc:sldMk cId="3429328464" sldId="277"/>
            <ac:picMk id="6" creationId="{2462D432-C8F8-0FD0-93D7-46FD29B3803E}"/>
          </ac:picMkLst>
        </pc:picChg>
      </pc:sldChg>
    </pc:docChg>
  </pc:docChgLst>
  <pc:docChgLst>
    <pc:chgData name="Nguyen, Cong Chi Tai" userId="S::nguyen6169@saskpolytech.ca::8f8e457d-4172-4ad8-97cb-bd74a2a5e91c" providerId="AD" clId="Web-{1CCB91E9-8388-31B4-1F3D-56EC743811FD}"/>
    <pc:docChg chg="modSld">
      <pc:chgData name="Nguyen, Cong Chi Tai" userId="S::nguyen6169@saskpolytech.ca::8f8e457d-4172-4ad8-97cb-bd74a2a5e91c" providerId="AD" clId="Web-{1CCB91E9-8388-31B4-1F3D-56EC743811FD}" dt="2024-03-07T16:40:40.864" v="1"/>
      <pc:docMkLst>
        <pc:docMk/>
      </pc:docMkLst>
      <pc:sldChg chg="modSp">
        <pc:chgData name="Nguyen, Cong Chi Tai" userId="S::nguyen6169@saskpolytech.ca::8f8e457d-4172-4ad8-97cb-bd74a2a5e91c" providerId="AD" clId="Web-{1CCB91E9-8388-31B4-1F3D-56EC743811FD}" dt="2024-03-07T16:40:27.395" v="0"/>
        <pc:sldMkLst>
          <pc:docMk/>
          <pc:sldMk cId="2814617522" sldId="267"/>
        </pc:sldMkLst>
        <pc:spChg chg="mod">
          <ac:chgData name="Nguyen, Cong Chi Tai" userId="S::nguyen6169@saskpolytech.ca::8f8e457d-4172-4ad8-97cb-bd74a2a5e91c" providerId="AD" clId="Web-{1CCB91E9-8388-31B4-1F3D-56EC743811FD}" dt="2024-03-07T16:40:27.395" v="0"/>
          <ac:spMkLst>
            <pc:docMk/>
            <pc:sldMk cId="2814617522" sldId="267"/>
            <ac:spMk id="2" creationId="{238F4A0F-1B22-DE1E-6213-C3525EE7C6D1}"/>
          </ac:spMkLst>
        </pc:spChg>
      </pc:sldChg>
      <pc:sldChg chg="modSp">
        <pc:chgData name="Nguyen, Cong Chi Tai" userId="S::nguyen6169@saskpolytech.ca::8f8e457d-4172-4ad8-97cb-bd74a2a5e91c" providerId="AD" clId="Web-{1CCB91E9-8388-31B4-1F3D-56EC743811FD}" dt="2024-03-07T16:40:40.864" v="1"/>
        <pc:sldMkLst>
          <pc:docMk/>
          <pc:sldMk cId="1364978361" sldId="268"/>
        </pc:sldMkLst>
        <pc:spChg chg="mod">
          <ac:chgData name="Nguyen, Cong Chi Tai" userId="S::nguyen6169@saskpolytech.ca::8f8e457d-4172-4ad8-97cb-bd74a2a5e91c" providerId="AD" clId="Web-{1CCB91E9-8388-31B4-1F3D-56EC743811FD}" dt="2024-03-07T16:40:40.864" v="1"/>
          <ac:spMkLst>
            <pc:docMk/>
            <pc:sldMk cId="1364978361" sldId="268"/>
            <ac:spMk id="2" creationId="{DD628C8E-1F53-30F1-0728-59F6BE73F67A}"/>
          </ac:spMkLst>
        </pc:spChg>
      </pc:sldChg>
    </pc:docChg>
  </pc:docChgLst>
  <pc:docChgLst>
    <pc:chgData name="Nguyen, Cong Chi Tai" userId="S::nguyen6169@saskpolytech.ca::8f8e457d-4172-4ad8-97cb-bd74a2a5e91c" providerId="AD" clId="Web-{8207E21D-D39D-BCED-6A25-6464FCC3AC21}"/>
    <pc:docChg chg="mod addSld modSld sldOrd modMainMaster">
      <pc:chgData name="Nguyen, Cong Chi Tai" userId="S::nguyen6169@saskpolytech.ca::8f8e457d-4172-4ad8-97cb-bd74a2a5e91c" providerId="AD" clId="Web-{8207E21D-D39D-BCED-6A25-6464FCC3AC21}" dt="2024-03-27T16:28:13.085" v="244" actId="14100"/>
      <pc:docMkLst>
        <pc:docMk/>
      </pc:docMkLst>
      <pc:sldChg chg="addSp delSp modSp mod">
        <pc:chgData name="Nguyen, Cong Chi Tai" userId="S::nguyen6169@saskpolytech.ca::8f8e457d-4172-4ad8-97cb-bd74a2a5e91c" providerId="AD" clId="Web-{8207E21D-D39D-BCED-6A25-6464FCC3AC21}" dt="2024-03-27T16:28:13.085" v="244" actId="14100"/>
        <pc:sldMkLst>
          <pc:docMk/>
          <pc:sldMk cId="3568798628" sldId="256"/>
        </pc:sldMkLst>
        <pc:spChg chg="mod">
          <ac:chgData name="Nguyen, Cong Chi Tai" userId="S::nguyen6169@saskpolytech.ca::8f8e457d-4172-4ad8-97cb-bd74a2a5e91c" providerId="AD" clId="Web-{8207E21D-D39D-BCED-6A25-6464FCC3AC21}" dt="2024-03-27T16:19:19.140" v="196" actId="20577"/>
          <ac:spMkLst>
            <pc:docMk/>
            <pc:sldMk cId="3568798628" sldId="256"/>
            <ac:spMk id="2" creationId="{719FC622-71EC-3233-A87C-70F42D217D5E}"/>
          </ac:spMkLst>
        </pc:spChg>
        <pc:spChg chg="mod">
          <ac:chgData name="Nguyen, Cong Chi Tai" userId="S::nguyen6169@saskpolytech.ca::8f8e457d-4172-4ad8-97cb-bd74a2a5e91c" providerId="AD" clId="Web-{8207E21D-D39D-BCED-6A25-6464FCC3AC21}" dt="2024-03-27T16:12:09.103" v="151" actId="1076"/>
          <ac:spMkLst>
            <pc:docMk/>
            <pc:sldMk cId="3568798628" sldId="256"/>
            <ac:spMk id="4" creationId="{5853221B-0D3B-D868-C326-B94E137ABA2C}"/>
          </ac:spMkLst>
        </pc:spChg>
        <pc:spChg chg="mod">
          <ac:chgData name="Nguyen, Cong Chi Tai" userId="S::nguyen6169@saskpolytech.ca::8f8e457d-4172-4ad8-97cb-bd74a2a5e91c" providerId="AD" clId="Web-{8207E21D-D39D-BCED-6A25-6464FCC3AC21}" dt="2024-03-27T16:12:09.103" v="150" actId="1076"/>
          <ac:spMkLst>
            <pc:docMk/>
            <pc:sldMk cId="3568798628" sldId="256"/>
            <ac:spMk id="5" creationId="{3E88CC3F-B724-BF6C-15A3-9D0CA55132D0}"/>
          </ac:spMkLst>
        </pc:spChg>
        <pc:spChg chg="mod">
          <ac:chgData name="Nguyen, Cong Chi Tai" userId="S::nguyen6169@saskpolytech.ca::8f8e457d-4172-4ad8-97cb-bd74a2a5e91c" providerId="AD" clId="Web-{8207E21D-D39D-BCED-6A25-6464FCC3AC21}" dt="2024-03-27T16:28:13.085" v="244" actId="14100"/>
          <ac:spMkLst>
            <pc:docMk/>
            <pc:sldMk cId="3568798628" sldId="256"/>
            <ac:spMk id="6" creationId="{7FF42FB0-2FA6-67A8-501C-F585922B0F10}"/>
          </ac:spMkLst>
        </pc:spChg>
        <pc:picChg chg="add del mod ord">
          <ac:chgData name="Nguyen, Cong Chi Tai" userId="S::nguyen6169@saskpolytech.ca::8f8e457d-4172-4ad8-97cb-bd74a2a5e91c" providerId="AD" clId="Web-{8207E21D-D39D-BCED-6A25-6464FCC3AC21}" dt="2024-03-27T16:14:57.714" v="172"/>
          <ac:picMkLst>
            <pc:docMk/>
            <pc:sldMk cId="3568798628" sldId="256"/>
            <ac:picMk id="3" creationId="{1E24697D-1E20-B0A1-6109-C2AE9B4EB7D4}"/>
          </ac:picMkLst>
        </pc:picChg>
        <pc:picChg chg="add del mod">
          <ac:chgData name="Nguyen, Cong Chi Tai" userId="S::nguyen6169@saskpolytech.ca::8f8e457d-4172-4ad8-97cb-bd74a2a5e91c" providerId="AD" clId="Web-{8207E21D-D39D-BCED-6A25-6464FCC3AC21}" dt="2024-03-27T16:15:29.246" v="177"/>
          <ac:picMkLst>
            <pc:docMk/>
            <pc:sldMk cId="3568798628" sldId="256"/>
            <ac:picMk id="7" creationId="{6A218172-D6CA-6D24-3583-A7683B907FEC}"/>
          </ac:picMkLst>
        </pc:picChg>
        <pc:picChg chg="add del mod">
          <ac:chgData name="Nguyen, Cong Chi Tai" userId="S::nguyen6169@saskpolytech.ca::8f8e457d-4172-4ad8-97cb-bd74a2a5e91c" providerId="AD" clId="Web-{8207E21D-D39D-BCED-6A25-6464FCC3AC21}" dt="2024-03-27T16:15:44.481" v="179"/>
          <ac:picMkLst>
            <pc:docMk/>
            <pc:sldMk cId="3568798628" sldId="256"/>
            <ac:picMk id="8" creationId="{6CAF810B-953A-4DB8-1252-5325763C4DCB}"/>
          </ac:picMkLst>
        </pc:picChg>
        <pc:picChg chg="add del mod">
          <ac:chgData name="Nguyen, Cong Chi Tai" userId="S::nguyen6169@saskpolytech.ca::8f8e457d-4172-4ad8-97cb-bd74a2a5e91c" providerId="AD" clId="Web-{8207E21D-D39D-BCED-6A25-6464FCC3AC21}" dt="2024-03-27T16:16:43.794" v="182"/>
          <ac:picMkLst>
            <pc:docMk/>
            <pc:sldMk cId="3568798628" sldId="256"/>
            <ac:picMk id="9" creationId="{0CAE054D-57A9-7F12-0B38-90064178AF46}"/>
          </ac:picMkLst>
        </pc:picChg>
        <pc:picChg chg="add del mod">
          <ac:chgData name="Nguyen, Cong Chi Tai" userId="S::nguyen6169@saskpolytech.ca::8f8e457d-4172-4ad8-97cb-bd74a2a5e91c" providerId="AD" clId="Web-{8207E21D-D39D-BCED-6A25-6464FCC3AC21}" dt="2024-03-27T16:17:25.326" v="185"/>
          <ac:picMkLst>
            <pc:docMk/>
            <pc:sldMk cId="3568798628" sldId="256"/>
            <ac:picMk id="10" creationId="{6CCFEF84-907F-1CB1-BEE7-3C7B31C264EE}"/>
          </ac:picMkLst>
        </pc:picChg>
        <pc:picChg chg="add mod">
          <ac:chgData name="Nguyen, Cong Chi Tai" userId="S::nguyen6169@saskpolytech.ca::8f8e457d-4172-4ad8-97cb-bd74a2a5e91c" providerId="AD" clId="Web-{8207E21D-D39D-BCED-6A25-6464FCC3AC21}" dt="2024-03-27T16:18:29.280" v="192" actId="1076"/>
          <ac:picMkLst>
            <pc:docMk/>
            <pc:sldMk cId="3568798628" sldId="256"/>
            <ac:picMk id="11" creationId="{45C30D29-786F-F2BF-4A90-79084E7235B7}"/>
          </ac:picMkLst>
        </pc:picChg>
        <pc:picChg chg="add del mod">
          <ac:chgData name="Nguyen, Cong Chi Tai" userId="S::nguyen6169@saskpolytech.ca::8f8e457d-4172-4ad8-97cb-bd74a2a5e91c" providerId="AD" clId="Web-{8207E21D-D39D-BCED-6A25-6464FCC3AC21}" dt="2024-03-27T16:20:15.172" v="198"/>
          <ac:picMkLst>
            <pc:docMk/>
            <pc:sldMk cId="3568798628" sldId="256"/>
            <ac:picMk id="12" creationId="{C07DC9AD-831E-8456-7678-6F37C63546E4}"/>
          </ac:picMkLst>
        </pc:picChg>
        <pc:picChg chg="del mod">
          <ac:chgData name="Nguyen, Cong Chi Tai" userId="S::nguyen6169@saskpolytech.ca::8f8e457d-4172-4ad8-97cb-bd74a2a5e91c" providerId="AD" clId="Web-{8207E21D-D39D-BCED-6A25-6464FCC3AC21}" dt="2024-03-27T16:13:22.729" v="166"/>
          <ac:picMkLst>
            <pc:docMk/>
            <pc:sldMk cId="3568798628" sldId="256"/>
            <ac:picMk id="1026" creationId="{E4BEE1DB-6E57-4E95-2941-6BAE78AD091E}"/>
          </ac:picMkLst>
        </pc:picChg>
      </pc:sldChg>
      <pc:sldChg chg="addSp delSp modSp mod">
        <pc:chgData name="Nguyen, Cong Chi Tai" userId="S::nguyen6169@saskpolytech.ca::8f8e457d-4172-4ad8-97cb-bd74a2a5e91c" providerId="AD" clId="Web-{8207E21D-D39D-BCED-6A25-6464FCC3AC21}" dt="2024-03-27T16:23:13.675" v="212" actId="14100"/>
        <pc:sldMkLst>
          <pc:docMk/>
          <pc:sldMk cId="3414637245" sldId="258"/>
        </pc:sldMkLst>
        <pc:spChg chg="add mod">
          <ac:chgData name="Nguyen, Cong Chi Tai" userId="S::nguyen6169@saskpolytech.ca::8f8e457d-4172-4ad8-97cb-bd74a2a5e91c" providerId="AD" clId="Web-{8207E21D-D39D-BCED-6A25-6464FCC3AC21}" dt="2024-03-27T16:21:02.048" v="199"/>
          <ac:spMkLst>
            <pc:docMk/>
            <pc:sldMk cId="3414637245" sldId="258"/>
            <ac:spMk id="4" creationId="{A855BA83-4F24-73CD-8934-53C53BB0958E}"/>
          </ac:spMkLst>
        </pc:spChg>
        <pc:picChg chg="add del mod ord">
          <ac:chgData name="Nguyen, Cong Chi Tai" userId="S::nguyen6169@saskpolytech.ca::8f8e457d-4172-4ad8-97cb-bd74a2a5e91c" providerId="AD" clId="Web-{8207E21D-D39D-BCED-6A25-6464FCC3AC21}" dt="2024-03-27T16:23:13.675" v="212" actId="14100"/>
          <ac:picMkLst>
            <pc:docMk/>
            <pc:sldMk cId="3414637245" sldId="258"/>
            <ac:picMk id="7" creationId="{B5CBDD1C-6C82-3F69-9799-85226F6DF148}"/>
          </ac:picMkLst>
        </pc:picChg>
      </pc:sldChg>
      <pc:sldChg chg="addSp delSp modSp mod">
        <pc:chgData name="Nguyen, Cong Chi Tai" userId="S::nguyen6169@saskpolytech.ca::8f8e457d-4172-4ad8-97cb-bd74a2a5e91c" providerId="AD" clId="Web-{8207E21D-D39D-BCED-6A25-6464FCC3AC21}" dt="2024-03-27T16:23:25.612" v="214"/>
        <pc:sldMkLst>
          <pc:docMk/>
          <pc:sldMk cId="1142339143" sldId="259"/>
        </pc:sldMkLst>
        <pc:spChg chg="add mod">
          <ac:chgData name="Nguyen, Cong Chi Tai" userId="S::nguyen6169@saskpolytech.ca::8f8e457d-4172-4ad8-97cb-bd74a2a5e91c" providerId="AD" clId="Web-{8207E21D-D39D-BCED-6A25-6464FCC3AC21}" dt="2024-03-27T16:21:08.767" v="201"/>
          <ac:spMkLst>
            <pc:docMk/>
            <pc:sldMk cId="1142339143" sldId="259"/>
            <ac:spMk id="3" creationId="{14420C83-66BA-B067-F90C-99654297DB22}"/>
          </ac:spMkLst>
        </pc:spChg>
        <pc:picChg chg="add del">
          <ac:chgData name="Nguyen, Cong Chi Tai" userId="S::nguyen6169@saskpolytech.ca::8f8e457d-4172-4ad8-97cb-bd74a2a5e91c" providerId="AD" clId="Web-{8207E21D-D39D-BCED-6A25-6464FCC3AC21}" dt="2024-03-27T16:23:04.175" v="211"/>
          <ac:picMkLst>
            <pc:docMk/>
            <pc:sldMk cId="1142339143" sldId="259"/>
            <ac:picMk id="6" creationId="{23110CF0-5CCB-8572-0321-96FB393DAD65}"/>
          </ac:picMkLst>
        </pc:picChg>
        <pc:picChg chg="add del">
          <ac:chgData name="Nguyen, Cong Chi Tai" userId="S::nguyen6169@saskpolytech.ca::8f8e457d-4172-4ad8-97cb-bd74a2a5e91c" providerId="AD" clId="Web-{8207E21D-D39D-BCED-6A25-6464FCC3AC21}" dt="2024-03-27T16:23:25.612" v="214"/>
          <ac:picMkLst>
            <pc:docMk/>
            <pc:sldMk cId="1142339143" sldId="259"/>
            <ac:picMk id="8" creationId="{2392509C-B50E-BCFD-E061-AD56F48849E3}"/>
          </ac:picMkLst>
        </pc:picChg>
      </pc:sldChg>
      <pc:sldChg chg="addSp modSp mod">
        <pc:chgData name="Nguyen, Cong Chi Tai" userId="S::nguyen6169@saskpolytech.ca::8f8e457d-4172-4ad8-97cb-bd74a2a5e91c" providerId="AD" clId="Web-{8207E21D-D39D-BCED-6A25-6464FCC3AC21}" dt="2024-03-27T16:22:44.956" v="209"/>
        <pc:sldMkLst>
          <pc:docMk/>
          <pc:sldMk cId="4174170347" sldId="264"/>
        </pc:sldMkLst>
        <pc:spChg chg="add mod">
          <ac:chgData name="Nguyen, Cong Chi Tai" userId="S::nguyen6169@saskpolytech.ca::8f8e457d-4172-4ad8-97cb-bd74a2a5e91c" providerId="AD" clId="Web-{8207E21D-D39D-BCED-6A25-6464FCC3AC21}" dt="2024-03-27T16:21:08.767" v="201"/>
          <ac:spMkLst>
            <pc:docMk/>
            <pc:sldMk cId="4174170347" sldId="264"/>
            <ac:spMk id="3" creationId="{91A91AB8-27A7-9091-A2CA-E09E57134A04}"/>
          </ac:spMkLst>
        </pc:spChg>
      </pc:sldChg>
      <pc:sldChg chg="addSp modSp mod">
        <pc:chgData name="Nguyen, Cong Chi Tai" userId="S::nguyen6169@saskpolytech.ca::8f8e457d-4172-4ad8-97cb-bd74a2a5e91c" providerId="AD" clId="Web-{8207E21D-D39D-BCED-6A25-6464FCC3AC21}" dt="2024-03-27T16:22:44.956" v="209"/>
        <pc:sldMkLst>
          <pc:docMk/>
          <pc:sldMk cId="3640355868" sldId="265"/>
        </pc:sldMkLst>
        <pc:spChg chg="add mod">
          <ac:chgData name="Nguyen, Cong Chi Tai" userId="S::nguyen6169@saskpolytech.ca::8f8e457d-4172-4ad8-97cb-bd74a2a5e91c" providerId="AD" clId="Web-{8207E21D-D39D-BCED-6A25-6464FCC3AC21}" dt="2024-03-27T16:21:08.767" v="201"/>
          <ac:spMkLst>
            <pc:docMk/>
            <pc:sldMk cId="3640355868" sldId="265"/>
            <ac:spMk id="2" creationId="{EECD94AF-9899-16F8-8464-3C5BEED38F51}"/>
          </ac:spMkLst>
        </pc:spChg>
      </pc:sldChg>
      <pc:sldChg chg="addSp modSp mod">
        <pc:chgData name="Nguyen, Cong Chi Tai" userId="S::nguyen6169@saskpolytech.ca::8f8e457d-4172-4ad8-97cb-bd74a2a5e91c" providerId="AD" clId="Web-{8207E21D-D39D-BCED-6A25-6464FCC3AC21}" dt="2024-03-27T16:22:44.956" v="209"/>
        <pc:sldMkLst>
          <pc:docMk/>
          <pc:sldMk cId="4204857773" sldId="266"/>
        </pc:sldMkLst>
        <pc:spChg chg="add mod">
          <ac:chgData name="Nguyen, Cong Chi Tai" userId="S::nguyen6169@saskpolytech.ca::8f8e457d-4172-4ad8-97cb-bd74a2a5e91c" providerId="AD" clId="Web-{8207E21D-D39D-BCED-6A25-6464FCC3AC21}" dt="2024-03-27T16:21:08.767" v="201"/>
          <ac:spMkLst>
            <pc:docMk/>
            <pc:sldMk cId="4204857773" sldId="266"/>
            <ac:spMk id="3" creationId="{58C0CC07-B2C8-3B19-8F15-F1E500728AE7}"/>
          </ac:spMkLst>
        </pc:spChg>
      </pc:sldChg>
      <pc:sldChg chg="addSp modSp mod">
        <pc:chgData name="Nguyen, Cong Chi Tai" userId="S::nguyen6169@saskpolytech.ca::8f8e457d-4172-4ad8-97cb-bd74a2a5e91c" providerId="AD" clId="Web-{8207E21D-D39D-BCED-6A25-6464FCC3AC21}" dt="2024-03-27T16:22:44.956" v="209"/>
        <pc:sldMkLst>
          <pc:docMk/>
          <pc:sldMk cId="2814617522" sldId="267"/>
        </pc:sldMkLst>
        <pc:spChg chg="add mod">
          <ac:chgData name="Nguyen, Cong Chi Tai" userId="S::nguyen6169@saskpolytech.ca::8f8e457d-4172-4ad8-97cb-bd74a2a5e91c" providerId="AD" clId="Web-{8207E21D-D39D-BCED-6A25-6464FCC3AC21}" dt="2024-03-27T16:21:08.767" v="201"/>
          <ac:spMkLst>
            <pc:docMk/>
            <pc:sldMk cId="2814617522" sldId="267"/>
            <ac:spMk id="3" creationId="{8479B36D-1E53-3202-892C-3AFB64CF2707}"/>
          </ac:spMkLst>
        </pc:spChg>
      </pc:sldChg>
      <pc:sldChg chg="addSp modSp mod">
        <pc:chgData name="Nguyen, Cong Chi Tai" userId="S::nguyen6169@saskpolytech.ca::8f8e457d-4172-4ad8-97cb-bd74a2a5e91c" providerId="AD" clId="Web-{8207E21D-D39D-BCED-6A25-6464FCC3AC21}" dt="2024-03-27T16:22:44.956" v="209"/>
        <pc:sldMkLst>
          <pc:docMk/>
          <pc:sldMk cId="1364978361" sldId="268"/>
        </pc:sldMkLst>
        <pc:spChg chg="add mod">
          <ac:chgData name="Nguyen, Cong Chi Tai" userId="S::nguyen6169@saskpolytech.ca::8f8e457d-4172-4ad8-97cb-bd74a2a5e91c" providerId="AD" clId="Web-{8207E21D-D39D-BCED-6A25-6464FCC3AC21}" dt="2024-03-27T16:21:08.767" v="201"/>
          <ac:spMkLst>
            <pc:docMk/>
            <pc:sldMk cId="1364978361" sldId="268"/>
            <ac:spMk id="3" creationId="{0D9FE652-8464-9E26-0DDD-F41920ED5B46}"/>
          </ac:spMkLst>
        </pc:spChg>
      </pc:sldChg>
      <pc:sldChg chg="addSp delSp modSp new ord">
        <pc:chgData name="Nguyen, Cong Chi Tai" userId="S::nguyen6169@saskpolytech.ca::8f8e457d-4172-4ad8-97cb-bd74a2a5e91c" providerId="AD" clId="Web-{8207E21D-D39D-BCED-6A25-6464FCC3AC21}" dt="2024-03-27T16:27:52.960" v="243"/>
        <pc:sldMkLst>
          <pc:docMk/>
          <pc:sldMk cId="3608975911" sldId="269"/>
        </pc:sldMkLst>
        <pc:spChg chg="del">
          <ac:chgData name="Nguyen, Cong Chi Tai" userId="S::nguyen6169@saskpolytech.ca::8f8e457d-4172-4ad8-97cb-bd74a2a5e91c" providerId="AD" clId="Web-{8207E21D-D39D-BCED-6A25-6464FCC3AC21}" dt="2024-03-27T16:25:18.130" v="217"/>
          <ac:spMkLst>
            <pc:docMk/>
            <pc:sldMk cId="3608975911" sldId="269"/>
            <ac:spMk id="2" creationId="{2068E48F-AA8F-721B-8ADC-B59CC3DFD297}"/>
          </ac:spMkLst>
        </pc:spChg>
        <pc:spChg chg="del">
          <ac:chgData name="Nguyen, Cong Chi Tai" userId="S::nguyen6169@saskpolytech.ca::8f8e457d-4172-4ad8-97cb-bd74a2a5e91c" providerId="AD" clId="Web-{8207E21D-D39D-BCED-6A25-6464FCC3AC21}" dt="2024-03-27T16:25:19.848" v="218"/>
          <ac:spMkLst>
            <pc:docMk/>
            <pc:sldMk cId="3608975911" sldId="269"/>
            <ac:spMk id="3" creationId="{0974DB1B-708C-1F4A-DEB0-424B41874DD1}"/>
          </ac:spMkLst>
        </pc:spChg>
        <pc:spChg chg="add mod">
          <ac:chgData name="Nguyen, Cong Chi Tai" userId="S::nguyen6169@saskpolytech.ca::8f8e457d-4172-4ad8-97cb-bd74a2a5e91c" providerId="AD" clId="Web-{8207E21D-D39D-BCED-6A25-6464FCC3AC21}" dt="2024-03-27T16:25:44.474" v="227" actId="20577"/>
          <ac:spMkLst>
            <pc:docMk/>
            <pc:sldMk cId="3608975911" sldId="269"/>
            <ac:spMk id="8" creationId="{6BA4C24F-28B2-F0B8-E0E6-D18DFCBC2DE0}"/>
          </ac:spMkLst>
        </pc:spChg>
        <pc:spChg chg="add mod">
          <ac:chgData name="Nguyen, Cong Chi Tai" userId="S::nguyen6169@saskpolytech.ca::8f8e457d-4172-4ad8-97cb-bd74a2a5e91c" providerId="AD" clId="Web-{8207E21D-D39D-BCED-6A25-6464FCC3AC21}" dt="2024-03-27T16:27:52.960" v="243"/>
          <ac:spMkLst>
            <pc:docMk/>
            <pc:sldMk cId="3608975911" sldId="269"/>
            <ac:spMk id="10" creationId="{0826791F-8FD1-B670-6AD6-B107D45E18A5}"/>
          </ac:spMkLst>
        </pc:spChg>
        <pc:spChg chg="add del mod">
          <ac:chgData name="Nguyen, Cong Chi Tai" userId="S::nguyen6169@saskpolytech.ca::8f8e457d-4172-4ad8-97cb-bd74a2a5e91c" providerId="AD" clId="Web-{8207E21D-D39D-BCED-6A25-6464FCC3AC21}" dt="2024-03-27T16:25:34.989" v="225"/>
          <ac:spMkLst>
            <pc:docMk/>
            <pc:sldMk cId="3608975911" sldId="269"/>
            <ac:spMk id="14" creationId="{ECEF2050-ED44-D8ED-516D-2E518233A13E}"/>
          </ac:spMkLst>
        </pc:spChg>
        <pc:picChg chg="add">
          <ac:chgData name="Nguyen, Cong Chi Tai" userId="S::nguyen6169@saskpolytech.ca::8f8e457d-4172-4ad8-97cb-bd74a2a5e91c" providerId="AD" clId="Web-{8207E21D-D39D-BCED-6A25-6464FCC3AC21}" dt="2024-03-27T16:25:27.348" v="219"/>
          <ac:picMkLst>
            <pc:docMk/>
            <pc:sldMk cId="3608975911" sldId="269"/>
            <ac:picMk id="6" creationId="{490D504C-2F66-8977-AC89-D9B802126F21}"/>
          </ac:picMkLst>
        </pc:picChg>
        <pc:cxnChg chg="add">
          <ac:chgData name="Nguyen, Cong Chi Tai" userId="S::nguyen6169@saskpolytech.ca::8f8e457d-4172-4ad8-97cb-bd74a2a5e91c" providerId="AD" clId="Web-{8207E21D-D39D-BCED-6A25-6464FCC3AC21}" dt="2024-03-27T16:25:27.395" v="222"/>
          <ac:cxnSpMkLst>
            <pc:docMk/>
            <pc:sldMk cId="3608975911" sldId="269"/>
            <ac:cxnSpMk id="12" creationId="{714A2DA3-1853-6BAE-5875-7A3D0283F454}"/>
          </ac:cxnSpMkLst>
        </pc:cxnChg>
      </pc:sldChg>
      <pc:sldMasterChg chg="mod setBg modSldLayout">
        <pc:chgData name="Nguyen, Cong Chi Tai" userId="S::nguyen6169@saskpolytech.ca::8f8e457d-4172-4ad8-97cb-bd74a2a5e91c" providerId="AD" clId="Web-{8207E21D-D39D-BCED-6A25-6464FCC3AC21}" dt="2024-03-27T16:22:44.956" v="209"/>
        <pc:sldMasterMkLst>
          <pc:docMk/>
          <pc:sldMasterMk cId="2988059558" sldId="2147483648"/>
        </pc:sldMasterMkLst>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1517448521" sldId="2147483649"/>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3717478317" sldId="2147483650"/>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1047411579" sldId="2147483651"/>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471965043" sldId="2147483652"/>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3955000054" sldId="2147483653"/>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239439616" sldId="2147483654"/>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1294004324" sldId="2147483655"/>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4116932412" sldId="2147483656"/>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827976636" sldId="2147483657"/>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244613402" sldId="2147483658"/>
          </pc:sldLayoutMkLst>
        </pc:sldLayoutChg>
        <pc:sldLayoutChg chg="mod">
          <pc:chgData name="Nguyen, Cong Chi Tai" userId="S::nguyen6169@saskpolytech.ca::8f8e457d-4172-4ad8-97cb-bd74a2a5e91c" providerId="AD" clId="Web-{8207E21D-D39D-BCED-6A25-6464FCC3AC21}" dt="2024-03-27T16:22:44.956" v="209"/>
          <pc:sldLayoutMkLst>
            <pc:docMk/>
            <pc:sldMasterMk cId="2988059558" sldId="2147483648"/>
            <pc:sldLayoutMk cId="1130216355" sldId="2147483659"/>
          </pc:sldLayoutMkLst>
        </pc:sldLayoutChg>
      </pc:sldMasterChg>
    </pc:docChg>
  </pc:docChgLst>
  <pc:docChgLst>
    <pc:chgData name="Nguyen, Nam" userId="S::nguyen0465@saskpolytech.ca::32238454-fc88-4cba-b949-e8a306c9bc26" providerId="AD" clId="Web-{80B31D9D-46AF-22A0-F9A4-F8D0BE0501C6}"/>
    <pc:docChg chg="modSld">
      <pc:chgData name="Nguyen, Nam" userId="S::nguyen0465@saskpolytech.ca::32238454-fc88-4cba-b949-e8a306c9bc26" providerId="AD" clId="Web-{80B31D9D-46AF-22A0-F9A4-F8D0BE0501C6}" dt="2024-04-17T15:55:41.327" v="374"/>
      <pc:docMkLst>
        <pc:docMk/>
      </pc:docMkLst>
      <pc:sldChg chg="modNotes">
        <pc:chgData name="Nguyen, Nam" userId="S::nguyen0465@saskpolytech.ca::32238454-fc88-4cba-b949-e8a306c9bc26" providerId="AD" clId="Web-{80B31D9D-46AF-22A0-F9A4-F8D0BE0501C6}" dt="2024-04-17T15:54:06.279" v="199"/>
        <pc:sldMkLst>
          <pc:docMk/>
          <pc:sldMk cId="3846218175" sldId="273"/>
        </pc:sldMkLst>
      </pc:sldChg>
      <pc:sldChg chg="modNotes">
        <pc:chgData name="Nguyen, Nam" userId="S::nguyen0465@saskpolytech.ca::32238454-fc88-4cba-b949-e8a306c9bc26" providerId="AD" clId="Web-{80B31D9D-46AF-22A0-F9A4-F8D0BE0501C6}" dt="2024-04-17T15:55:41.327" v="374"/>
        <pc:sldMkLst>
          <pc:docMk/>
          <pc:sldMk cId="3526113528" sldId="274"/>
        </pc:sldMkLst>
      </pc:sldChg>
    </pc:docChg>
  </pc:docChgLst>
  <pc:docChgLst>
    <pc:chgData name="Nguyen, Cong Chi Tai" userId="S::nguyen6169@saskpolytech.ca::8f8e457d-4172-4ad8-97cb-bd74a2a5e91c" providerId="AD" clId="Web-{07BBC779-B7F5-B80C-2C77-4709CBED45F9}"/>
    <pc:docChg chg="addSld delSld modSld">
      <pc:chgData name="Nguyen, Cong Chi Tai" userId="S::nguyen6169@saskpolytech.ca::8f8e457d-4172-4ad8-97cb-bd74a2a5e91c" providerId="AD" clId="Web-{07BBC779-B7F5-B80C-2C77-4709CBED45F9}" dt="2024-03-28T16:07:50.302" v="119" actId="20577"/>
      <pc:docMkLst>
        <pc:docMk/>
      </pc:docMkLst>
      <pc:sldChg chg="modSp">
        <pc:chgData name="Nguyen, Cong Chi Tai" userId="S::nguyen6169@saskpolytech.ca::8f8e457d-4172-4ad8-97cb-bd74a2a5e91c" providerId="AD" clId="Web-{07BBC779-B7F5-B80C-2C77-4709CBED45F9}" dt="2024-03-28T16:07:50.302" v="119" actId="20577"/>
        <pc:sldMkLst>
          <pc:docMk/>
          <pc:sldMk cId="3414637245" sldId="258"/>
        </pc:sldMkLst>
        <pc:spChg chg="mod">
          <ac:chgData name="Nguyen, Cong Chi Tai" userId="S::nguyen6169@saskpolytech.ca::8f8e457d-4172-4ad8-97cb-bd74a2a5e91c" providerId="AD" clId="Web-{07BBC779-B7F5-B80C-2C77-4709CBED45F9}" dt="2024-03-28T16:07:50.302" v="119" actId="20577"/>
          <ac:spMkLst>
            <pc:docMk/>
            <pc:sldMk cId="3414637245" sldId="258"/>
            <ac:spMk id="3" creationId="{BA255357-5D89-FDDB-9A77-EC297673D568}"/>
          </ac:spMkLst>
        </pc:spChg>
      </pc:sldChg>
      <pc:sldChg chg="del">
        <pc:chgData name="Nguyen, Cong Chi Tai" userId="S::nguyen6169@saskpolytech.ca::8f8e457d-4172-4ad8-97cb-bd74a2a5e91c" providerId="AD" clId="Web-{07BBC779-B7F5-B80C-2C77-4709CBED45F9}" dt="2024-03-28T15:39:38.896" v="34"/>
        <pc:sldMkLst>
          <pc:docMk/>
          <pc:sldMk cId="3961035246" sldId="275"/>
        </pc:sldMkLst>
      </pc:sldChg>
      <pc:sldChg chg="del">
        <pc:chgData name="Nguyen, Cong Chi Tai" userId="S::nguyen6169@saskpolytech.ca::8f8e457d-4172-4ad8-97cb-bd74a2a5e91c" providerId="AD" clId="Web-{07BBC779-B7F5-B80C-2C77-4709CBED45F9}" dt="2024-03-28T15:39:41.115" v="35"/>
        <pc:sldMkLst>
          <pc:docMk/>
          <pc:sldMk cId="1105978965" sldId="276"/>
        </pc:sldMkLst>
      </pc:sldChg>
      <pc:sldChg chg="del">
        <pc:chgData name="Nguyen, Cong Chi Tai" userId="S::nguyen6169@saskpolytech.ca::8f8e457d-4172-4ad8-97cb-bd74a2a5e91c" providerId="AD" clId="Web-{07BBC779-B7F5-B80C-2C77-4709CBED45F9}" dt="2024-03-28T15:39:43.099" v="36"/>
        <pc:sldMkLst>
          <pc:docMk/>
          <pc:sldMk cId="3429328464" sldId="277"/>
        </pc:sldMkLst>
      </pc:sldChg>
      <pc:sldChg chg="del">
        <pc:chgData name="Nguyen, Cong Chi Tai" userId="S::nguyen6169@saskpolytech.ca::8f8e457d-4172-4ad8-97cb-bd74a2a5e91c" providerId="AD" clId="Web-{07BBC779-B7F5-B80C-2C77-4709CBED45F9}" dt="2024-03-28T15:42:30.321" v="37"/>
        <pc:sldMkLst>
          <pc:docMk/>
          <pc:sldMk cId="911053422" sldId="278"/>
        </pc:sldMkLst>
      </pc:sldChg>
      <pc:sldChg chg="del">
        <pc:chgData name="Nguyen, Cong Chi Tai" userId="S::nguyen6169@saskpolytech.ca::8f8e457d-4172-4ad8-97cb-bd74a2a5e91c" providerId="AD" clId="Web-{07BBC779-B7F5-B80C-2C77-4709CBED45F9}" dt="2024-03-28T15:42:31.524" v="38"/>
        <pc:sldMkLst>
          <pc:docMk/>
          <pc:sldMk cId="1440770466" sldId="279"/>
        </pc:sldMkLst>
      </pc:sldChg>
      <pc:sldChg chg="del">
        <pc:chgData name="Nguyen, Cong Chi Tai" userId="S::nguyen6169@saskpolytech.ca::8f8e457d-4172-4ad8-97cb-bd74a2a5e91c" providerId="AD" clId="Web-{07BBC779-B7F5-B80C-2C77-4709CBED45F9}" dt="2024-03-28T15:42:57.087" v="39"/>
        <pc:sldMkLst>
          <pc:docMk/>
          <pc:sldMk cId="627213540" sldId="280"/>
        </pc:sldMkLst>
      </pc:sldChg>
      <pc:sldChg chg="del">
        <pc:chgData name="Nguyen, Cong Chi Tai" userId="S::nguyen6169@saskpolytech.ca::8f8e457d-4172-4ad8-97cb-bd74a2a5e91c" providerId="AD" clId="Web-{07BBC779-B7F5-B80C-2C77-4709CBED45F9}" dt="2024-03-28T15:42:58.275" v="40"/>
        <pc:sldMkLst>
          <pc:docMk/>
          <pc:sldMk cId="3004810721" sldId="281"/>
        </pc:sldMkLst>
      </pc:sldChg>
      <pc:sldChg chg="addSp modSp del">
        <pc:chgData name="Nguyen, Cong Chi Tai" userId="S::nguyen6169@saskpolytech.ca::8f8e457d-4172-4ad8-97cb-bd74a2a5e91c" providerId="AD" clId="Web-{07BBC779-B7F5-B80C-2C77-4709CBED45F9}" dt="2024-03-28T15:42:59.197" v="41"/>
        <pc:sldMkLst>
          <pc:docMk/>
          <pc:sldMk cId="2150220184" sldId="282"/>
        </pc:sldMkLst>
        <pc:picChg chg="add mod">
          <ac:chgData name="Nguyen, Cong Chi Tai" userId="S::nguyen6169@saskpolytech.ca::8f8e457d-4172-4ad8-97cb-bd74a2a5e91c" providerId="AD" clId="Web-{07BBC779-B7F5-B80C-2C77-4709CBED45F9}" dt="2024-03-28T15:33:52.624" v="4" actId="1076"/>
          <ac:picMkLst>
            <pc:docMk/>
            <pc:sldMk cId="2150220184" sldId="282"/>
            <ac:picMk id="2" creationId="{EEDB0A40-DEB7-D7EE-F809-18B147F67C34}"/>
          </ac:picMkLst>
        </pc:picChg>
      </pc:sldChg>
      <pc:sldChg chg="addSp modSp del">
        <pc:chgData name="Nguyen, Cong Chi Tai" userId="S::nguyen6169@saskpolytech.ca::8f8e457d-4172-4ad8-97cb-bd74a2a5e91c" providerId="AD" clId="Web-{07BBC779-B7F5-B80C-2C77-4709CBED45F9}" dt="2024-03-28T15:42:59.884" v="42"/>
        <pc:sldMkLst>
          <pc:docMk/>
          <pc:sldMk cId="4097369732" sldId="283"/>
        </pc:sldMkLst>
        <pc:picChg chg="add mod">
          <ac:chgData name="Nguyen, Cong Chi Tai" userId="S::nguyen6169@saskpolytech.ca::8f8e457d-4172-4ad8-97cb-bd74a2a5e91c" providerId="AD" clId="Web-{07BBC779-B7F5-B80C-2C77-4709CBED45F9}" dt="2024-03-28T15:34:52.657" v="7" actId="1076"/>
          <ac:picMkLst>
            <pc:docMk/>
            <pc:sldMk cId="4097369732" sldId="283"/>
            <ac:picMk id="2" creationId="{762F9DFE-23A1-6926-3AF2-2576EFEA8EFA}"/>
          </ac:picMkLst>
        </pc:picChg>
      </pc:sldChg>
      <pc:sldChg chg="addSp modSp del">
        <pc:chgData name="Nguyen, Cong Chi Tai" userId="S::nguyen6169@saskpolytech.ca::8f8e457d-4172-4ad8-97cb-bd74a2a5e91c" providerId="AD" clId="Web-{07BBC779-B7F5-B80C-2C77-4709CBED45F9}" dt="2024-03-28T15:43:00.759" v="43"/>
        <pc:sldMkLst>
          <pc:docMk/>
          <pc:sldMk cId="3011560058" sldId="284"/>
        </pc:sldMkLst>
        <pc:picChg chg="add mod">
          <ac:chgData name="Nguyen, Cong Chi Tai" userId="S::nguyen6169@saskpolytech.ca::8f8e457d-4172-4ad8-97cb-bd74a2a5e91c" providerId="AD" clId="Web-{07BBC779-B7F5-B80C-2C77-4709CBED45F9}" dt="2024-03-28T15:35:52.502" v="12" actId="1076"/>
          <ac:picMkLst>
            <pc:docMk/>
            <pc:sldMk cId="3011560058" sldId="284"/>
            <ac:picMk id="2" creationId="{1DCA6C89-6CA9-F169-B34B-7655F3EDE17A}"/>
          </ac:picMkLst>
        </pc:picChg>
      </pc:sldChg>
      <pc:sldChg chg="del">
        <pc:chgData name="Nguyen, Cong Chi Tai" userId="S::nguyen6169@saskpolytech.ca::8f8e457d-4172-4ad8-97cb-bd74a2a5e91c" providerId="AD" clId="Web-{07BBC779-B7F5-B80C-2C77-4709CBED45F9}" dt="2024-03-28T15:44:36.120" v="57"/>
        <pc:sldMkLst>
          <pc:docMk/>
          <pc:sldMk cId="197753161" sldId="285"/>
        </pc:sldMkLst>
      </pc:sldChg>
      <pc:sldChg chg="del">
        <pc:chgData name="Nguyen, Cong Chi Tai" userId="S::nguyen6169@saskpolytech.ca::8f8e457d-4172-4ad8-97cb-bd74a2a5e91c" providerId="AD" clId="Web-{07BBC779-B7F5-B80C-2C77-4709CBED45F9}" dt="2024-03-28T15:45:31.793" v="69"/>
        <pc:sldMkLst>
          <pc:docMk/>
          <pc:sldMk cId="1774605100" sldId="286"/>
        </pc:sldMkLst>
      </pc:sldChg>
      <pc:sldChg chg="modSp new">
        <pc:chgData name="Nguyen, Cong Chi Tai" userId="S::nguyen6169@saskpolytech.ca::8f8e457d-4172-4ad8-97cb-bd74a2a5e91c" providerId="AD" clId="Web-{07BBC779-B7F5-B80C-2C77-4709CBED45F9}" dt="2024-03-28T15:44:11.307" v="56" actId="20577"/>
        <pc:sldMkLst>
          <pc:docMk/>
          <pc:sldMk cId="176224987" sldId="288"/>
        </pc:sldMkLst>
        <pc:spChg chg="mod">
          <ac:chgData name="Nguyen, Cong Chi Tai" userId="S::nguyen6169@saskpolytech.ca::8f8e457d-4172-4ad8-97cb-bd74a2a5e91c" providerId="AD" clId="Web-{07BBC779-B7F5-B80C-2C77-4709CBED45F9}" dt="2024-03-28T15:44:11.307" v="56" actId="20577"/>
          <ac:spMkLst>
            <pc:docMk/>
            <pc:sldMk cId="176224987" sldId="288"/>
            <ac:spMk id="2" creationId="{62A180BE-A855-81AA-C36C-C4CA90A53AAF}"/>
          </ac:spMkLst>
        </pc:spChg>
      </pc:sldChg>
      <pc:sldChg chg="new del">
        <pc:chgData name="Nguyen, Cong Chi Tai" userId="S::nguyen6169@saskpolytech.ca::8f8e457d-4172-4ad8-97cb-bd74a2a5e91c" providerId="AD" clId="Web-{07BBC779-B7F5-B80C-2C77-4709CBED45F9}" dt="2024-03-28T15:44:01.604" v="46"/>
        <pc:sldMkLst>
          <pc:docMk/>
          <pc:sldMk cId="723033532" sldId="288"/>
        </pc:sldMkLst>
      </pc:sldChg>
      <pc:sldChg chg="addSp delSp modSp new del">
        <pc:chgData name="Nguyen, Cong Chi Tai" userId="S::nguyen6169@saskpolytech.ca::8f8e457d-4172-4ad8-97cb-bd74a2a5e91c" providerId="AD" clId="Web-{07BBC779-B7F5-B80C-2C77-4709CBED45F9}" dt="2024-03-28T15:43:01.869" v="44"/>
        <pc:sldMkLst>
          <pc:docMk/>
          <pc:sldMk cId="1455733218" sldId="288"/>
        </pc:sldMkLst>
        <pc:spChg chg="del">
          <ac:chgData name="Nguyen, Cong Chi Tai" userId="S::nguyen6169@saskpolytech.ca::8f8e457d-4172-4ad8-97cb-bd74a2a5e91c" providerId="AD" clId="Web-{07BBC779-B7F5-B80C-2C77-4709CBED45F9}" dt="2024-03-28T15:36:07.986" v="14"/>
          <ac:spMkLst>
            <pc:docMk/>
            <pc:sldMk cId="1455733218" sldId="288"/>
            <ac:spMk id="2" creationId="{FA48225C-CB22-9825-5244-92B4CA8DFED8}"/>
          </ac:spMkLst>
        </pc:spChg>
        <pc:spChg chg="del">
          <ac:chgData name="Nguyen, Cong Chi Tai" userId="S::nguyen6169@saskpolytech.ca::8f8e457d-4172-4ad8-97cb-bd74a2a5e91c" providerId="AD" clId="Web-{07BBC779-B7F5-B80C-2C77-4709CBED45F9}" dt="2024-03-28T15:36:10.189" v="15"/>
          <ac:spMkLst>
            <pc:docMk/>
            <pc:sldMk cId="1455733218" sldId="288"/>
            <ac:spMk id="3" creationId="{983B3847-9240-397A-B797-0628977B78CC}"/>
          </ac:spMkLst>
        </pc:spChg>
        <pc:spChg chg="add mod">
          <ac:chgData name="Nguyen, Cong Chi Tai" userId="S::nguyen6169@saskpolytech.ca::8f8e457d-4172-4ad8-97cb-bd74a2a5e91c" providerId="AD" clId="Web-{07BBC779-B7F5-B80C-2C77-4709CBED45F9}" dt="2024-03-28T15:36:18.580" v="27" actId="20577"/>
          <ac:spMkLst>
            <pc:docMk/>
            <pc:sldMk cId="1455733218" sldId="288"/>
            <ac:spMk id="8" creationId="{42CCE7D2-CB9B-F0F8-A6B2-A7767EC5F52D}"/>
          </ac:spMkLst>
        </pc:spChg>
        <pc:picChg chg="add">
          <ac:chgData name="Nguyen, Cong Chi Tai" userId="S::nguyen6169@saskpolytech.ca::8f8e457d-4172-4ad8-97cb-bd74a2a5e91c" providerId="AD" clId="Web-{07BBC779-B7F5-B80C-2C77-4709CBED45F9}" dt="2024-03-28T15:36:11.033" v="16"/>
          <ac:picMkLst>
            <pc:docMk/>
            <pc:sldMk cId="1455733218" sldId="288"/>
            <ac:picMk id="6" creationId="{BCA5AE1F-E9B9-7760-4978-6F847CEFD9AE}"/>
          </ac:picMkLst>
        </pc:picChg>
        <pc:picChg chg="add del">
          <ac:chgData name="Nguyen, Cong Chi Tai" userId="S::nguyen6169@saskpolytech.ca::8f8e457d-4172-4ad8-97cb-bd74a2a5e91c" providerId="AD" clId="Web-{07BBC779-B7F5-B80C-2C77-4709CBED45F9}" dt="2024-03-28T15:36:19.330" v="28"/>
          <ac:picMkLst>
            <pc:docMk/>
            <pc:sldMk cId="1455733218" sldId="288"/>
            <ac:picMk id="12" creationId="{F6B180D5-5BCA-75C7-CA55-7D1265ABEFC6}"/>
          </ac:picMkLst>
        </pc:picChg>
        <pc:picChg chg="add mod">
          <ac:chgData name="Nguyen, Cong Chi Tai" userId="S::nguyen6169@saskpolytech.ca::8f8e457d-4172-4ad8-97cb-bd74a2a5e91c" providerId="AD" clId="Web-{07BBC779-B7F5-B80C-2C77-4709CBED45F9}" dt="2024-03-28T15:36:55.753" v="33" actId="1076"/>
          <ac:picMkLst>
            <pc:docMk/>
            <pc:sldMk cId="1455733218" sldId="288"/>
            <ac:picMk id="13" creationId="{91C5E097-DA4A-3901-C08A-16B76FE6EBD3}"/>
          </ac:picMkLst>
        </pc:picChg>
        <pc:cxnChg chg="add">
          <ac:chgData name="Nguyen, Cong Chi Tai" userId="S::nguyen6169@saskpolytech.ca::8f8e457d-4172-4ad8-97cb-bd74a2a5e91c" providerId="AD" clId="Web-{07BBC779-B7F5-B80C-2C77-4709CBED45F9}" dt="2024-03-28T15:36:11.049" v="18"/>
          <ac:cxnSpMkLst>
            <pc:docMk/>
            <pc:sldMk cId="1455733218" sldId="288"/>
            <ac:cxnSpMk id="10" creationId="{884E14A3-4C90-3041-D902-3C2EDD8584A6}"/>
          </ac:cxnSpMkLst>
        </pc:cxnChg>
      </pc:sldChg>
      <pc:sldChg chg="modSp new">
        <pc:chgData name="Nguyen, Cong Chi Tai" userId="S::nguyen6169@saskpolytech.ca::8f8e457d-4172-4ad8-97cb-bd74a2a5e91c" providerId="AD" clId="Web-{07BBC779-B7F5-B80C-2C77-4709CBED45F9}" dt="2024-03-28T15:45:22.418" v="68" actId="20577"/>
        <pc:sldMkLst>
          <pc:docMk/>
          <pc:sldMk cId="2792157393" sldId="289"/>
        </pc:sldMkLst>
        <pc:spChg chg="mod">
          <ac:chgData name="Nguyen, Cong Chi Tai" userId="S::nguyen6169@saskpolytech.ca::8f8e457d-4172-4ad8-97cb-bd74a2a5e91c" providerId="AD" clId="Web-{07BBC779-B7F5-B80C-2C77-4709CBED45F9}" dt="2024-03-28T15:45:22.418" v="68" actId="20577"/>
          <ac:spMkLst>
            <pc:docMk/>
            <pc:sldMk cId="2792157393" sldId="289"/>
            <ac:spMk id="2" creationId="{D6EF8838-5E1B-3BF7-91C5-BFA914D944D0}"/>
          </ac:spMkLst>
        </pc:spChg>
      </pc:sldChg>
    </pc:docChg>
  </pc:docChgLst>
  <pc:docChgLst>
    <pc:chgData name="Nguyen, Cong Chi Tai" userId="S::nguyen6169@saskpolytech.ca::8f8e457d-4172-4ad8-97cb-bd74a2a5e91c" providerId="AD" clId="Web-{A06170C4-21F8-DC45-7CFB-813E64E132C4}"/>
    <pc:docChg chg="modSld">
      <pc:chgData name="Nguyen, Cong Chi Tai" userId="S::nguyen6169@saskpolytech.ca::8f8e457d-4172-4ad8-97cb-bd74a2a5e91c" providerId="AD" clId="Web-{A06170C4-21F8-DC45-7CFB-813E64E132C4}" dt="2024-04-18T03:36:16.405" v="114"/>
      <pc:docMkLst>
        <pc:docMk/>
      </pc:docMkLst>
      <pc:sldChg chg="modNotes">
        <pc:chgData name="Nguyen, Cong Chi Tai" userId="S::nguyen6169@saskpolytech.ca::8f8e457d-4172-4ad8-97cb-bd74a2a5e91c" providerId="AD" clId="Web-{A06170C4-21F8-DC45-7CFB-813E64E132C4}" dt="2024-04-18T03:36:16.405" v="114"/>
        <pc:sldMkLst>
          <pc:docMk/>
          <pc:sldMk cId="3636828777" sldId="270"/>
        </pc:sldMkLst>
      </pc:sldChg>
    </pc:docChg>
  </pc:docChgLst>
  <pc:docChgLst>
    <pc:chgData name="Nguyen, Nam" userId="S::nguyen0465@saskpolytech.ca::32238454-fc88-4cba-b949-e8a306c9bc26" providerId="AD" clId="Web-{CBB8B061-F3A7-5500-7166-D86CFA72CC5A}"/>
    <pc:docChg chg="delSld">
      <pc:chgData name="Nguyen, Nam" userId="S::nguyen0465@saskpolytech.ca::32238454-fc88-4cba-b949-e8a306c9bc26" providerId="AD" clId="Web-{CBB8B061-F3A7-5500-7166-D86CFA72CC5A}" dt="2024-04-04T17:10:16.072" v="0"/>
      <pc:docMkLst>
        <pc:docMk/>
      </pc:docMkLst>
      <pc:sldChg chg="del">
        <pc:chgData name="Nguyen, Nam" userId="S::nguyen0465@saskpolytech.ca::32238454-fc88-4cba-b949-e8a306c9bc26" providerId="AD" clId="Web-{CBB8B061-F3A7-5500-7166-D86CFA72CC5A}" dt="2024-04-04T17:10:16.072" v="0"/>
        <pc:sldMkLst>
          <pc:docMk/>
          <pc:sldMk cId="1349755310" sldId="271"/>
        </pc:sldMkLst>
      </pc:sldChg>
    </pc:docChg>
  </pc:docChgLst>
  <pc:docChgLst>
    <pc:chgData name="Nguyen, Nam" userId="S::nguyen0465@saskpolytech.ca::32238454-fc88-4cba-b949-e8a306c9bc26" providerId="AD" clId="Web-{8E7A12BD-4F03-535B-1B24-6DA5DE6C340A}"/>
    <pc:docChg chg="modSld">
      <pc:chgData name="Nguyen, Nam" userId="S::nguyen0465@saskpolytech.ca::32238454-fc88-4cba-b949-e8a306c9bc26" providerId="AD" clId="Web-{8E7A12BD-4F03-535B-1B24-6DA5DE6C340A}" dt="2024-02-28T16:00:30.150" v="57" actId="20577"/>
      <pc:docMkLst>
        <pc:docMk/>
      </pc:docMkLst>
      <pc:sldChg chg="addSp modSp">
        <pc:chgData name="Nguyen, Nam" userId="S::nguyen0465@saskpolytech.ca::32238454-fc88-4cba-b949-e8a306c9bc26" providerId="AD" clId="Web-{8E7A12BD-4F03-535B-1B24-6DA5DE6C340A}" dt="2024-02-28T16:00:30.150" v="57" actId="20577"/>
        <pc:sldMkLst>
          <pc:docMk/>
          <pc:sldMk cId="3568798628" sldId="256"/>
        </pc:sldMkLst>
        <pc:spChg chg="add mod">
          <ac:chgData name="Nguyen, Nam" userId="S::nguyen0465@saskpolytech.ca::32238454-fc88-4cba-b949-e8a306c9bc26" providerId="AD" clId="Web-{8E7A12BD-4F03-535B-1B24-6DA5DE6C340A}" dt="2024-02-28T16:00:30.150" v="57" actId="20577"/>
          <ac:spMkLst>
            <pc:docMk/>
            <pc:sldMk cId="3568798628" sldId="256"/>
            <ac:spMk id="2" creationId="{719FC622-71EC-3233-A87C-70F42D217D5E}"/>
          </ac:spMkLst>
        </pc:spChg>
      </pc:sldChg>
      <pc:sldChg chg="addSp delSp modSp">
        <pc:chgData name="Nguyen, Nam" userId="S::nguyen0465@saskpolytech.ca::32238454-fc88-4cba-b949-e8a306c9bc26" providerId="AD" clId="Web-{8E7A12BD-4F03-535B-1B24-6DA5DE6C340A}" dt="2024-02-28T15:55:59.890" v="16" actId="1076"/>
        <pc:sldMkLst>
          <pc:docMk/>
          <pc:sldMk cId="2999240710" sldId="263"/>
        </pc:sldMkLst>
        <pc:spChg chg="add del mod">
          <ac:chgData name="Nguyen, Nam" userId="S::nguyen0465@saskpolytech.ca::32238454-fc88-4cba-b949-e8a306c9bc26" providerId="AD" clId="Web-{8E7A12BD-4F03-535B-1B24-6DA5DE6C340A}" dt="2024-02-28T15:55:36.467" v="12"/>
          <ac:spMkLst>
            <pc:docMk/>
            <pc:sldMk cId="2999240710" sldId="263"/>
            <ac:spMk id="4" creationId="{11101607-117F-F594-3FE4-C80049F94CF7}"/>
          </ac:spMkLst>
        </pc:spChg>
        <pc:picChg chg="add del mod ord">
          <ac:chgData name="Nguyen, Nam" userId="S::nguyen0465@saskpolytech.ca::32238454-fc88-4cba-b949-e8a306c9bc26" providerId="AD" clId="Web-{8E7A12BD-4F03-535B-1B24-6DA5DE6C340A}" dt="2024-02-28T15:55:20.326" v="4"/>
          <ac:picMkLst>
            <pc:docMk/>
            <pc:sldMk cId="2999240710" sldId="263"/>
            <ac:picMk id="6" creationId="{29B8D755-3DD5-2FF6-DF33-2C70A7497D3A}"/>
          </ac:picMkLst>
        </pc:picChg>
        <pc:picChg chg="add mod ord">
          <ac:chgData name="Nguyen, Nam" userId="S::nguyen0465@saskpolytech.ca::32238454-fc88-4cba-b949-e8a306c9bc26" providerId="AD" clId="Web-{8E7A12BD-4F03-535B-1B24-6DA5DE6C340A}" dt="2024-02-28T15:55:59.890" v="16" actId="1076"/>
          <ac:picMkLst>
            <pc:docMk/>
            <pc:sldMk cId="2999240710" sldId="263"/>
            <ac:picMk id="7" creationId="{A66C97A5-1A1C-0CE2-4458-CC13C908B94F}"/>
          </ac:picMkLst>
        </pc:picChg>
        <pc:picChg chg="del">
          <ac:chgData name="Nguyen, Nam" userId="S::nguyen0465@saskpolytech.ca::32238454-fc88-4cba-b949-e8a306c9bc26" providerId="AD" clId="Web-{8E7A12BD-4F03-535B-1B24-6DA5DE6C340A}" dt="2024-02-28T15:54:57.450" v="0"/>
          <ac:picMkLst>
            <pc:docMk/>
            <pc:sldMk cId="2999240710" sldId="263"/>
            <ac:picMk id="2050" creationId="{952FAB8F-4DB3-F0E5-4DC5-AEB6A7F1C948}"/>
          </ac:picMkLst>
        </pc:picChg>
      </pc:sldChg>
      <pc:sldChg chg="modSp">
        <pc:chgData name="Nguyen, Nam" userId="S::nguyen0465@saskpolytech.ca::32238454-fc88-4cba-b949-e8a306c9bc26" providerId="AD" clId="Web-{8E7A12BD-4F03-535B-1B24-6DA5DE6C340A}" dt="2024-02-28T15:56:08.062" v="20" actId="20577"/>
        <pc:sldMkLst>
          <pc:docMk/>
          <pc:sldMk cId="3640355868" sldId="265"/>
        </pc:sldMkLst>
        <pc:spChg chg="mod">
          <ac:chgData name="Nguyen, Nam" userId="S::nguyen0465@saskpolytech.ca::32238454-fc88-4cba-b949-e8a306c9bc26" providerId="AD" clId="Web-{8E7A12BD-4F03-535B-1B24-6DA5DE6C340A}" dt="2024-02-28T15:56:08.062" v="20" actId="20577"/>
          <ac:spMkLst>
            <pc:docMk/>
            <pc:sldMk cId="3640355868" sldId="265"/>
            <ac:spMk id="7" creationId="{4E9267A7-799F-B6B6-562A-B5B0FBBC0CDA}"/>
          </ac:spMkLst>
        </pc:spChg>
      </pc:sldChg>
    </pc:docChg>
  </pc:docChgLst>
  <pc:docChgLst>
    <pc:chgData name="Nguyen, Xuan Hieu" userId="S::nguyen8191@saskpolytech.ca::4f120cff-3b01-41db-955e-cca13309b70a" providerId="AD" clId="Web-{8E7E941D-0700-6417-9BC9-69964F72B9CA}"/>
    <pc:docChg chg="modSld">
      <pc:chgData name="Nguyen, Xuan Hieu" userId="S::nguyen8191@saskpolytech.ca::4f120cff-3b01-41db-955e-cca13309b70a" providerId="AD" clId="Web-{8E7E941D-0700-6417-9BC9-69964F72B9CA}" dt="2024-03-08T15:28:00.204" v="42" actId="20577"/>
      <pc:docMkLst>
        <pc:docMk/>
      </pc:docMkLst>
      <pc:sldChg chg="modSp">
        <pc:chgData name="Nguyen, Xuan Hieu" userId="S::nguyen8191@saskpolytech.ca::4f120cff-3b01-41db-955e-cca13309b70a" providerId="AD" clId="Web-{8E7E941D-0700-6417-9BC9-69964F72B9CA}" dt="2024-03-08T15:28:00.204" v="42" actId="20577"/>
        <pc:sldMkLst>
          <pc:docMk/>
          <pc:sldMk cId="3414637245" sldId="258"/>
        </pc:sldMkLst>
        <pc:spChg chg="mod">
          <ac:chgData name="Nguyen, Xuan Hieu" userId="S::nguyen8191@saskpolytech.ca::4f120cff-3b01-41db-955e-cca13309b70a" providerId="AD" clId="Web-{8E7E941D-0700-6417-9BC9-69964F72B9CA}" dt="2024-03-08T15:28:00.204" v="42" actId="20577"/>
          <ac:spMkLst>
            <pc:docMk/>
            <pc:sldMk cId="3414637245" sldId="258"/>
            <ac:spMk id="3" creationId="{BA255357-5D89-FDDB-9A77-EC297673D568}"/>
          </ac:spMkLst>
        </pc:spChg>
      </pc:sldChg>
    </pc:docChg>
  </pc:docChgLst>
  <pc:docChgLst>
    <pc:chgData name="Nguyen, Cong Chi Tai" userId="S::nguyen6169@saskpolytech.ca::8f8e457d-4172-4ad8-97cb-bd74a2a5e91c" providerId="AD" clId="Web-{D02D9103-9F9D-A378-811D-A4035C723DF3}"/>
    <pc:docChg chg="addSld modSld">
      <pc:chgData name="Nguyen, Cong Chi Tai" userId="S::nguyen6169@saskpolytech.ca::8f8e457d-4172-4ad8-97cb-bd74a2a5e91c" providerId="AD" clId="Web-{D02D9103-9F9D-A378-811D-A4035C723DF3}" dt="2024-03-28T13:18:21.750" v="121"/>
      <pc:docMkLst>
        <pc:docMk/>
      </pc:docMkLst>
      <pc:sldChg chg="modSp">
        <pc:chgData name="Nguyen, Cong Chi Tai" userId="S::nguyen6169@saskpolytech.ca::8f8e457d-4172-4ad8-97cb-bd74a2a5e91c" providerId="AD" clId="Web-{D02D9103-9F9D-A378-811D-A4035C723DF3}" dt="2024-03-28T13:07:29.649" v="14" actId="1076"/>
        <pc:sldMkLst>
          <pc:docMk/>
          <pc:sldMk cId="627213540" sldId="280"/>
        </pc:sldMkLst>
        <pc:picChg chg="mod">
          <ac:chgData name="Nguyen, Cong Chi Tai" userId="S::nguyen6169@saskpolytech.ca::8f8e457d-4172-4ad8-97cb-bd74a2a5e91c" providerId="AD" clId="Web-{D02D9103-9F9D-A378-811D-A4035C723DF3}" dt="2024-03-28T13:07:29.649" v="14" actId="1076"/>
          <ac:picMkLst>
            <pc:docMk/>
            <pc:sldMk cId="627213540" sldId="280"/>
            <ac:picMk id="13" creationId="{8BDF4BF6-9CCA-48AA-C6B9-3B5CFFC780C0}"/>
          </ac:picMkLst>
        </pc:picChg>
      </pc:sldChg>
      <pc:sldChg chg="addSp delSp modSp new">
        <pc:chgData name="Nguyen, Cong Chi Tai" userId="S::nguyen6169@saskpolytech.ca::8f8e457d-4172-4ad8-97cb-bd74a2a5e91c" providerId="AD" clId="Web-{D02D9103-9F9D-A378-811D-A4035C723DF3}" dt="2024-03-28T13:07:45.493" v="23" actId="20577"/>
        <pc:sldMkLst>
          <pc:docMk/>
          <pc:sldMk cId="3004810721" sldId="281"/>
        </pc:sldMkLst>
        <pc:spChg chg="del">
          <ac:chgData name="Nguyen, Cong Chi Tai" userId="S::nguyen6169@saskpolytech.ca::8f8e457d-4172-4ad8-97cb-bd74a2a5e91c" providerId="AD" clId="Web-{D02D9103-9F9D-A378-811D-A4035C723DF3}" dt="2024-03-28T13:06:25.289" v="1"/>
          <ac:spMkLst>
            <pc:docMk/>
            <pc:sldMk cId="3004810721" sldId="281"/>
            <ac:spMk id="2" creationId="{C05331C0-E082-D8FD-1392-1A8D9EE9AC67}"/>
          </ac:spMkLst>
        </pc:spChg>
        <pc:spChg chg="del">
          <ac:chgData name="Nguyen, Cong Chi Tai" userId="S::nguyen6169@saskpolytech.ca::8f8e457d-4172-4ad8-97cb-bd74a2a5e91c" providerId="AD" clId="Web-{D02D9103-9F9D-A378-811D-A4035C723DF3}" dt="2024-03-28T13:06:27.680" v="2"/>
          <ac:spMkLst>
            <pc:docMk/>
            <pc:sldMk cId="3004810721" sldId="281"/>
            <ac:spMk id="3" creationId="{C295253F-7E5B-70DC-0417-596E66652B54}"/>
          </ac:spMkLst>
        </pc:spChg>
        <pc:spChg chg="add mod">
          <ac:chgData name="Nguyen, Cong Chi Tai" userId="S::nguyen6169@saskpolytech.ca::8f8e457d-4172-4ad8-97cb-bd74a2a5e91c" providerId="AD" clId="Web-{D02D9103-9F9D-A378-811D-A4035C723DF3}" dt="2024-03-28T13:07:45.493" v="23" actId="20577"/>
          <ac:spMkLst>
            <pc:docMk/>
            <pc:sldMk cId="3004810721" sldId="281"/>
            <ac:spMk id="8" creationId="{A91F1986-A503-62ED-3713-87E6677341DC}"/>
          </ac:spMkLst>
        </pc:spChg>
        <pc:picChg chg="add">
          <ac:chgData name="Nguyen, Cong Chi Tai" userId="S::nguyen6169@saskpolytech.ca::8f8e457d-4172-4ad8-97cb-bd74a2a5e91c" providerId="AD" clId="Web-{D02D9103-9F9D-A378-811D-A4035C723DF3}" dt="2024-03-28T13:06:28.664" v="3"/>
          <ac:picMkLst>
            <pc:docMk/>
            <pc:sldMk cId="3004810721" sldId="281"/>
            <ac:picMk id="6" creationId="{19B6EC0E-5446-8D59-5160-9B9F20C70435}"/>
          </ac:picMkLst>
        </pc:picChg>
        <pc:picChg chg="add del">
          <ac:chgData name="Nguyen, Cong Chi Tai" userId="S::nguyen6169@saskpolytech.ca::8f8e457d-4172-4ad8-97cb-bd74a2a5e91c" providerId="AD" clId="Web-{D02D9103-9F9D-A378-811D-A4035C723DF3}" dt="2024-03-28T13:06:32.899" v="7"/>
          <ac:picMkLst>
            <pc:docMk/>
            <pc:sldMk cId="3004810721" sldId="281"/>
            <ac:picMk id="12" creationId="{800D74D8-3ABA-6AED-696E-561AD293FC7E}"/>
          </ac:picMkLst>
        </pc:picChg>
        <pc:picChg chg="add mod">
          <ac:chgData name="Nguyen, Cong Chi Tai" userId="S::nguyen6169@saskpolytech.ca::8f8e457d-4172-4ad8-97cb-bd74a2a5e91c" providerId="AD" clId="Web-{D02D9103-9F9D-A378-811D-A4035C723DF3}" dt="2024-03-28T13:07:07.336" v="12" actId="1076"/>
          <ac:picMkLst>
            <pc:docMk/>
            <pc:sldMk cId="3004810721" sldId="281"/>
            <ac:picMk id="13" creationId="{9EB14320-249B-2917-F354-EF69295DF99F}"/>
          </ac:picMkLst>
        </pc:picChg>
        <pc:cxnChg chg="add">
          <ac:chgData name="Nguyen, Cong Chi Tai" userId="S::nguyen6169@saskpolytech.ca::8f8e457d-4172-4ad8-97cb-bd74a2a5e91c" providerId="AD" clId="Web-{D02D9103-9F9D-A378-811D-A4035C723DF3}" dt="2024-03-28T13:06:28.680" v="5"/>
          <ac:cxnSpMkLst>
            <pc:docMk/>
            <pc:sldMk cId="3004810721" sldId="281"/>
            <ac:cxnSpMk id="10" creationId="{A07E4831-704F-8A68-FC47-27F614DA9984}"/>
          </ac:cxnSpMkLst>
        </pc:cxnChg>
      </pc:sldChg>
      <pc:sldChg chg="addSp delSp modSp new">
        <pc:chgData name="Nguyen, Cong Chi Tai" userId="S::nguyen6169@saskpolytech.ca::8f8e457d-4172-4ad8-97cb-bd74a2a5e91c" providerId="AD" clId="Web-{D02D9103-9F9D-A378-811D-A4035C723DF3}" dt="2024-03-28T13:12:08.980" v="42" actId="20577"/>
        <pc:sldMkLst>
          <pc:docMk/>
          <pc:sldMk cId="2150220184" sldId="282"/>
        </pc:sldMkLst>
        <pc:spChg chg="del">
          <ac:chgData name="Nguyen, Cong Chi Tai" userId="S::nguyen6169@saskpolytech.ca::8f8e457d-4172-4ad8-97cb-bd74a2a5e91c" providerId="AD" clId="Web-{D02D9103-9F9D-A378-811D-A4035C723DF3}" dt="2024-03-28T13:07:50.290" v="25"/>
          <ac:spMkLst>
            <pc:docMk/>
            <pc:sldMk cId="2150220184" sldId="282"/>
            <ac:spMk id="2" creationId="{4AA55126-2D35-96B6-C614-CB1A2D3C60B9}"/>
          </ac:spMkLst>
        </pc:spChg>
        <pc:spChg chg="del mod">
          <ac:chgData name="Nguyen, Cong Chi Tai" userId="S::nguyen6169@saskpolytech.ca::8f8e457d-4172-4ad8-97cb-bd74a2a5e91c" providerId="AD" clId="Web-{D02D9103-9F9D-A378-811D-A4035C723DF3}" dt="2024-03-28T13:07:54.462" v="27"/>
          <ac:spMkLst>
            <pc:docMk/>
            <pc:sldMk cId="2150220184" sldId="282"/>
            <ac:spMk id="3" creationId="{841B8221-0C29-AA05-D60F-701AEC18A6C1}"/>
          </ac:spMkLst>
        </pc:spChg>
        <pc:spChg chg="add mod">
          <ac:chgData name="Nguyen, Cong Chi Tai" userId="S::nguyen6169@saskpolytech.ca::8f8e457d-4172-4ad8-97cb-bd74a2a5e91c" providerId="AD" clId="Web-{D02D9103-9F9D-A378-811D-A4035C723DF3}" dt="2024-03-28T13:12:08.980" v="42" actId="20577"/>
          <ac:spMkLst>
            <pc:docMk/>
            <pc:sldMk cId="2150220184" sldId="282"/>
            <ac:spMk id="8" creationId="{546181FD-A505-AF0A-CCBB-40CEF0993234}"/>
          </ac:spMkLst>
        </pc:spChg>
        <pc:picChg chg="add">
          <ac:chgData name="Nguyen, Cong Chi Tai" userId="S::nguyen6169@saskpolytech.ca::8f8e457d-4172-4ad8-97cb-bd74a2a5e91c" providerId="AD" clId="Web-{D02D9103-9F9D-A378-811D-A4035C723DF3}" dt="2024-03-28T13:08:01.150" v="28"/>
          <ac:picMkLst>
            <pc:docMk/>
            <pc:sldMk cId="2150220184" sldId="282"/>
            <ac:picMk id="6" creationId="{13C89897-FD04-E5BA-C7DD-C0B769F901EB}"/>
          </ac:picMkLst>
        </pc:picChg>
        <pc:picChg chg="add del">
          <ac:chgData name="Nguyen, Cong Chi Tai" userId="S::nguyen6169@saskpolytech.ca::8f8e457d-4172-4ad8-97cb-bd74a2a5e91c" providerId="AD" clId="Web-{D02D9103-9F9D-A378-811D-A4035C723DF3}" dt="2024-03-28T13:08:04.556" v="32"/>
          <ac:picMkLst>
            <pc:docMk/>
            <pc:sldMk cId="2150220184" sldId="282"/>
            <ac:picMk id="12" creationId="{823A5297-9E65-02BA-4F3D-8F283AE3FF4C}"/>
          </ac:picMkLst>
        </pc:picChg>
        <pc:cxnChg chg="add">
          <ac:chgData name="Nguyen, Cong Chi Tai" userId="S::nguyen6169@saskpolytech.ca::8f8e457d-4172-4ad8-97cb-bd74a2a5e91c" providerId="AD" clId="Web-{D02D9103-9F9D-A378-811D-A4035C723DF3}" dt="2024-03-28T13:08:01.165" v="30"/>
          <ac:cxnSpMkLst>
            <pc:docMk/>
            <pc:sldMk cId="2150220184" sldId="282"/>
            <ac:cxnSpMk id="10" creationId="{00CE3647-18A3-938F-EF2D-A4CFEC39F9D5}"/>
          </ac:cxnSpMkLst>
        </pc:cxnChg>
      </pc:sldChg>
      <pc:sldChg chg="addSp delSp modSp new">
        <pc:chgData name="Nguyen, Cong Chi Tai" userId="S::nguyen6169@saskpolytech.ca::8f8e457d-4172-4ad8-97cb-bd74a2a5e91c" providerId="AD" clId="Web-{D02D9103-9F9D-A378-811D-A4035C723DF3}" dt="2024-03-28T13:12:29.887" v="58" actId="20577"/>
        <pc:sldMkLst>
          <pc:docMk/>
          <pc:sldMk cId="4097369732" sldId="283"/>
        </pc:sldMkLst>
        <pc:spChg chg="del">
          <ac:chgData name="Nguyen, Cong Chi Tai" userId="S::nguyen6169@saskpolytech.ca::8f8e457d-4172-4ad8-97cb-bd74a2a5e91c" providerId="AD" clId="Web-{D02D9103-9F9D-A378-811D-A4035C723DF3}" dt="2024-03-28T13:12:15.996" v="44"/>
          <ac:spMkLst>
            <pc:docMk/>
            <pc:sldMk cId="4097369732" sldId="283"/>
            <ac:spMk id="2" creationId="{DC68A35F-5463-DBA5-76DA-5B9B963E5460}"/>
          </ac:spMkLst>
        </pc:spChg>
        <pc:spChg chg="del">
          <ac:chgData name="Nguyen, Cong Chi Tai" userId="S::nguyen6169@saskpolytech.ca::8f8e457d-4172-4ad8-97cb-bd74a2a5e91c" providerId="AD" clId="Web-{D02D9103-9F9D-A378-811D-A4035C723DF3}" dt="2024-03-28T13:12:19.715" v="45"/>
          <ac:spMkLst>
            <pc:docMk/>
            <pc:sldMk cId="4097369732" sldId="283"/>
            <ac:spMk id="3" creationId="{2D5187F2-AD81-F267-137C-F69AF406798A}"/>
          </ac:spMkLst>
        </pc:spChg>
        <pc:spChg chg="add mod">
          <ac:chgData name="Nguyen, Cong Chi Tai" userId="S::nguyen6169@saskpolytech.ca::8f8e457d-4172-4ad8-97cb-bd74a2a5e91c" providerId="AD" clId="Web-{D02D9103-9F9D-A378-811D-A4035C723DF3}" dt="2024-03-28T13:12:29.887" v="58" actId="20577"/>
          <ac:spMkLst>
            <pc:docMk/>
            <pc:sldMk cId="4097369732" sldId="283"/>
            <ac:spMk id="8" creationId="{5FA9218F-985E-AFF4-7653-757E449A28A5}"/>
          </ac:spMkLst>
        </pc:spChg>
        <pc:picChg chg="add">
          <ac:chgData name="Nguyen, Cong Chi Tai" userId="S::nguyen6169@saskpolytech.ca::8f8e457d-4172-4ad8-97cb-bd74a2a5e91c" providerId="AD" clId="Web-{D02D9103-9F9D-A378-811D-A4035C723DF3}" dt="2024-03-28T13:12:25.340" v="46"/>
          <ac:picMkLst>
            <pc:docMk/>
            <pc:sldMk cId="4097369732" sldId="283"/>
            <ac:picMk id="6" creationId="{AB6D1338-BCB5-F91E-70F0-489AA935B212}"/>
          </ac:picMkLst>
        </pc:picChg>
        <pc:cxnChg chg="add">
          <ac:chgData name="Nguyen, Cong Chi Tai" userId="S::nguyen6169@saskpolytech.ca::8f8e457d-4172-4ad8-97cb-bd74a2a5e91c" providerId="AD" clId="Web-{D02D9103-9F9D-A378-811D-A4035C723DF3}" dt="2024-03-28T13:12:25.371" v="48"/>
          <ac:cxnSpMkLst>
            <pc:docMk/>
            <pc:sldMk cId="4097369732" sldId="283"/>
            <ac:cxnSpMk id="10" creationId="{12F7DDD0-6E63-D119-B3C4-86E6D493CABD}"/>
          </ac:cxnSpMkLst>
        </pc:cxnChg>
      </pc:sldChg>
      <pc:sldChg chg="addSp delSp modSp new">
        <pc:chgData name="Nguyen, Cong Chi Tai" userId="S::nguyen6169@saskpolytech.ca::8f8e457d-4172-4ad8-97cb-bd74a2a5e91c" providerId="AD" clId="Web-{D02D9103-9F9D-A378-811D-A4035C723DF3}" dt="2024-03-28T13:12:52.184" v="71" actId="20577"/>
        <pc:sldMkLst>
          <pc:docMk/>
          <pc:sldMk cId="3011560058" sldId="284"/>
        </pc:sldMkLst>
        <pc:spChg chg="del">
          <ac:chgData name="Nguyen, Cong Chi Tai" userId="S::nguyen6169@saskpolytech.ca::8f8e457d-4172-4ad8-97cb-bd74a2a5e91c" providerId="AD" clId="Web-{D02D9103-9F9D-A378-811D-A4035C723DF3}" dt="2024-03-28T13:12:35.184" v="60"/>
          <ac:spMkLst>
            <pc:docMk/>
            <pc:sldMk cId="3011560058" sldId="284"/>
            <ac:spMk id="2" creationId="{206DE835-0A95-9D1B-22E5-B57D14AB3AA7}"/>
          </ac:spMkLst>
        </pc:spChg>
        <pc:spChg chg="del">
          <ac:chgData name="Nguyen, Cong Chi Tai" userId="S::nguyen6169@saskpolytech.ca::8f8e457d-4172-4ad8-97cb-bd74a2a5e91c" providerId="AD" clId="Web-{D02D9103-9F9D-A378-811D-A4035C723DF3}" dt="2024-03-28T13:12:37.215" v="61"/>
          <ac:spMkLst>
            <pc:docMk/>
            <pc:sldMk cId="3011560058" sldId="284"/>
            <ac:spMk id="3" creationId="{4B6938C2-FAFD-1E89-69AF-282DECFC3E01}"/>
          </ac:spMkLst>
        </pc:spChg>
        <pc:spChg chg="add mod">
          <ac:chgData name="Nguyen, Cong Chi Tai" userId="S::nguyen6169@saskpolytech.ca::8f8e457d-4172-4ad8-97cb-bd74a2a5e91c" providerId="AD" clId="Web-{D02D9103-9F9D-A378-811D-A4035C723DF3}" dt="2024-03-28T13:12:52.184" v="71" actId="20577"/>
          <ac:spMkLst>
            <pc:docMk/>
            <pc:sldMk cId="3011560058" sldId="284"/>
            <ac:spMk id="8" creationId="{3A9190C1-6C79-25AD-CCA9-B3F2DC00EB26}"/>
          </ac:spMkLst>
        </pc:spChg>
        <pc:picChg chg="add">
          <ac:chgData name="Nguyen, Cong Chi Tai" userId="S::nguyen6169@saskpolytech.ca::8f8e457d-4172-4ad8-97cb-bd74a2a5e91c" providerId="AD" clId="Web-{D02D9103-9F9D-A378-811D-A4035C723DF3}" dt="2024-03-28T13:12:41.434" v="62"/>
          <ac:picMkLst>
            <pc:docMk/>
            <pc:sldMk cId="3011560058" sldId="284"/>
            <ac:picMk id="6" creationId="{E7A5BA37-6D23-492A-F5BA-87A805D41374}"/>
          </ac:picMkLst>
        </pc:picChg>
        <pc:cxnChg chg="add">
          <ac:chgData name="Nguyen, Cong Chi Tai" userId="S::nguyen6169@saskpolytech.ca::8f8e457d-4172-4ad8-97cb-bd74a2a5e91c" providerId="AD" clId="Web-{D02D9103-9F9D-A378-811D-A4035C723DF3}" dt="2024-03-28T13:12:41.449" v="64"/>
          <ac:cxnSpMkLst>
            <pc:docMk/>
            <pc:sldMk cId="3011560058" sldId="284"/>
            <ac:cxnSpMk id="10" creationId="{C567128A-0743-AB5B-CC4B-7EB7DD2B30E8}"/>
          </ac:cxnSpMkLst>
        </pc:cxnChg>
      </pc:sldChg>
      <pc:sldChg chg="addSp delSp modSp new">
        <pc:chgData name="Nguyen, Cong Chi Tai" userId="S::nguyen6169@saskpolytech.ca::8f8e457d-4172-4ad8-97cb-bd74a2a5e91c" providerId="AD" clId="Web-{D02D9103-9F9D-A378-811D-A4035C723DF3}" dt="2024-03-28T13:18:09.641" v="120" actId="20577"/>
        <pc:sldMkLst>
          <pc:docMk/>
          <pc:sldMk cId="197753161" sldId="285"/>
        </pc:sldMkLst>
        <pc:spChg chg="del">
          <ac:chgData name="Nguyen, Cong Chi Tai" userId="S::nguyen6169@saskpolytech.ca::8f8e457d-4172-4ad8-97cb-bd74a2a5e91c" providerId="AD" clId="Web-{D02D9103-9F9D-A378-811D-A4035C723DF3}" dt="2024-03-28T13:13:28.669" v="73"/>
          <ac:spMkLst>
            <pc:docMk/>
            <pc:sldMk cId="197753161" sldId="285"/>
            <ac:spMk id="2" creationId="{A79837BA-83E3-62D8-993D-F5D47C757B86}"/>
          </ac:spMkLst>
        </pc:spChg>
        <pc:spChg chg="del">
          <ac:chgData name="Nguyen, Cong Chi Tai" userId="S::nguyen6169@saskpolytech.ca::8f8e457d-4172-4ad8-97cb-bd74a2a5e91c" providerId="AD" clId="Web-{D02D9103-9F9D-A378-811D-A4035C723DF3}" dt="2024-03-28T13:13:32.138" v="74"/>
          <ac:spMkLst>
            <pc:docMk/>
            <pc:sldMk cId="197753161" sldId="285"/>
            <ac:spMk id="3" creationId="{0DCD2881-69F4-34D1-3A50-E631E2672C04}"/>
          </ac:spMkLst>
        </pc:spChg>
        <pc:spChg chg="add mod">
          <ac:chgData name="Nguyen, Cong Chi Tai" userId="S::nguyen6169@saskpolytech.ca::8f8e457d-4172-4ad8-97cb-bd74a2a5e91c" providerId="AD" clId="Web-{D02D9103-9F9D-A378-811D-A4035C723DF3}" dt="2024-03-28T13:18:09.641" v="120" actId="20577"/>
          <ac:spMkLst>
            <pc:docMk/>
            <pc:sldMk cId="197753161" sldId="285"/>
            <ac:spMk id="8" creationId="{3F5E58B7-2FD8-632F-D433-35C272CC3522}"/>
          </ac:spMkLst>
        </pc:spChg>
        <pc:picChg chg="add">
          <ac:chgData name="Nguyen, Cong Chi Tai" userId="S::nguyen6169@saskpolytech.ca::8f8e457d-4172-4ad8-97cb-bd74a2a5e91c" providerId="AD" clId="Web-{D02D9103-9F9D-A378-811D-A4035C723DF3}" dt="2024-03-28T13:13:37.591" v="75"/>
          <ac:picMkLst>
            <pc:docMk/>
            <pc:sldMk cId="197753161" sldId="285"/>
            <ac:picMk id="6" creationId="{144D9A13-BA72-E6E7-6A30-692C2661249A}"/>
          </ac:picMkLst>
        </pc:picChg>
        <pc:cxnChg chg="add">
          <ac:chgData name="Nguyen, Cong Chi Tai" userId="S::nguyen6169@saskpolytech.ca::8f8e457d-4172-4ad8-97cb-bd74a2a5e91c" providerId="AD" clId="Web-{D02D9103-9F9D-A378-811D-A4035C723DF3}" dt="2024-03-28T13:13:37.606" v="77"/>
          <ac:cxnSpMkLst>
            <pc:docMk/>
            <pc:sldMk cId="197753161" sldId="285"/>
            <ac:cxnSpMk id="10" creationId="{642FECA0-DC64-B949-9360-51BCA702899A}"/>
          </ac:cxnSpMkLst>
        </pc:cxnChg>
      </pc:sldChg>
      <pc:sldChg chg="addSp delSp modSp new">
        <pc:chgData name="Nguyen, Cong Chi Tai" userId="S::nguyen6169@saskpolytech.ca::8f8e457d-4172-4ad8-97cb-bd74a2a5e91c" providerId="AD" clId="Web-{D02D9103-9F9D-A378-811D-A4035C723DF3}" dt="2024-03-28T13:18:21.750" v="121"/>
        <pc:sldMkLst>
          <pc:docMk/>
          <pc:sldMk cId="1774605100" sldId="286"/>
        </pc:sldMkLst>
        <pc:spChg chg="del">
          <ac:chgData name="Nguyen, Cong Chi Tai" userId="S::nguyen6169@saskpolytech.ca::8f8e457d-4172-4ad8-97cb-bd74a2a5e91c" providerId="AD" clId="Web-{D02D9103-9F9D-A378-811D-A4035C723DF3}" dt="2024-03-28T13:13:59.966" v="79"/>
          <ac:spMkLst>
            <pc:docMk/>
            <pc:sldMk cId="1774605100" sldId="286"/>
            <ac:spMk id="2" creationId="{65ECC5B3-1769-F7F8-B88C-CA2327B69286}"/>
          </ac:spMkLst>
        </pc:spChg>
        <pc:spChg chg="del">
          <ac:chgData name="Nguyen, Cong Chi Tai" userId="S::nguyen6169@saskpolytech.ca::8f8e457d-4172-4ad8-97cb-bd74a2a5e91c" providerId="AD" clId="Web-{D02D9103-9F9D-A378-811D-A4035C723DF3}" dt="2024-03-28T13:14:01.607" v="80"/>
          <ac:spMkLst>
            <pc:docMk/>
            <pc:sldMk cId="1774605100" sldId="286"/>
            <ac:spMk id="3" creationId="{5152D081-EE20-23D7-3EFC-548BD00969D1}"/>
          </ac:spMkLst>
        </pc:spChg>
        <pc:spChg chg="add mod">
          <ac:chgData name="Nguyen, Cong Chi Tai" userId="S::nguyen6169@saskpolytech.ca::8f8e457d-4172-4ad8-97cb-bd74a2a5e91c" providerId="AD" clId="Web-{D02D9103-9F9D-A378-811D-A4035C723DF3}" dt="2024-03-28T13:18:21.750" v="121"/>
          <ac:spMkLst>
            <pc:docMk/>
            <pc:sldMk cId="1774605100" sldId="286"/>
            <ac:spMk id="8" creationId="{FC68A1AF-8F6F-8337-BC6C-BC98107152D6}"/>
          </ac:spMkLst>
        </pc:spChg>
        <pc:picChg chg="add">
          <ac:chgData name="Nguyen, Cong Chi Tai" userId="S::nguyen6169@saskpolytech.ca::8f8e457d-4172-4ad8-97cb-bd74a2a5e91c" providerId="AD" clId="Web-{D02D9103-9F9D-A378-811D-A4035C723DF3}" dt="2024-03-28T13:14:02.669" v="81"/>
          <ac:picMkLst>
            <pc:docMk/>
            <pc:sldMk cId="1774605100" sldId="286"/>
            <ac:picMk id="6" creationId="{DE870AFE-0F6D-FB07-A6AF-5FE50C518B33}"/>
          </ac:picMkLst>
        </pc:picChg>
        <pc:cxnChg chg="add">
          <ac:chgData name="Nguyen, Cong Chi Tai" userId="S::nguyen6169@saskpolytech.ca::8f8e457d-4172-4ad8-97cb-bd74a2a5e91c" providerId="AD" clId="Web-{D02D9103-9F9D-A378-811D-A4035C723DF3}" dt="2024-03-28T13:14:02.685" v="83"/>
          <ac:cxnSpMkLst>
            <pc:docMk/>
            <pc:sldMk cId="1774605100" sldId="286"/>
            <ac:cxnSpMk id="10" creationId="{95A6646A-75F4-F23C-3D9F-1BF4C1DF6313}"/>
          </ac:cxnSpMkLst>
        </pc:cxnChg>
      </pc:sldChg>
      <pc:sldChg chg="addSp delSp modSp new">
        <pc:chgData name="Nguyen, Cong Chi Tai" userId="S::nguyen6169@saskpolytech.ca::8f8e457d-4172-4ad8-97cb-bd74a2a5e91c" providerId="AD" clId="Web-{D02D9103-9F9D-A378-811D-A4035C723DF3}" dt="2024-03-28T13:14:46.451" v="106" actId="20577"/>
        <pc:sldMkLst>
          <pc:docMk/>
          <pc:sldMk cId="2744022574" sldId="287"/>
        </pc:sldMkLst>
        <pc:spChg chg="del">
          <ac:chgData name="Nguyen, Cong Chi Tai" userId="S::nguyen6169@saskpolytech.ca::8f8e457d-4172-4ad8-97cb-bd74a2a5e91c" providerId="AD" clId="Web-{D02D9103-9F9D-A378-811D-A4035C723DF3}" dt="2024-03-28T13:14:21.638" v="86"/>
          <ac:spMkLst>
            <pc:docMk/>
            <pc:sldMk cId="2744022574" sldId="287"/>
            <ac:spMk id="2" creationId="{3B7C5A24-7BD6-29C0-396F-DDC4B4C5B1F9}"/>
          </ac:spMkLst>
        </pc:spChg>
        <pc:spChg chg="del">
          <ac:chgData name="Nguyen, Cong Chi Tai" userId="S::nguyen6169@saskpolytech.ca::8f8e457d-4172-4ad8-97cb-bd74a2a5e91c" providerId="AD" clId="Web-{D02D9103-9F9D-A378-811D-A4035C723DF3}" dt="2024-03-28T13:14:17.779" v="85"/>
          <ac:spMkLst>
            <pc:docMk/>
            <pc:sldMk cId="2744022574" sldId="287"/>
            <ac:spMk id="3" creationId="{51A5930C-3139-4C8B-50A1-F10D9654FF04}"/>
          </ac:spMkLst>
        </pc:spChg>
        <pc:spChg chg="add mod">
          <ac:chgData name="Nguyen, Cong Chi Tai" userId="S::nguyen6169@saskpolytech.ca::8f8e457d-4172-4ad8-97cb-bd74a2a5e91c" providerId="AD" clId="Web-{D02D9103-9F9D-A378-811D-A4035C723DF3}" dt="2024-03-28T13:14:46.451" v="106" actId="20577"/>
          <ac:spMkLst>
            <pc:docMk/>
            <pc:sldMk cId="2744022574" sldId="287"/>
            <ac:spMk id="8" creationId="{387BC867-EE3B-A8D9-71F5-1C22C7B9864A}"/>
          </ac:spMkLst>
        </pc:spChg>
        <pc:picChg chg="add">
          <ac:chgData name="Nguyen, Cong Chi Tai" userId="S::nguyen6169@saskpolytech.ca::8f8e457d-4172-4ad8-97cb-bd74a2a5e91c" providerId="AD" clId="Web-{D02D9103-9F9D-A378-811D-A4035C723DF3}" dt="2024-03-28T13:14:26.107" v="87"/>
          <ac:picMkLst>
            <pc:docMk/>
            <pc:sldMk cId="2744022574" sldId="287"/>
            <ac:picMk id="6" creationId="{FAA84378-B2F2-93B4-8061-3F5FC152DE73}"/>
          </ac:picMkLst>
        </pc:picChg>
        <pc:cxnChg chg="add">
          <ac:chgData name="Nguyen, Cong Chi Tai" userId="S::nguyen6169@saskpolytech.ca::8f8e457d-4172-4ad8-97cb-bd74a2a5e91c" providerId="AD" clId="Web-{D02D9103-9F9D-A378-811D-A4035C723DF3}" dt="2024-03-28T13:14:26.122" v="89"/>
          <ac:cxnSpMkLst>
            <pc:docMk/>
            <pc:sldMk cId="2744022574" sldId="287"/>
            <ac:cxnSpMk id="10" creationId="{51888861-20BD-D26D-D594-08140AD58643}"/>
          </ac:cxnSpMkLst>
        </pc:cxnChg>
      </pc:sldChg>
    </pc:docChg>
  </pc:docChgLst>
  <pc:docChgLst>
    <pc:chgData name="Nguyen, Cong Chi Tai" userId="S::nguyen6169@saskpolytech.ca::8f8e457d-4172-4ad8-97cb-bd74a2a5e91c" providerId="AD" clId="Web-{D6D4AEC7-37EB-F59A-444B-AD4BBE25D156}"/>
    <pc:docChg chg="modSld">
      <pc:chgData name="Nguyen, Cong Chi Tai" userId="S::nguyen6169@saskpolytech.ca::8f8e457d-4172-4ad8-97cb-bd74a2a5e91c" providerId="AD" clId="Web-{D6D4AEC7-37EB-F59A-444B-AD4BBE25D156}" dt="2024-04-02T05:43:23.665" v="43" actId="20577"/>
      <pc:docMkLst>
        <pc:docMk/>
      </pc:docMkLst>
      <pc:sldChg chg="addSp delSp modSp">
        <pc:chgData name="Nguyen, Cong Chi Tai" userId="S::nguyen6169@saskpolytech.ca::8f8e457d-4172-4ad8-97cb-bd74a2a5e91c" providerId="AD" clId="Web-{D6D4AEC7-37EB-F59A-444B-AD4BBE25D156}" dt="2024-04-02T05:43:23.665" v="43" actId="20577"/>
        <pc:sldMkLst>
          <pc:docMk/>
          <pc:sldMk cId="2744022574" sldId="287"/>
        </pc:sldMkLst>
        <pc:spChg chg="mod">
          <ac:chgData name="Nguyen, Cong Chi Tai" userId="S::nguyen6169@saskpolytech.ca::8f8e457d-4172-4ad8-97cb-bd74a2a5e91c" providerId="AD" clId="Web-{D6D4AEC7-37EB-F59A-444B-AD4BBE25D156}" dt="2024-04-02T05:36:48.091" v="6" actId="20577"/>
          <ac:spMkLst>
            <pc:docMk/>
            <pc:sldMk cId="2744022574" sldId="287"/>
            <ac:spMk id="8" creationId="{387BC867-EE3B-A8D9-71F5-1C22C7B9864A}"/>
          </ac:spMkLst>
        </pc:spChg>
        <pc:spChg chg="add del mod">
          <ac:chgData name="Nguyen, Cong Chi Tai" userId="S::nguyen6169@saskpolytech.ca::8f8e457d-4172-4ad8-97cb-bd74a2a5e91c" providerId="AD" clId="Web-{D6D4AEC7-37EB-F59A-444B-AD4BBE25D156}" dt="2024-04-02T05:42:12.008" v="15"/>
          <ac:spMkLst>
            <pc:docMk/>
            <pc:sldMk cId="2744022574" sldId="287"/>
            <ac:spMk id="12" creationId="{7C2E13A2-0EAD-C2FE-EE92-391BEFB8CB67}"/>
          </ac:spMkLst>
        </pc:spChg>
        <pc:spChg chg="add mod">
          <ac:chgData name="Nguyen, Cong Chi Tai" userId="S::nguyen6169@saskpolytech.ca::8f8e457d-4172-4ad8-97cb-bd74a2a5e91c" providerId="AD" clId="Web-{D6D4AEC7-37EB-F59A-444B-AD4BBE25D156}" dt="2024-04-02T05:43:23.665" v="43" actId="20577"/>
          <ac:spMkLst>
            <pc:docMk/>
            <pc:sldMk cId="2744022574" sldId="287"/>
            <ac:spMk id="13" creationId="{12B1CBFE-4AC1-88C0-C445-751952917606}"/>
          </ac:spMkLst>
        </pc:spChg>
        <pc:picChg chg="add del">
          <ac:chgData name="Nguyen, Cong Chi Tai" userId="S::nguyen6169@saskpolytech.ca::8f8e457d-4172-4ad8-97cb-bd74a2a5e91c" providerId="AD" clId="Web-{D6D4AEC7-37EB-F59A-444B-AD4BBE25D156}" dt="2024-04-02T05:39:54.583" v="7"/>
          <ac:picMkLst>
            <pc:docMk/>
            <pc:sldMk cId="2744022574" sldId="287"/>
            <ac:picMk id="3" creationId="{18FA6FFF-4D38-DA1C-A61D-BAC891F8B1B7}"/>
          </ac:picMkLst>
        </pc:picChg>
        <pc:picChg chg="add del mod">
          <ac:chgData name="Nguyen, Cong Chi Tai" userId="S::nguyen6169@saskpolytech.ca::8f8e457d-4172-4ad8-97cb-bd74a2a5e91c" providerId="AD" clId="Web-{D6D4AEC7-37EB-F59A-444B-AD4BBE25D156}" dt="2024-04-02T05:33:56.416" v="4"/>
          <ac:picMkLst>
            <pc:docMk/>
            <pc:sldMk cId="2744022574" sldId="287"/>
            <ac:picMk id="5" creationId="{EDABDBE2-01DB-0890-AB60-E912CABF5AC9}"/>
          </ac:picMkLst>
        </pc:picChg>
        <pc:picChg chg="add del mod">
          <ac:chgData name="Nguyen, Cong Chi Tai" userId="S::nguyen6169@saskpolytech.ca::8f8e457d-4172-4ad8-97cb-bd74a2a5e91c" providerId="AD" clId="Web-{D6D4AEC7-37EB-F59A-444B-AD4BBE25D156}" dt="2024-04-02T05:40:35.897" v="9"/>
          <ac:picMkLst>
            <pc:docMk/>
            <pc:sldMk cId="2744022574" sldId="287"/>
            <ac:picMk id="7" creationId="{62D16D66-A152-1B1C-9DC9-2DD48E586541}"/>
          </ac:picMkLst>
        </pc:picChg>
        <pc:picChg chg="add mod">
          <ac:chgData name="Nguyen, Cong Chi Tai" userId="S::nguyen6169@saskpolytech.ca::8f8e457d-4172-4ad8-97cb-bd74a2a5e91c" providerId="AD" clId="Web-{D6D4AEC7-37EB-F59A-444B-AD4BBE25D156}" dt="2024-04-02T05:41:40.413" v="12" actId="1076"/>
          <ac:picMkLst>
            <pc:docMk/>
            <pc:sldMk cId="2744022574" sldId="287"/>
            <ac:picMk id="11" creationId="{401A13F4-EC06-FD6B-17BE-0AB56BF6D348}"/>
          </ac:picMkLst>
        </pc:picChg>
      </pc:sldChg>
    </pc:docChg>
  </pc:docChgLst>
  <pc:docChgLst>
    <pc:chgData name="Nguyen, Xuan Hieu" userId="4f120cff-3b01-41db-955e-cca13309b70a" providerId="ADAL" clId="{0202547D-9880-4ACF-A125-28194E04ACB7}"/>
    <pc:docChg chg="custSel modSld">
      <pc:chgData name="Nguyen, Xuan Hieu" userId="4f120cff-3b01-41db-955e-cca13309b70a" providerId="ADAL" clId="{0202547D-9880-4ACF-A125-28194E04ACB7}" dt="2024-04-17T18:24:47.866" v="1410" actId="20577"/>
      <pc:docMkLst>
        <pc:docMk/>
      </pc:docMkLst>
      <pc:sldChg chg="modNotesTx">
        <pc:chgData name="Nguyen, Xuan Hieu" userId="4f120cff-3b01-41db-955e-cca13309b70a" providerId="ADAL" clId="{0202547D-9880-4ACF-A125-28194E04ACB7}" dt="2024-04-11T16:50:35.952" v="1249" actId="20577"/>
        <pc:sldMkLst>
          <pc:docMk/>
          <pc:sldMk cId="3414637245" sldId="258"/>
        </pc:sldMkLst>
      </pc:sldChg>
      <pc:sldChg chg="modSp mod">
        <pc:chgData name="Nguyen, Xuan Hieu" userId="4f120cff-3b01-41db-955e-cca13309b70a" providerId="ADAL" clId="{0202547D-9880-4ACF-A125-28194E04ACB7}" dt="2024-04-17T18:24:47.866" v="1410" actId="20577"/>
        <pc:sldMkLst>
          <pc:docMk/>
          <pc:sldMk cId="3608975911" sldId="269"/>
        </pc:sldMkLst>
        <pc:spChg chg="mod">
          <ac:chgData name="Nguyen, Xuan Hieu" userId="4f120cff-3b01-41db-955e-cca13309b70a" providerId="ADAL" clId="{0202547D-9880-4ACF-A125-28194E04ACB7}" dt="2024-04-17T18:24:44.447" v="1409" actId="20577"/>
          <ac:spMkLst>
            <pc:docMk/>
            <pc:sldMk cId="3608975911" sldId="269"/>
            <ac:spMk id="3" creationId="{1CD968B7-7F02-03C6-DFC2-9F2BFBAB1874}"/>
          </ac:spMkLst>
        </pc:spChg>
        <pc:spChg chg="mod">
          <ac:chgData name="Nguyen, Xuan Hieu" userId="4f120cff-3b01-41db-955e-cca13309b70a" providerId="ADAL" clId="{0202547D-9880-4ACF-A125-28194E04ACB7}" dt="2024-04-17T18:24:47.866" v="1410" actId="20577"/>
          <ac:spMkLst>
            <pc:docMk/>
            <pc:sldMk cId="3608975911" sldId="269"/>
            <ac:spMk id="10" creationId="{0826791F-8FD1-B670-6AD6-B107D45E18A5}"/>
          </ac:spMkLst>
        </pc:spChg>
      </pc:sldChg>
      <pc:sldChg chg="modNotesTx">
        <pc:chgData name="Nguyen, Xuan Hieu" userId="4f120cff-3b01-41db-955e-cca13309b70a" providerId="ADAL" clId="{0202547D-9880-4ACF-A125-28194E04ACB7}" dt="2024-04-11T16:53:48.049" v="1391" actId="20577"/>
        <pc:sldMkLst>
          <pc:docMk/>
          <pc:sldMk cId="176231646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CD9DF-4FC9-4FEB-86C7-E4D95546DAB0}" type="datetimeFigureOut">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2C229-B485-4159-A718-F1C8CE4A5DEB}" type="slidenum">
              <a:t>‹#›</a:t>
            </a:fld>
            <a:endParaRPr lang="en-US"/>
          </a:p>
        </p:txBody>
      </p:sp>
    </p:spTree>
    <p:extLst>
      <p:ext uri="{BB962C8B-B14F-4D97-AF65-F5344CB8AC3E}">
        <p14:creationId xmlns:p14="http://schemas.microsoft.com/office/powerpoint/2010/main" val="13466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682C229-B485-4159-A718-F1C8CE4A5DEB}" type="slidenum">
              <a:rPr lang="en-CA" smtClean="0"/>
              <a:t>2</a:t>
            </a:fld>
            <a:endParaRPr lang="en-CA"/>
          </a:p>
        </p:txBody>
      </p:sp>
    </p:spTree>
    <p:extLst>
      <p:ext uri="{BB962C8B-B14F-4D97-AF65-F5344CB8AC3E}">
        <p14:creationId xmlns:p14="http://schemas.microsoft.com/office/powerpoint/2010/main" val="149773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Nowadays, we have many application to order food like </a:t>
            </a:r>
            <a:r>
              <a:rPr lang="en-CA" err="1"/>
              <a:t>Doordash</a:t>
            </a:r>
            <a:r>
              <a:rPr lang="en-CA"/>
              <a:t> , </a:t>
            </a:r>
            <a:r>
              <a:rPr lang="en-CA" err="1"/>
              <a:t>Skipthedishes</a:t>
            </a:r>
            <a:r>
              <a:rPr lang="en-CA"/>
              <a:t>. But still have number of customer who will contact directly by phone or email to order. Some restaurant will reserve driver to deliver food but they  have faced some problems:</a:t>
            </a:r>
          </a:p>
          <a:p>
            <a:r>
              <a:rPr lang="en-CA"/>
              <a:t>- Process order manually : when customer call, they write down on paper bill and use this bill to transfer customer’s requirement to kitchen and assign delivery batch for driver.  Then there are a lot of issue like: loss bill, handwriting issue. Moreover, lack of communication is big challenge , restaurant and customer don’t know about order’s status, driver cannot provide evidence for order completion. Consequence, order can be cancelled and impact on restaurant’s reputation. Last thing , they don’t have any dashboard for revenue report at the end of day.</a:t>
            </a:r>
          </a:p>
        </p:txBody>
      </p:sp>
      <p:sp>
        <p:nvSpPr>
          <p:cNvPr id="4" name="Slide Number Placeholder 3"/>
          <p:cNvSpPr>
            <a:spLocks noGrp="1"/>
          </p:cNvSpPr>
          <p:nvPr>
            <p:ph type="sldNum" sz="quarter" idx="5"/>
          </p:nvPr>
        </p:nvSpPr>
        <p:spPr/>
        <p:txBody>
          <a:bodyPr/>
          <a:lstStyle/>
          <a:p>
            <a:fld id="{3682C229-B485-4159-A718-F1C8CE4A5DEB}" type="slidenum">
              <a:rPr lang="en-CA" smtClean="0"/>
              <a:t>3</a:t>
            </a:fld>
            <a:endParaRPr lang="en-CA"/>
          </a:p>
        </p:txBody>
      </p:sp>
    </p:spTree>
    <p:extLst>
      <p:ext uri="{BB962C8B-B14F-4D97-AF65-F5344CB8AC3E}">
        <p14:creationId xmlns:p14="http://schemas.microsoft.com/office/powerpoint/2010/main" val="39556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Our expectation is increasing quality of customer services, limit conflict and human mistakes in delivery stage.</a:t>
            </a:r>
          </a:p>
        </p:txBody>
      </p:sp>
      <p:sp>
        <p:nvSpPr>
          <p:cNvPr id="4" name="Slide Number Placeholder 3"/>
          <p:cNvSpPr>
            <a:spLocks noGrp="1"/>
          </p:cNvSpPr>
          <p:nvPr>
            <p:ph type="sldNum" sz="quarter" idx="5"/>
          </p:nvPr>
        </p:nvSpPr>
        <p:spPr/>
        <p:txBody>
          <a:bodyPr/>
          <a:lstStyle/>
          <a:p>
            <a:fld id="{3682C229-B485-4159-A718-F1C8CE4A5DEB}" type="slidenum">
              <a:rPr lang="en-CA" smtClean="0"/>
              <a:t>4</a:t>
            </a:fld>
            <a:endParaRPr lang="en-CA"/>
          </a:p>
        </p:txBody>
      </p:sp>
    </p:spTree>
    <p:extLst>
      <p:ext uri="{BB962C8B-B14F-4D97-AF65-F5344CB8AC3E}">
        <p14:creationId xmlns:p14="http://schemas.microsoft.com/office/powerpoint/2010/main" val="344913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Backend: </a:t>
            </a:r>
            <a:endParaRPr lang="en-US" dirty="0">
              <a:ea typeface="Calibri"/>
              <a:cs typeface="Calibri"/>
            </a:endParaRPr>
          </a:p>
          <a:p>
            <a:pPr marL="628650" lvl="1" indent="-171450">
              <a:buFont typeface="Courier New"/>
              <a:buChar char="o"/>
            </a:pPr>
            <a:r>
              <a:rPr lang="en-US" dirty="0">
                <a:cs typeface="Calibri"/>
              </a:rPr>
              <a:t>Build a Django project, rest </a:t>
            </a:r>
            <a:r>
              <a:rPr lang="en-US" dirty="0" err="1">
                <a:cs typeface="Calibri"/>
              </a:rPr>
              <a:t>api</a:t>
            </a:r>
            <a:r>
              <a:rPr lang="en-US" dirty="0">
                <a:cs typeface="Calibri"/>
              </a:rPr>
              <a:t> to communicate w front end, </a:t>
            </a:r>
            <a:endParaRPr lang="en-US">
              <a:ea typeface="Calibri"/>
              <a:cs typeface="Calibri"/>
            </a:endParaRPr>
          </a:p>
          <a:p>
            <a:pPr marL="628650" lvl="1" indent="-171450">
              <a:buFont typeface="Courier New"/>
              <a:buChar char="o"/>
            </a:pPr>
            <a:r>
              <a:rPr lang="en-US" dirty="0">
                <a:cs typeface="Calibri"/>
              </a:rPr>
              <a:t>try to adopt as much as possible </a:t>
            </a:r>
            <a:r>
              <a:rPr lang="en-US" dirty="0" err="1">
                <a:cs typeface="Calibri"/>
              </a:rPr>
              <a:t>aws</a:t>
            </a:r>
            <a:r>
              <a:rPr lang="en-US" dirty="0">
                <a:cs typeface="Calibri"/>
              </a:rPr>
              <a:t> for this practical project and apply best practice</a:t>
            </a:r>
            <a:endParaRPr lang="en-US">
              <a:ea typeface="Calibri" panose="020F0502020204030204"/>
              <a:cs typeface="Calibri" panose="020F0502020204030204"/>
            </a:endParaRPr>
          </a:p>
          <a:p>
            <a:pPr marL="171450" indent="-171450">
              <a:buFont typeface="Calibri"/>
              <a:buChar char="-"/>
            </a:pPr>
            <a:r>
              <a:rPr lang="en-US" dirty="0">
                <a:cs typeface="Calibri"/>
              </a:rPr>
              <a:t>AWS: Personal Account, utilizing </a:t>
            </a:r>
            <a:r>
              <a:rPr lang="en-US" dirty="0" err="1">
                <a:cs typeface="Calibri"/>
              </a:rPr>
              <a:t>codecommit</a:t>
            </a:r>
            <a:r>
              <a:rPr lang="en-US" dirty="0">
                <a:cs typeface="Calibri"/>
              </a:rPr>
              <a:t> for backend repository</a:t>
            </a:r>
            <a:endParaRPr lang="en-US" dirty="0">
              <a:ea typeface="Calibri"/>
              <a:cs typeface="Calibri"/>
            </a:endParaRPr>
          </a:p>
          <a:p>
            <a:pPr marL="628650" lvl="1" indent="-171450">
              <a:buFont typeface="Courier New"/>
              <a:buChar char="o"/>
            </a:pPr>
            <a:r>
              <a:rPr lang="en-US" dirty="0" err="1">
                <a:cs typeface="Calibri"/>
              </a:rPr>
              <a:t>codebuild</a:t>
            </a:r>
            <a:r>
              <a:rPr lang="en-US" dirty="0">
                <a:cs typeface="Calibri"/>
              </a:rPr>
              <a:t> for build docker image and push the image to ECR repository</a:t>
            </a:r>
            <a:endParaRPr lang="en-US" dirty="0">
              <a:ea typeface="Calibri"/>
              <a:cs typeface="Calibri"/>
            </a:endParaRPr>
          </a:p>
          <a:p>
            <a:pPr marL="628650" lvl="1" indent="-171450">
              <a:buFont typeface="Courier New"/>
              <a:buChar char="o"/>
            </a:pPr>
            <a:r>
              <a:rPr lang="en-US" dirty="0" err="1">
                <a:cs typeface="Calibri"/>
              </a:rPr>
              <a:t>codedeploy</a:t>
            </a:r>
            <a:r>
              <a:rPr lang="en-US" dirty="0">
                <a:cs typeface="Calibri"/>
              </a:rPr>
              <a:t> the </a:t>
            </a:r>
            <a:r>
              <a:rPr lang="en-US" dirty="0" err="1">
                <a:cs typeface="Calibri"/>
              </a:rPr>
              <a:t>ecr</a:t>
            </a:r>
            <a:r>
              <a:rPr lang="en-US" dirty="0">
                <a:cs typeface="Calibri"/>
              </a:rPr>
              <a:t> image to ECS then initial a new task</a:t>
            </a:r>
            <a:endParaRPr lang="en-US" dirty="0">
              <a:ea typeface="Calibri"/>
              <a:cs typeface="Calibri"/>
            </a:endParaRPr>
          </a:p>
          <a:p>
            <a:pPr marL="628650" lvl="1" indent="-171450">
              <a:buFont typeface="Courier New"/>
              <a:buChar char="o"/>
            </a:pPr>
            <a:r>
              <a:rPr lang="en-US" dirty="0">
                <a:cs typeface="Calibri"/>
              </a:rPr>
              <a:t>ECS: </a:t>
            </a:r>
            <a:r>
              <a:rPr lang="en-US" dirty="0" err="1">
                <a:cs typeface="Calibri" panose="020F0502020204030204"/>
              </a:rPr>
              <a:t>Fargate</a:t>
            </a:r>
            <a:r>
              <a:rPr lang="en-US" dirty="0">
                <a:cs typeface="Calibri"/>
              </a:rPr>
              <a:t> instance, ec2 load balancer</a:t>
            </a:r>
            <a:endParaRPr lang="en-US" dirty="0">
              <a:ea typeface="Calibri"/>
              <a:cs typeface="Calibri"/>
            </a:endParaRPr>
          </a:p>
          <a:p>
            <a:pPr indent="-171450">
              <a:buFont typeface="Calibri"/>
              <a:buChar char="-"/>
            </a:pPr>
            <a:r>
              <a:rPr lang="en-US" dirty="0">
                <a:cs typeface="Calibri"/>
              </a:rPr>
              <a:t>AWS</a:t>
            </a:r>
            <a:r>
              <a:rPr lang="en-US" dirty="0"/>
              <a:t>: Learning Lab, host RDS </a:t>
            </a:r>
            <a:r>
              <a:rPr lang="en-US" dirty="0" err="1"/>
              <a:t>Postgresql</a:t>
            </a:r>
            <a:r>
              <a:rPr lang="en-US" dirty="0"/>
              <a:t> DB</a:t>
            </a:r>
            <a:endParaRPr lang="en-US" dirty="0">
              <a:cs typeface="Calibri"/>
            </a:endParaRPr>
          </a:p>
          <a:p>
            <a:pPr indent="-171450">
              <a:buFont typeface="Calibri"/>
              <a:buChar char="-"/>
            </a:pPr>
            <a:endParaRPr lang="en-US">
              <a:cs typeface="Calibri"/>
            </a:endParaRPr>
          </a:p>
          <a:p>
            <a:pPr marL="171450" indent="-171450">
              <a:buFont typeface="Calibri"/>
              <a:buChar char="-"/>
            </a:pPr>
            <a:r>
              <a:rPr lang="en-US" dirty="0">
                <a:cs typeface="Calibri"/>
              </a:rPr>
              <a:t>About our front-end, we also use </a:t>
            </a:r>
            <a:r>
              <a:rPr lang="en-US" dirty="0" err="1">
                <a:cs typeface="Calibri"/>
              </a:rPr>
              <a:t>codepipeline</a:t>
            </a:r>
            <a:r>
              <a:rPr lang="en-US" dirty="0">
                <a:cs typeface="Calibri"/>
              </a:rPr>
              <a:t> from AWS for the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682C229-B485-4159-A718-F1C8CE4A5DEB}" type="slidenum">
              <a:t>5</a:t>
            </a:fld>
            <a:endParaRPr lang="en-US"/>
          </a:p>
        </p:txBody>
      </p:sp>
    </p:spTree>
    <p:extLst>
      <p:ext uri="{BB962C8B-B14F-4D97-AF65-F5344CB8AC3E}">
        <p14:creationId xmlns:p14="http://schemas.microsoft.com/office/powerpoint/2010/main" val="396873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Following the architecture above, we have defined the list of services that need to be used for the whole time of the project. The list of it including: a domain, the front-end theme which are pay 1 time, Amazon Web Services such as Simple Storage Service as know as S3 for our front-end hosting, Relational Database Service for PostgreSQL for our database, and </a:t>
            </a:r>
            <a:r>
              <a:rPr lang="en-US" err="1">
                <a:cs typeface="Calibri"/>
              </a:rPr>
              <a:t>Fargate</a:t>
            </a:r>
            <a:r>
              <a:rPr lang="en-US">
                <a:cs typeface="Calibri"/>
              </a:rPr>
              <a:t> for the back-end.</a:t>
            </a:r>
          </a:p>
          <a:p>
            <a:r>
              <a:rPr lang="en-US">
                <a:cs typeface="Calibri"/>
              </a:rPr>
              <a:t>These services cost us $135 dollars from February to May as estimated in the slide. The half of it was sponsored by our teammate, Tai Nguyen, the one who received a scholarship from our school.</a:t>
            </a:r>
          </a:p>
        </p:txBody>
      </p:sp>
      <p:sp>
        <p:nvSpPr>
          <p:cNvPr id="4" name="Slide Number Placeholder 3"/>
          <p:cNvSpPr>
            <a:spLocks noGrp="1"/>
          </p:cNvSpPr>
          <p:nvPr>
            <p:ph type="sldNum" sz="quarter" idx="5"/>
          </p:nvPr>
        </p:nvSpPr>
        <p:spPr/>
        <p:txBody>
          <a:bodyPr/>
          <a:lstStyle/>
          <a:p>
            <a:fld id="{3682C229-B485-4159-A718-F1C8CE4A5DEB}" type="slidenum">
              <a:rPr lang="en-US"/>
              <a:t>6</a:t>
            </a:fld>
            <a:endParaRPr lang="en-US"/>
          </a:p>
        </p:txBody>
      </p:sp>
    </p:spTree>
    <p:extLst>
      <p:ext uri="{BB962C8B-B14F-4D97-AF65-F5344CB8AC3E}">
        <p14:creationId xmlns:p14="http://schemas.microsoft.com/office/powerpoint/2010/main" val="389764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designed the front-end customized after buy a theme, this is our Home Page for it. From this homepage, you could click to the login and putting your credentials to the login page and the whole process will be demo by Tai after these slides</a:t>
            </a:r>
          </a:p>
        </p:txBody>
      </p:sp>
      <p:sp>
        <p:nvSpPr>
          <p:cNvPr id="4" name="Slide Number Placeholder 3"/>
          <p:cNvSpPr>
            <a:spLocks noGrp="1"/>
          </p:cNvSpPr>
          <p:nvPr>
            <p:ph type="sldNum" sz="quarter" idx="5"/>
          </p:nvPr>
        </p:nvSpPr>
        <p:spPr/>
        <p:txBody>
          <a:bodyPr/>
          <a:lstStyle/>
          <a:p>
            <a:fld id="{3682C229-B485-4159-A718-F1C8CE4A5DEB}" type="slidenum">
              <a:rPr lang="en-US"/>
              <a:t>7</a:t>
            </a:fld>
            <a:endParaRPr lang="en-US"/>
          </a:p>
        </p:txBody>
      </p:sp>
    </p:spTree>
    <p:extLst>
      <p:ext uri="{BB962C8B-B14F-4D97-AF65-F5344CB8AC3E}">
        <p14:creationId xmlns:p14="http://schemas.microsoft.com/office/powerpoint/2010/main" val="584663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 the Dashboard Page, you could see everything on it, this is the Owner/Restaurant Manager can see how much they earned, how many deliveries, history of the Revenue and what is the status of delivery at the moment. The process of our application and </a:t>
            </a:r>
            <a:r>
              <a:rPr lang="en-US" err="1">
                <a:cs typeface="Calibri"/>
              </a:rPr>
              <a:t>resturant</a:t>
            </a:r>
            <a:r>
              <a:rPr lang="en-US">
                <a:cs typeface="Calibri"/>
              </a:rPr>
              <a:t>  will be showed now by Tai Nguyen, I'll hand this back to him. </a:t>
            </a:r>
          </a:p>
        </p:txBody>
      </p:sp>
      <p:sp>
        <p:nvSpPr>
          <p:cNvPr id="4" name="Slide Number Placeholder 3"/>
          <p:cNvSpPr>
            <a:spLocks noGrp="1"/>
          </p:cNvSpPr>
          <p:nvPr>
            <p:ph type="sldNum" sz="quarter" idx="5"/>
          </p:nvPr>
        </p:nvSpPr>
        <p:spPr/>
        <p:txBody>
          <a:bodyPr/>
          <a:lstStyle/>
          <a:p>
            <a:fld id="{3682C229-B485-4159-A718-F1C8CE4A5DEB}" type="slidenum">
              <a:rPr lang="en-US"/>
              <a:t>8</a:t>
            </a:fld>
            <a:endParaRPr lang="en-US"/>
          </a:p>
        </p:txBody>
      </p:sp>
    </p:spTree>
    <p:extLst>
      <p:ext uri="{BB962C8B-B14F-4D97-AF65-F5344CB8AC3E}">
        <p14:creationId xmlns:p14="http://schemas.microsoft.com/office/powerpoint/2010/main" val="337182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cs typeface="Calibri"/>
              </a:rPr>
              <a:t>Thanks Mayra and Yong for provide learning lab</a:t>
            </a:r>
          </a:p>
          <a:p>
            <a:pPr marL="285750" indent="-285750">
              <a:buFont typeface="Calibri"/>
              <a:buChar char="-"/>
            </a:pPr>
            <a:r>
              <a:rPr lang="en-US">
                <a:cs typeface="Calibri"/>
              </a:rPr>
              <a:t>Thanks Thien restaurant and Lanny McDonald for support us make this video demo</a:t>
            </a:r>
          </a:p>
          <a:p>
            <a:pPr marL="285750" indent="-285750">
              <a:buFont typeface="Calibri"/>
              <a:buChar char="-"/>
            </a:pPr>
            <a:r>
              <a:rPr lang="en-US">
                <a:cs typeface="Calibri"/>
              </a:rPr>
              <a:t>In demo we show practical process partner with real situation and how our application operating</a:t>
            </a:r>
          </a:p>
          <a:p>
            <a:pPr marL="285750" indent="-285750">
              <a:buFont typeface="Calibri"/>
              <a:buChar char="-"/>
            </a:pPr>
            <a:r>
              <a:rPr lang="en-US">
                <a:cs typeface="Calibri"/>
              </a:rPr>
              <a:t>We also present the dashboard for restaurant owner and delivery</a:t>
            </a:r>
          </a:p>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3682C229-B485-4159-A718-F1C8CE4A5DEB}" type="slidenum">
              <a:t>9</a:t>
            </a:fld>
            <a:endParaRPr lang="en-US"/>
          </a:p>
        </p:txBody>
      </p:sp>
    </p:spTree>
    <p:extLst>
      <p:ext uri="{BB962C8B-B14F-4D97-AF65-F5344CB8AC3E}">
        <p14:creationId xmlns:p14="http://schemas.microsoft.com/office/powerpoint/2010/main" val="1774126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Calibri"/>
              </a:rPr>
              <a:t>Resolve the mis-communication between restaurant-driver-customer in case of order food via website, phone call channels</a:t>
            </a:r>
          </a:p>
          <a:p>
            <a:pPr marL="171450" indent="-171450">
              <a:buFont typeface="Calibri"/>
              <a:buChar char="-"/>
            </a:pPr>
            <a:r>
              <a:rPr lang="en-US">
                <a:cs typeface="Calibri"/>
              </a:rPr>
              <a:t>Adopt cloud computing to enhance manual work to auto process for end-user for daily operation and report summary</a:t>
            </a:r>
          </a:p>
          <a:p>
            <a:pPr marL="171450" indent="-171450">
              <a:buFont typeface="Calibri"/>
              <a:buChar char="-"/>
            </a:pPr>
            <a:r>
              <a:rPr lang="en-US">
                <a:cs typeface="Calibri"/>
              </a:rPr>
              <a:t>Free manual tasks and improve performance for restaurant staffs and give more income for delivery</a:t>
            </a:r>
          </a:p>
        </p:txBody>
      </p:sp>
      <p:sp>
        <p:nvSpPr>
          <p:cNvPr id="4" name="Slide Number Placeholder 3"/>
          <p:cNvSpPr>
            <a:spLocks noGrp="1"/>
          </p:cNvSpPr>
          <p:nvPr>
            <p:ph type="sldNum" sz="quarter" idx="5"/>
          </p:nvPr>
        </p:nvSpPr>
        <p:spPr/>
        <p:txBody>
          <a:bodyPr/>
          <a:lstStyle/>
          <a:p>
            <a:fld id="{3682C229-B485-4159-A718-F1C8CE4A5DEB}" type="slidenum">
              <a:t>10</a:t>
            </a:fld>
            <a:endParaRPr lang="en-US"/>
          </a:p>
        </p:txBody>
      </p:sp>
    </p:spTree>
    <p:extLst>
      <p:ext uri="{BB962C8B-B14F-4D97-AF65-F5344CB8AC3E}">
        <p14:creationId xmlns:p14="http://schemas.microsoft.com/office/powerpoint/2010/main" val="370004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2C74-1C5F-128C-2EB6-A389682D0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0E87DD7B-C99B-BC99-1B9F-EEB810377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17D1DDB4-BDFF-8A87-755C-C784A35C78B8}"/>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03C7FCB4-26A9-E1A9-0A72-E823CA2015F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8125A44-3F0C-4FAD-D53B-0EB044050B0E}"/>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15174485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B5E4-FF11-C355-A93A-551D62FFC0CE}"/>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F032CD9-2BE6-9465-900A-5BDFDAE65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320668F-7407-283B-A3F9-E7E99C50335A}"/>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8B926190-1F58-A975-BF22-9C6C9C7242F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8D3F76A-FE9C-906E-E8D5-AB7E56888BB6}"/>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2446134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59FCA-465D-66A3-DF5F-4AFA8070BB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0C4C832-9129-7DB7-ED55-EDFA4EA4A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802AC3E-3475-8006-8E66-61FF9FC40AE5}"/>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EE772353-7FB8-43E1-BBFE-5CA30474737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050FEAE-2C77-74F1-C344-5042921A3C32}"/>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11302163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7A5-9977-CC36-CE70-F7F155ECED9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B7506A3-8ADF-67B8-399E-700C1FF97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43AD502-FAE0-6253-958A-C95A2E4619BF}"/>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5DC54A65-C190-D276-3CC8-EE9C66ECA34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A174ABE-587B-E57F-53C2-F7E86575BDBA}"/>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37174783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9F46-75D8-32AE-434A-718C8E799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1681C516-648F-0AF6-28E9-A25D6367F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715E5-9E0A-2640-957E-F540A903712D}"/>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7138A57E-D852-82CD-02F3-EA3D09FC674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B291873-6668-5619-293B-81D47B0B0DBD}"/>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10474115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E771-25D0-E8CA-C074-5E686234786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619D57C-E895-A556-7172-914C98839F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95BD04BC-04DD-EBE9-7653-C94051E33C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BC09D537-DD22-3374-84E4-EF9258EBE8A3}"/>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6" name="Footer Placeholder 5">
            <a:extLst>
              <a:ext uri="{FF2B5EF4-FFF2-40B4-BE49-F238E27FC236}">
                <a16:creationId xmlns:a16="http://schemas.microsoft.com/office/drawing/2014/main" id="{272F7B8E-D228-0A30-8385-A75AEFB0D31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931D26D-B0B0-1793-DDC8-5FDE325833E7}"/>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4719650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12A-CAE0-DD27-7500-E7FC84D565C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38C4303-D4E8-9DCA-7DA8-833FBB6FE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04843-25F7-9441-E1EF-5F1984AD0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2204E79-3ACF-A5EF-5CA7-C485F18B9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64081-BAE2-F92B-3E4F-E76692566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F121A4E5-9F94-D3C8-4001-9CC57E31AB50}"/>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8" name="Footer Placeholder 7">
            <a:extLst>
              <a:ext uri="{FF2B5EF4-FFF2-40B4-BE49-F238E27FC236}">
                <a16:creationId xmlns:a16="http://schemas.microsoft.com/office/drawing/2014/main" id="{D3848E9E-28FA-80A1-CCDB-A8365D0D9ADB}"/>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77D652DA-A91A-A9AD-9273-508C3F49EEDF}"/>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39550000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3C10-0A30-56A2-5459-6A3EE3F15497}"/>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E8693C8-5E53-914B-04BF-5A75C07625FE}"/>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4" name="Footer Placeholder 3">
            <a:extLst>
              <a:ext uri="{FF2B5EF4-FFF2-40B4-BE49-F238E27FC236}">
                <a16:creationId xmlns:a16="http://schemas.microsoft.com/office/drawing/2014/main" id="{CEAB0457-70E1-221C-B104-86E3E6C8B133}"/>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F1FBDEA9-B38E-AA4A-57E2-6E06EFB14FD3}"/>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2394396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3CB7B-EDFF-CA35-CF8D-05108A83C949}"/>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3" name="Footer Placeholder 2">
            <a:extLst>
              <a:ext uri="{FF2B5EF4-FFF2-40B4-BE49-F238E27FC236}">
                <a16:creationId xmlns:a16="http://schemas.microsoft.com/office/drawing/2014/main" id="{E3515F9A-95B4-17C8-15E6-CA859687BD34}"/>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A56AB07B-598E-0ED6-B6E2-8E5303EF7512}"/>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129400432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2467-8F90-A039-644B-96927B418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192DAFA-7317-522B-A26E-74176A793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8059E1FF-60E1-3D24-6670-19069F9BD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6581D-D1DF-7E73-FF47-F630F0AA4BC7}"/>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6" name="Footer Placeholder 5">
            <a:extLst>
              <a:ext uri="{FF2B5EF4-FFF2-40B4-BE49-F238E27FC236}">
                <a16:creationId xmlns:a16="http://schemas.microsoft.com/office/drawing/2014/main" id="{E4EA90A1-0188-8ED0-8A2C-7F7FA32AF4A6}"/>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0CC48ED-A4CD-92D9-FEAD-AAF7442D3558}"/>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4116932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07B83-728F-9B0A-0F6F-1C085CB9B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5CF3D77F-B240-4D4A-2707-ACF86DCCE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E5DAE206-5F40-4403-8B85-6527B3C4A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0584A-B798-8FB7-9EC4-5542244F0B65}"/>
              </a:ext>
            </a:extLst>
          </p:cNvPr>
          <p:cNvSpPr>
            <a:spLocks noGrp="1"/>
          </p:cNvSpPr>
          <p:nvPr>
            <p:ph type="dt" sz="half" idx="10"/>
          </p:nvPr>
        </p:nvSpPr>
        <p:spPr/>
        <p:txBody>
          <a:bodyPr/>
          <a:lstStyle/>
          <a:p>
            <a:fld id="{37131E13-7541-3646-AEAD-2C4E810C921E}" type="datetimeFigureOut">
              <a:rPr lang="en-VN" smtClean="0"/>
              <a:t>04/17/2024</a:t>
            </a:fld>
            <a:endParaRPr lang="en-VN"/>
          </a:p>
        </p:txBody>
      </p:sp>
      <p:sp>
        <p:nvSpPr>
          <p:cNvPr id="6" name="Footer Placeholder 5">
            <a:extLst>
              <a:ext uri="{FF2B5EF4-FFF2-40B4-BE49-F238E27FC236}">
                <a16:creationId xmlns:a16="http://schemas.microsoft.com/office/drawing/2014/main" id="{6AC20F12-3A34-E058-36AE-D7B70141151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B60D182-B995-DDD4-DFC7-BE780905C944}"/>
              </a:ext>
            </a:extLst>
          </p:cNvPr>
          <p:cNvSpPr>
            <a:spLocks noGrp="1"/>
          </p:cNvSpPr>
          <p:nvPr>
            <p:ph type="sldNum" sz="quarter" idx="12"/>
          </p:nvPr>
        </p:nvSpPr>
        <p:spPr/>
        <p:txBody>
          <a:bodyPr/>
          <a:lstStyle/>
          <a:p>
            <a:fld id="{6E3874BA-2BBF-F149-82AA-B732CF6A50AA}" type="slidenum">
              <a:rPr lang="en-VN" smtClean="0"/>
              <a:t>‹#›</a:t>
            </a:fld>
            <a:endParaRPr lang="en-VN"/>
          </a:p>
        </p:txBody>
      </p:sp>
    </p:spTree>
    <p:extLst>
      <p:ext uri="{BB962C8B-B14F-4D97-AF65-F5344CB8AC3E}">
        <p14:creationId xmlns:p14="http://schemas.microsoft.com/office/powerpoint/2010/main" val="8279766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4085A-C218-137F-F2F8-8C6F884CD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86CA235-D3D9-4591-2EA4-3776E90FC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49CB25A-C4BB-BFD0-BF54-68221F4B7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31E13-7541-3646-AEAD-2C4E810C921E}" type="datetimeFigureOut">
              <a:rPr lang="en-VN" smtClean="0"/>
              <a:t>04/17/2024</a:t>
            </a:fld>
            <a:endParaRPr lang="en-VN"/>
          </a:p>
        </p:txBody>
      </p:sp>
      <p:sp>
        <p:nvSpPr>
          <p:cNvPr id="5" name="Footer Placeholder 4">
            <a:extLst>
              <a:ext uri="{FF2B5EF4-FFF2-40B4-BE49-F238E27FC236}">
                <a16:creationId xmlns:a16="http://schemas.microsoft.com/office/drawing/2014/main" id="{57F9002F-AB48-F49F-21CF-B9C0F6F97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1833C927-8AA7-84AD-70FF-E8FCC0811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874BA-2BBF-F149-82AA-B732CF6A50AA}" type="slidenum">
              <a:rPr lang="en-VN" smtClean="0"/>
              <a:t>‹#›</a:t>
            </a:fld>
            <a:endParaRPr lang="en-VN"/>
          </a:p>
        </p:txBody>
      </p:sp>
    </p:spTree>
    <p:extLst>
      <p:ext uri="{BB962C8B-B14F-4D97-AF65-F5344CB8AC3E}">
        <p14:creationId xmlns:p14="http://schemas.microsoft.com/office/powerpoint/2010/main" val="298805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alculator.aw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youtu.be/0HTMuTRSqU0"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88CC3F-B724-BF6C-15A3-9D0CA55132D0}"/>
              </a:ext>
            </a:extLst>
          </p:cNvPr>
          <p:cNvSpPr/>
          <p:nvPr/>
        </p:nvSpPr>
        <p:spPr>
          <a:xfrm>
            <a:off x="2617076" y="1714687"/>
            <a:ext cx="6957848" cy="1765738"/>
          </a:xfrm>
          <a:prstGeom prst="rect">
            <a:avLst/>
          </a:prstGeom>
          <a:no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accent1">
                  <a:lumMod val="75000"/>
                </a:schemeClr>
              </a:solidFill>
            </a:endParaRPr>
          </a:p>
        </p:txBody>
      </p:sp>
      <p:sp>
        <p:nvSpPr>
          <p:cNvPr id="4" name="TextBox 3">
            <a:extLst>
              <a:ext uri="{FF2B5EF4-FFF2-40B4-BE49-F238E27FC236}">
                <a16:creationId xmlns:a16="http://schemas.microsoft.com/office/drawing/2014/main" id="{5853221B-0D3B-D868-C326-B94E137ABA2C}"/>
              </a:ext>
            </a:extLst>
          </p:cNvPr>
          <p:cNvSpPr txBox="1"/>
          <p:nvPr/>
        </p:nvSpPr>
        <p:spPr>
          <a:xfrm>
            <a:off x="2324099" y="2179914"/>
            <a:ext cx="7543800" cy="830997"/>
          </a:xfrm>
          <a:prstGeom prst="rect">
            <a:avLst/>
          </a:prstGeom>
          <a:noFill/>
          <a:ln>
            <a:noFill/>
          </a:ln>
        </p:spPr>
        <p:txBody>
          <a:bodyPr wrap="square" lIns="91440" tIns="45720" rIns="91440" bIns="45720" rtlCol="0" anchor="t">
            <a:spAutoFit/>
          </a:bodyPr>
          <a:lstStyle/>
          <a:p>
            <a:pPr algn="ctr"/>
            <a:r>
              <a:rPr lang="en-US" sz="4800" b="1">
                <a:solidFill>
                  <a:schemeClr val="accent1">
                    <a:lumMod val="75000"/>
                  </a:schemeClr>
                </a:solidFill>
                <a:latin typeface="Lato"/>
                <a:ea typeface="Lato"/>
                <a:cs typeface="Lato"/>
              </a:rPr>
              <a:t>Flash – Local Express</a:t>
            </a:r>
            <a:endParaRPr lang="en-VN" sz="48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7FF42FB0-2FA6-67A8-501C-F585922B0F10}"/>
              </a:ext>
            </a:extLst>
          </p:cNvPr>
          <p:cNvSpPr txBox="1"/>
          <p:nvPr/>
        </p:nvSpPr>
        <p:spPr>
          <a:xfrm>
            <a:off x="2818524" y="3693754"/>
            <a:ext cx="6756400" cy="902578"/>
          </a:xfrm>
          <a:prstGeom prst="rect">
            <a:avLst/>
          </a:prstGeom>
          <a:noFill/>
          <a:ln>
            <a:noFill/>
          </a:ln>
        </p:spPr>
        <p:txBody>
          <a:bodyPr wrap="square" lIns="91440" tIns="45720" rIns="91440" bIns="45720" rtlCol="0" anchor="t">
            <a:noAutofit/>
          </a:bodyPr>
          <a:lstStyle/>
          <a:p>
            <a:pPr algn="ctr"/>
            <a:r>
              <a:rPr lang="en-US" sz="2400" b="1">
                <a:solidFill>
                  <a:schemeClr val="accent1">
                    <a:lumMod val="75000"/>
                  </a:schemeClr>
                </a:solidFill>
                <a:latin typeface="Lato"/>
                <a:ea typeface="+mn-lt"/>
                <a:cs typeface="+mn-lt"/>
              </a:rPr>
              <a:t>PROJ-611-001 Adoption of Cloud Computing and Blockchain Technology in the Industry</a:t>
            </a:r>
          </a:p>
        </p:txBody>
      </p:sp>
      <p:sp>
        <p:nvSpPr>
          <p:cNvPr id="2" name="TextBox 1">
            <a:extLst>
              <a:ext uri="{FF2B5EF4-FFF2-40B4-BE49-F238E27FC236}">
                <a16:creationId xmlns:a16="http://schemas.microsoft.com/office/drawing/2014/main" id="{719FC622-71EC-3233-A87C-70F42D217D5E}"/>
              </a:ext>
            </a:extLst>
          </p:cNvPr>
          <p:cNvSpPr txBox="1"/>
          <p:nvPr/>
        </p:nvSpPr>
        <p:spPr>
          <a:xfrm>
            <a:off x="2616772" y="4635508"/>
            <a:ext cx="695810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accent1">
                    <a:lumMod val="75000"/>
                  </a:schemeClr>
                </a:solidFill>
                <a:latin typeface="Lato"/>
                <a:ea typeface="Lato"/>
                <a:cs typeface="Lato"/>
              </a:rPr>
              <a:t>Instructor</a:t>
            </a:r>
          </a:p>
          <a:p>
            <a:pPr algn="ctr"/>
            <a:r>
              <a:rPr lang="en-US" sz="2000">
                <a:solidFill>
                  <a:schemeClr val="accent1">
                    <a:lumMod val="75000"/>
                  </a:schemeClr>
                </a:solidFill>
                <a:latin typeface="Lato"/>
                <a:ea typeface="Lato"/>
                <a:cs typeface="Lato"/>
              </a:rPr>
              <a:t>Ms. Mayra Samaniego MSc. Ph.D.</a:t>
            </a:r>
          </a:p>
          <a:p>
            <a:pPr algn="ctr"/>
            <a:r>
              <a:rPr lang="en-US" sz="2000">
                <a:solidFill>
                  <a:schemeClr val="accent1">
                    <a:lumMod val="75000"/>
                  </a:schemeClr>
                </a:solidFill>
                <a:latin typeface="Lato"/>
                <a:ea typeface="Lato"/>
                <a:cs typeface="Lato"/>
              </a:rPr>
              <a:t>Students  </a:t>
            </a:r>
          </a:p>
          <a:p>
            <a:pPr algn="ctr"/>
            <a:r>
              <a:rPr lang="en-US" sz="2000">
                <a:solidFill>
                  <a:schemeClr val="accent1">
                    <a:lumMod val="75000"/>
                  </a:schemeClr>
                </a:solidFill>
                <a:latin typeface="Lato"/>
                <a:ea typeface="Lato"/>
                <a:cs typeface="Lato"/>
              </a:rPr>
              <a:t>Hai Nam Nguyen – nguyen0465@saskpolytech.ca</a:t>
            </a:r>
          </a:p>
          <a:p>
            <a:pPr algn="ctr"/>
            <a:r>
              <a:rPr lang="en-US" sz="2000">
                <a:solidFill>
                  <a:schemeClr val="accent1">
                    <a:lumMod val="75000"/>
                  </a:schemeClr>
                </a:solidFill>
                <a:latin typeface="Lato"/>
                <a:ea typeface="Lato"/>
                <a:cs typeface="Lato"/>
              </a:rPr>
              <a:t>Xuan Hieu Nguyen – nguyen8191@saskpolytech.ca</a:t>
            </a:r>
            <a:endParaRPr lang="en-US" sz="2000" err="1">
              <a:solidFill>
                <a:schemeClr val="accent1">
                  <a:lumMod val="75000"/>
                </a:schemeClr>
              </a:solidFill>
              <a:latin typeface="Lato"/>
              <a:ea typeface="Lato"/>
              <a:cs typeface="Lato"/>
            </a:endParaRPr>
          </a:p>
          <a:p>
            <a:pPr algn="ctr"/>
            <a:r>
              <a:rPr lang="en-US" sz="2000">
                <a:solidFill>
                  <a:schemeClr val="accent1">
                    <a:lumMod val="75000"/>
                  </a:schemeClr>
                </a:solidFill>
                <a:latin typeface="Lato"/>
                <a:ea typeface="Lato"/>
                <a:cs typeface="Lato"/>
              </a:rPr>
              <a:t>Cong Chi Tai Nguyen - nguyen6169@saskpolytech.ca</a:t>
            </a:r>
          </a:p>
        </p:txBody>
      </p:sp>
      <p:pic>
        <p:nvPicPr>
          <p:cNvPr id="11" name="Picture 10" descr="A purple and grey logo&#10;&#10;Description automatically generated">
            <a:extLst>
              <a:ext uri="{FF2B5EF4-FFF2-40B4-BE49-F238E27FC236}">
                <a16:creationId xmlns:a16="http://schemas.microsoft.com/office/drawing/2014/main" id="{45C30D29-786F-F2BF-4A90-79084E7235B7}"/>
              </a:ext>
            </a:extLst>
          </p:cNvPr>
          <p:cNvPicPr>
            <a:picLocks noChangeAspect="1"/>
          </p:cNvPicPr>
          <p:nvPr/>
        </p:nvPicPr>
        <p:blipFill>
          <a:blip r:embed="rId2"/>
          <a:stretch>
            <a:fillRect/>
          </a:stretch>
        </p:blipFill>
        <p:spPr>
          <a:xfrm>
            <a:off x="4596023" y="1686"/>
            <a:ext cx="3202256" cy="1655497"/>
          </a:xfrm>
          <a:prstGeom prst="rect">
            <a:avLst/>
          </a:prstGeom>
        </p:spPr>
      </p:pic>
    </p:spTree>
    <p:extLst>
      <p:ext uri="{BB962C8B-B14F-4D97-AF65-F5344CB8AC3E}">
        <p14:creationId xmlns:p14="http://schemas.microsoft.com/office/powerpoint/2010/main" val="356879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51563-267E-0D81-FA32-A0E55AA792BF}"/>
              </a:ext>
            </a:extLst>
          </p:cNvPr>
          <p:cNvSpPr>
            <a:spLocks noGrp="1"/>
          </p:cNvSpPr>
          <p:nvPr>
            <p:ph type="sldNum" sz="quarter" idx="12"/>
          </p:nvPr>
        </p:nvSpPr>
        <p:spPr/>
        <p:txBody>
          <a:bodyPr/>
          <a:lstStyle/>
          <a:p>
            <a:fld id="{6E3874BA-2BBF-F149-82AA-B732CF6A50AA}" type="slidenum">
              <a:rPr lang="en-VN" smtClean="0"/>
              <a:t>10</a:t>
            </a:fld>
            <a:endParaRPr lang="en-VN"/>
          </a:p>
        </p:txBody>
      </p:sp>
      <p:pic>
        <p:nvPicPr>
          <p:cNvPr id="6" name="Picture 5" descr="A purple and grey logo&#10;&#10;Description automatically generated">
            <a:extLst>
              <a:ext uri="{FF2B5EF4-FFF2-40B4-BE49-F238E27FC236}">
                <a16:creationId xmlns:a16="http://schemas.microsoft.com/office/drawing/2014/main" id="{FAA84378-B2F2-93B4-8061-3F5FC152DE73}"/>
              </a:ext>
            </a:extLst>
          </p:cNvPr>
          <p:cNvPicPr>
            <a:picLocks noChangeAspect="1"/>
          </p:cNvPicPr>
          <p:nvPr/>
        </p:nvPicPr>
        <p:blipFill>
          <a:blip r:embed="rId3"/>
          <a:stretch>
            <a:fillRect/>
          </a:stretch>
        </p:blipFill>
        <p:spPr>
          <a:xfrm>
            <a:off x="-1098" y="6174604"/>
            <a:ext cx="1320192" cy="682601"/>
          </a:xfrm>
          <a:prstGeom prst="rect">
            <a:avLst/>
          </a:prstGeom>
        </p:spPr>
      </p:pic>
      <p:sp>
        <p:nvSpPr>
          <p:cNvPr id="8" name="Title 1">
            <a:extLst>
              <a:ext uri="{FF2B5EF4-FFF2-40B4-BE49-F238E27FC236}">
                <a16:creationId xmlns:a16="http://schemas.microsoft.com/office/drawing/2014/main" id="{387BC867-EE3B-A8D9-71F5-1C22C7B9864A}"/>
              </a:ext>
            </a:extLst>
          </p:cNvPr>
          <p:cNvSpPr>
            <a:spLocks noGrp="1"/>
          </p:cNvSpPr>
          <p:nvPr>
            <p:ph type="title"/>
          </p:nvPr>
        </p:nvSpPr>
        <p:spPr>
          <a:xfrm>
            <a:off x="838200" y="365125"/>
            <a:ext cx="10515600" cy="1325563"/>
          </a:xfrm>
          <a:solidFill>
            <a:schemeClr val="bg1"/>
          </a:solidFill>
          <a:ln>
            <a:noFill/>
          </a:ln>
        </p:spPr>
        <p:txBody>
          <a:bodyPr/>
          <a:lstStyle/>
          <a:p>
            <a:r>
              <a:rPr lang="en-US" b="1">
                <a:solidFill>
                  <a:schemeClr val="accent1">
                    <a:lumMod val="75000"/>
                  </a:schemeClr>
                </a:solidFill>
                <a:latin typeface="Lato"/>
                <a:ea typeface="Lato"/>
                <a:cs typeface="Lato"/>
              </a:rPr>
              <a:t>Benefits</a:t>
            </a:r>
          </a:p>
        </p:txBody>
      </p:sp>
      <p:cxnSp>
        <p:nvCxnSpPr>
          <p:cNvPr id="10" name="Straight Connector 9">
            <a:extLst>
              <a:ext uri="{FF2B5EF4-FFF2-40B4-BE49-F238E27FC236}">
                <a16:creationId xmlns:a16="http://schemas.microsoft.com/office/drawing/2014/main" id="{51888861-20BD-D26D-D594-08140AD58643}"/>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C2F615-AD7D-6894-4B81-373FFED5D2A1}"/>
              </a:ext>
            </a:extLst>
          </p:cNvPr>
          <p:cNvSpPr txBox="1"/>
          <p:nvPr/>
        </p:nvSpPr>
        <p:spPr>
          <a:xfrm>
            <a:off x="843280" y="2326640"/>
            <a:ext cx="1050544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solidFill>
                  <a:srgbClr val="2F5597"/>
                </a:solidFill>
                <a:ea typeface="Calibri" panose="020F0502020204030204"/>
                <a:cs typeface="Calibri" panose="020F0502020204030204"/>
              </a:rPr>
              <a:t>Increase revenue of restaurant.</a:t>
            </a:r>
          </a:p>
          <a:p>
            <a:endParaRPr lang="en-US" sz="2800">
              <a:solidFill>
                <a:srgbClr val="2F5597"/>
              </a:solidFill>
              <a:ea typeface="Calibri" panose="020F0502020204030204"/>
              <a:cs typeface="Calibri" panose="020F0502020204030204"/>
            </a:endParaRPr>
          </a:p>
          <a:p>
            <a:pPr marL="457200" indent="-457200">
              <a:buFont typeface="Arial"/>
              <a:buChar char="•"/>
            </a:pPr>
            <a:r>
              <a:rPr lang="en-US" sz="2800">
                <a:solidFill>
                  <a:srgbClr val="2F5597"/>
                </a:solidFill>
                <a:ea typeface="Calibri" panose="020F0502020204030204"/>
                <a:cs typeface="Calibri" panose="020F0502020204030204"/>
              </a:rPr>
              <a:t>Eliminate manual process.</a:t>
            </a:r>
          </a:p>
          <a:p>
            <a:endParaRPr lang="en-US" sz="2800">
              <a:solidFill>
                <a:srgbClr val="2F5597"/>
              </a:solidFill>
              <a:ea typeface="Calibri" panose="020F0502020204030204"/>
              <a:cs typeface="Calibri" panose="020F0502020204030204"/>
            </a:endParaRPr>
          </a:p>
          <a:p>
            <a:pPr marL="457200" indent="-457200">
              <a:buFont typeface="Arial"/>
              <a:buChar char="•"/>
            </a:pPr>
            <a:r>
              <a:rPr lang="en-US" sz="2800">
                <a:solidFill>
                  <a:srgbClr val="2F5597"/>
                </a:solidFill>
                <a:ea typeface="Calibri" panose="020F0502020204030204"/>
                <a:cs typeface="Calibri" panose="020F0502020204030204"/>
              </a:rPr>
              <a:t>Lighten workload of employee.</a:t>
            </a:r>
          </a:p>
          <a:p>
            <a:pPr marL="457200" indent="-457200">
              <a:buFont typeface="Arial"/>
              <a:buChar char="•"/>
            </a:pPr>
            <a:endParaRPr lang="en-US" sz="2800">
              <a:solidFill>
                <a:srgbClr val="2F5597"/>
              </a:solidFill>
              <a:ea typeface="Calibri" panose="020F0502020204030204"/>
              <a:cs typeface="Calibri" panose="020F0502020204030204"/>
            </a:endParaRPr>
          </a:p>
        </p:txBody>
      </p:sp>
    </p:spTree>
    <p:extLst>
      <p:ext uri="{BB962C8B-B14F-4D97-AF65-F5344CB8AC3E}">
        <p14:creationId xmlns:p14="http://schemas.microsoft.com/office/powerpoint/2010/main" val="278146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4646140"/>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E9267A7-799F-B6B6-562A-B5B0FBBC0CDA}"/>
              </a:ext>
            </a:extLst>
          </p:cNvPr>
          <p:cNvSpPr txBox="1"/>
          <p:nvPr/>
        </p:nvSpPr>
        <p:spPr>
          <a:xfrm>
            <a:off x="1493107" y="3426043"/>
            <a:ext cx="9205784" cy="646331"/>
          </a:xfrm>
          <a:prstGeom prst="rect">
            <a:avLst/>
          </a:prstGeom>
          <a:noFill/>
          <a:ln>
            <a:noFill/>
          </a:ln>
        </p:spPr>
        <p:txBody>
          <a:bodyPr wrap="square" lIns="91440" tIns="45720" rIns="91440" bIns="45720" rtlCol="0" anchor="t">
            <a:noAutofit/>
          </a:bodyPr>
          <a:lstStyle/>
          <a:p>
            <a:pPr algn="ctr"/>
            <a:r>
              <a:rPr lang="en-VN" sz="48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THANK YOU FOR YOUR TIME</a:t>
            </a:r>
          </a:p>
          <a:p>
            <a:pPr algn="ctr"/>
            <a:endParaRPr lang="en-VN" sz="4800" b="1">
              <a:solidFill>
                <a:schemeClr val="accent1">
                  <a:lumMod val="75000"/>
                </a:schemeClr>
              </a:solidFill>
              <a:latin typeface="Lato"/>
              <a:ea typeface="Lato"/>
              <a:cs typeface="Lato"/>
            </a:endParaRPr>
          </a:p>
          <a:p>
            <a:pPr algn="ctr"/>
            <a:r>
              <a:rPr lang="en-VN" sz="4800" b="1">
                <a:solidFill>
                  <a:schemeClr val="accent1">
                    <a:lumMod val="75000"/>
                  </a:schemeClr>
                </a:solidFill>
                <a:latin typeface="Lato"/>
                <a:ea typeface="Lato"/>
                <a:cs typeface="Lato"/>
              </a:rPr>
              <a:t>Q&amp;A</a:t>
            </a:r>
            <a:endParaRPr lang="en-VN" sz="48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2" descr="Decentralized - Free networking icons">
            <a:extLst>
              <a:ext uri="{FF2B5EF4-FFF2-40B4-BE49-F238E27FC236}">
                <a16:creationId xmlns:a16="http://schemas.microsoft.com/office/drawing/2014/main" id="{58EC2377-E46C-6020-2DDB-AFC9483A5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029" y="1584336"/>
            <a:ext cx="1267941" cy="12679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ECD94AF-9899-16F8-8464-3C5BEED38F51}"/>
              </a:ext>
            </a:extLst>
          </p:cNvPr>
          <p:cNvSpPr>
            <a:spLocks noGrp="1"/>
          </p:cNvSpPr>
          <p:nvPr>
            <p:ph type="sldNum" sz="quarter" idx="12"/>
          </p:nvPr>
        </p:nvSpPr>
        <p:spPr/>
        <p:txBody>
          <a:bodyPr/>
          <a:lstStyle/>
          <a:p>
            <a:fld id="{6E3874BA-2BBF-F149-82AA-B732CF6A50AA}" type="slidenum">
              <a:rPr lang="en-VN" smtClean="0"/>
              <a:t>11</a:t>
            </a:fld>
            <a:endParaRPr lang="en-US"/>
          </a:p>
        </p:txBody>
      </p:sp>
      <p:pic>
        <p:nvPicPr>
          <p:cNvPr id="6" name="Picture 5" descr="A purple and grey logo&#10;&#10;Description automatically generated">
            <a:extLst>
              <a:ext uri="{FF2B5EF4-FFF2-40B4-BE49-F238E27FC236}">
                <a16:creationId xmlns:a16="http://schemas.microsoft.com/office/drawing/2014/main" id="{78FF2181-50AE-EF87-57D4-AD167399616A}"/>
              </a:ext>
            </a:extLst>
          </p:cNvPr>
          <p:cNvPicPr>
            <a:picLocks noChangeAspect="1"/>
          </p:cNvPicPr>
          <p:nvPr/>
        </p:nvPicPr>
        <p:blipFill>
          <a:blip r:embed="rId3"/>
          <a:stretch>
            <a:fillRect/>
          </a:stretch>
        </p:blipFill>
        <p:spPr>
          <a:xfrm>
            <a:off x="-1098" y="6174604"/>
            <a:ext cx="1320192" cy="682601"/>
          </a:xfrm>
          <a:prstGeom prst="rect">
            <a:avLst/>
          </a:prstGeom>
        </p:spPr>
      </p:pic>
    </p:spTree>
    <p:extLst>
      <p:ext uri="{BB962C8B-B14F-4D97-AF65-F5344CB8AC3E}">
        <p14:creationId xmlns:p14="http://schemas.microsoft.com/office/powerpoint/2010/main" val="364035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88CC3F-B724-BF6C-15A3-9D0CA55132D0}"/>
              </a:ext>
            </a:extLst>
          </p:cNvPr>
          <p:cNvSpPr/>
          <p:nvPr/>
        </p:nvSpPr>
        <p:spPr>
          <a:xfrm>
            <a:off x="2617076" y="1714687"/>
            <a:ext cx="6957848" cy="1765738"/>
          </a:xfrm>
          <a:prstGeom prst="rect">
            <a:avLst/>
          </a:prstGeom>
          <a:no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accent1">
                  <a:lumMod val="75000"/>
                </a:schemeClr>
              </a:solidFill>
            </a:endParaRPr>
          </a:p>
        </p:txBody>
      </p:sp>
      <p:sp>
        <p:nvSpPr>
          <p:cNvPr id="4" name="TextBox 3">
            <a:extLst>
              <a:ext uri="{FF2B5EF4-FFF2-40B4-BE49-F238E27FC236}">
                <a16:creationId xmlns:a16="http://schemas.microsoft.com/office/drawing/2014/main" id="{5853221B-0D3B-D868-C326-B94E137ABA2C}"/>
              </a:ext>
            </a:extLst>
          </p:cNvPr>
          <p:cNvSpPr txBox="1"/>
          <p:nvPr/>
        </p:nvSpPr>
        <p:spPr>
          <a:xfrm>
            <a:off x="2324099" y="2179914"/>
            <a:ext cx="7543800" cy="830997"/>
          </a:xfrm>
          <a:prstGeom prst="rect">
            <a:avLst/>
          </a:prstGeom>
          <a:noFill/>
          <a:ln>
            <a:noFill/>
          </a:ln>
        </p:spPr>
        <p:txBody>
          <a:bodyPr wrap="square" lIns="91440" tIns="45720" rIns="91440" bIns="45720" rtlCol="0" anchor="t">
            <a:spAutoFit/>
          </a:bodyPr>
          <a:lstStyle/>
          <a:p>
            <a:pPr algn="ctr"/>
            <a:r>
              <a:rPr lang="en-US" sz="4800" b="1">
                <a:solidFill>
                  <a:schemeClr val="accent1">
                    <a:lumMod val="75000"/>
                  </a:schemeClr>
                </a:solidFill>
                <a:latin typeface="Lato"/>
                <a:ea typeface="Lato"/>
                <a:cs typeface="Lato"/>
              </a:rPr>
              <a:t>Flash – Local Express</a:t>
            </a:r>
            <a:endParaRPr lang="en-VN" sz="4800"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7FF42FB0-2FA6-67A8-501C-F585922B0F10}"/>
              </a:ext>
            </a:extLst>
          </p:cNvPr>
          <p:cNvSpPr txBox="1"/>
          <p:nvPr/>
        </p:nvSpPr>
        <p:spPr>
          <a:xfrm>
            <a:off x="2818524" y="3693754"/>
            <a:ext cx="6756400" cy="902578"/>
          </a:xfrm>
          <a:prstGeom prst="rect">
            <a:avLst/>
          </a:prstGeom>
          <a:noFill/>
          <a:ln>
            <a:noFill/>
          </a:ln>
        </p:spPr>
        <p:txBody>
          <a:bodyPr wrap="square" lIns="91440" tIns="45720" rIns="91440" bIns="45720" rtlCol="0" anchor="t">
            <a:noAutofit/>
          </a:bodyPr>
          <a:lstStyle/>
          <a:p>
            <a:pPr algn="ctr"/>
            <a:r>
              <a:rPr lang="en-US" sz="2400" b="1">
                <a:solidFill>
                  <a:schemeClr val="accent1">
                    <a:lumMod val="75000"/>
                  </a:schemeClr>
                </a:solidFill>
                <a:latin typeface="Lato"/>
                <a:ea typeface="+mn-lt"/>
                <a:cs typeface="+mn-lt"/>
              </a:rPr>
              <a:t>PROJ-611-001 Adoption of Cloud Computing and Blockchain Technology in the Industry</a:t>
            </a:r>
          </a:p>
        </p:txBody>
      </p:sp>
      <p:sp>
        <p:nvSpPr>
          <p:cNvPr id="2" name="TextBox 1">
            <a:extLst>
              <a:ext uri="{FF2B5EF4-FFF2-40B4-BE49-F238E27FC236}">
                <a16:creationId xmlns:a16="http://schemas.microsoft.com/office/drawing/2014/main" id="{719FC622-71EC-3233-A87C-70F42D217D5E}"/>
              </a:ext>
            </a:extLst>
          </p:cNvPr>
          <p:cNvSpPr txBox="1"/>
          <p:nvPr/>
        </p:nvSpPr>
        <p:spPr>
          <a:xfrm>
            <a:off x="2616772" y="4635508"/>
            <a:ext cx="695810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accent1">
                    <a:lumMod val="75000"/>
                  </a:schemeClr>
                </a:solidFill>
                <a:latin typeface="Lato"/>
                <a:ea typeface="Lato"/>
                <a:cs typeface="Lato"/>
              </a:rPr>
              <a:t>Instructor</a:t>
            </a:r>
          </a:p>
          <a:p>
            <a:pPr algn="ctr"/>
            <a:r>
              <a:rPr lang="en-US" sz="2000">
                <a:solidFill>
                  <a:schemeClr val="accent1">
                    <a:lumMod val="75000"/>
                  </a:schemeClr>
                </a:solidFill>
                <a:latin typeface="Lato"/>
                <a:ea typeface="Lato"/>
                <a:cs typeface="Lato"/>
              </a:rPr>
              <a:t>Ms. Mayra Samaniego MSc. Ph.D.</a:t>
            </a:r>
          </a:p>
          <a:p>
            <a:pPr algn="ctr"/>
            <a:r>
              <a:rPr lang="en-US" sz="2000">
                <a:solidFill>
                  <a:schemeClr val="accent1">
                    <a:lumMod val="75000"/>
                  </a:schemeClr>
                </a:solidFill>
                <a:latin typeface="Lato"/>
                <a:ea typeface="Lato"/>
                <a:cs typeface="Lato"/>
              </a:rPr>
              <a:t>Students  </a:t>
            </a:r>
          </a:p>
          <a:p>
            <a:pPr algn="ctr"/>
            <a:r>
              <a:rPr lang="en-US" sz="2000">
                <a:solidFill>
                  <a:schemeClr val="accent1">
                    <a:lumMod val="75000"/>
                  </a:schemeClr>
                </a:solidFill>
                <a:latin typeface="Lato"/>
                <a:ea typeface="Lato"/>
                <a:cs typeface="Lato"/>
              </a:rPr>
              <a:t>Hai Nam Nguyen – nguyen0465@saskpolytech.ca</a:t>
            </a:r>
          </a:p>
          <a:p>
            <a:pPr algn="ctr"/>
            <a:r>
              <a:rPr lang="en-US" sz="2000">
                <a:solidFill>
                  <a:schemeClr val="accent1">
                    <a:lumMod val="75000"/>
                  </a:schemeClr>
                </a:solidFill>
                <a:latin typeface="Lato"/>
                <a:ea typeface="Lato"/>
                <a:cs typeface="Lato"/>
              </a:rPr>
              <a:t>Xuan Hieu Nguyen – nguyen8191@saskpolytech.ca</a:t>
            </a:r>
            <a:endParaRPr lang="en-US" sz="2000" err="1">
              <a:solidFill>
                <a:schemeClr val="accent1">
                  <a:lumMod val="75000"/>
                </a:schemeClr>
              </a:solidFill>
              <a:latin typeface="Lato"/>
              <a:ea typeface="Lato"/>
              <a:cs typeface="Lato"/>
            </a:endParaRPr>
          </a:p>
          <a:p>
            <a:pPr algn="ctr"/>
            <a:r>
              <a:rPr lang="en-US" sz="2000">
                <a:solidFill>
                  <a:schemeClr val="accent1">
                    <a:lumMod val="75000"/>
                  </a:schemeClr>
                </a:solidFill>
                <a:latin typeface="Lato"/>
                <a:ea typeface="Lato"/>
                <a:cs typeface="Lato"/>
              </a:rPr>
              <a:t>Cong Chi Tai Nguyen - nguyen6169@saskpolytech.ca</a:t>
            </a:r>
          </a:p>
        </p:txBody>
      </p:sp>
      <p:pic>
        <p:nvPicPr>
          <p:cNvPr id="11" name="Picture 10" descr="A purple and grey logo&#10;&#10;Description automatically generated">
            <a:extLst>
              <a:ext uri="{FF2B5EF4-FFF2-40B4-BE49-F238E27FC236}">
                <a16:creationId xmlns:a16="http://schemas.microsoft.com/office/drawing/2014/main" id="{45C30D29-786F-F2BF-4A90-79084E7235B7}"/>
              </a:ext>
            </a:extLst>
          </p:cNvPr>
          <p:cNvPicPr>
            <a:picLocks noChangeAspect="1"/>
          </p:cNvPicPr>
          <p:nvPr/>
        </p:nvPicPr>
        <p:blipFill>
          <a:blip r:embed="rId2"/>
          <a:stretch>
            <a:fillRect/>
          </a:stretch>
        </p:blipFill>
        <p:spPr>
          <a:xfrm>
            <a:off x="4596023" y="1686"/>
            <a:ext cx="3202256" cy="1655497"/>
          </a:xfrm>
          <a:prstGeom prst="rect">
            <a:avLst/>
          </a:prstGeom>
        </p:spPr>
      </p:pic>
    </p:spTree>
    <p:extLst>
      <p:ext uri="{BB962C8B-B14F-4D97-AF65-F5344CB8AC3E}">
        <p14:creationId xmlns:p14="http://schemas.microsoft.com/office/powerpoint/2010/main" val="43898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486F63-7F97-A52C-AF04-E4B96D6D2FCF}"/>
              </a:ext>
            </a:extLst>
          </p:cNvPr>
          <p:cNvSpPr>
            <a:spLocks noGrp="1"/>
          </p:cNvSpPr>
          <p:nvPr>
            <p:ph type="sldNum" sz="quarter" idx="12"/>
          </p:nvPr>
        </p:nvSpPr>
        <p:spPr/>
        <p:txBody>
          <a:bodyPr/>
          <a:lstStyle/>
          <a:p>
            <a:fld id="{6E3874BA-2BBF-F149-82AA-B732CF6A50AA}" type="slidenum">
              <a:rPr lang="en-VN" smtClean="0"/>
              <a:t>2</a:t>
            </a:fld>
            <a:endParaRPr lang="en-VN"/>
          </a:p>
        </p:txBody>
      </p:sp>
      <p:pic>
        <p:nvPicPr>
          <p:cNvPr id="6" name="Picture 5" descr="A purple and grey logo&#10;&#10;Description automatically generated">
            <a:extLst>
              <a:ext uri="{FF2B5EF4-FFF2-40B4-BE49-F238E27FC236}">
                <a16:creationId xmlns:a16="http://schemas.microsoft.com/office/drawing/2014/main" id="{490D504C-2F66-8977-AC89-D9B802126F21}"/>
              </a:ext>
            </a:extLst>
          </p:cNvPr>
          <p:cNvPicPr>
            <a:picLocks noChangeAspect="1"/>
          </p:cNvPicPr>
          <p:nvPr/>
        </p:nvPicPr>
        <p:blipFill>
          <a:blip r:embed="rId3"/>
          <a:stretch>
            <a:fillRect/>
          </a:stretch>
        </p:blipFill>
        <p:spPr>
          <a:xfrm>
            <a:off x="-1098" y="6174604"/>
            <a:ext cx="1320192" cy="682601"/>
          </a:xfrm>
          <a:prstGeom prst="rect">
            <a:avLst/>
          </a:prstGeom>
        </p:spPr>
      </p:pic>
      <p:sp>
        <p:nvSpPr>
          <p:cNvPr id="8" name="Title 1">
            <a:extLst>
              <a:ext uri="{FF2B5EF4-FFF2-40B4-BE49-F238E27FC236}">
                <a16:creationId xmlns:a16="http://schemas.microsoft.com/office/drawing/2014/main" id="{6BA4C24F-28B2-F0B8-E0E6-D18DFCBC2DE0}"/>
              </a:ext>
            </a:extLst>
          </p:cNvPr>
          <p:cNvSpPr>
            <a:spLocks noGrp="1"/>
          </p:cNvSpPr>
          <p:nvPr>
            <p:ph type="title"/>
          </p:nvPr>
        </p:nvSpPr>
        <p:spPr>
          <a:xfrm>
            <a:off x="838200" y="196541"/>
            <a:ext cx="10515600" cy="1325563"/>
          </a:xfrm>
          <a:solidFill>
            <a:schemeClr val="bg1"/>
          </a:solidFill>
          <a:ln>
            <a:noFill/>
          </a:ln>
        </p:spPr>
        <p:txBody>
          <a:bodyPr/>
          <a:lstStyle/>
          <a:p>
            <a:r>
              <a:rPr lang="en-US" b="1">
                <a:solidFill>
                  <a:schemeClr val="accent1">
                    <a:lumMod val="75000"/>
                  </a:schemeClr>
                </a:solidFill>
                <a:latin typeface="Lato"/>
                <a:ea typeface="Lato"/>
                <a:cs typeface="Lato"/>
              </a:rPr>
              <a:t>Agenda</a:t>
            </a:r>
            <a:endParaRPr lang="en-US"/>
          </a:p>
        </p:txBody>
      </p:sp>
      <p:sp>
        <p:nvSpPr>
          <p:cNvPr id="10" name="Content Placeholder 2">
            <a:extLst>
              <a:ext uri="{FF2B5EF4-FFF2-40B4-BE49-F238E27FC236}">
                <a16:creationId xmlns:a16="http://schemas.microsoft.com/office/drawing/2014/main" id="{0826791F-8FD1-B670-6AD6-B107D45E18A5}"/>
              </a:ext>
            </a:extLst>
          </p:cNvPr>
          <p:cNvSpPr>
            <a:spLocks noGrp="1"/>
          </p:cNvSpPr>
          <p:nvPr>
            <p:ph idx="1"/>
          </p:nvPr>
        </p:nvSpPr>
        <p:spPr>
          <a:xfrm>
            <a:off x="844943" y="1522175"/>
            <a:ext cx="5249034" cy="4364824"/>
          </a:xfrm>
        </p:spPr>
        <p:txBody>
          <a:bodyPr vert="horz" lIns="91440" tIns="45720" rIns="91440" bIns="45720" rtlCol="0" anchor="t">
            <a:noAutofit/>
          </a:bodyPr>
          <a:lstStyle/>
          <a:p>
            <a:pPr>
              <a:lnSpc>
                <a:spcPct val="200000"/>
              </a:lnSpc>
              <a:buFont typeface="Wingdings"/>
              <a:buChar char="Ø"/>
            </a:pPr>
            <a:r>
              <a:rPr lang="en-US">
                <a:solidFill>
                  <a:schemeClr val="accent1">
                    <a:lumMod val="75000"/>
                  </a:schemeClr>
                </a:solidFill>
                <a:latin typeface="Lato"/>
                <a:ea typeface="Lato"/>
                <a:cs typeface="Lato"/>
              </a:rPr>
              <a:t> Problem Definition</a:t>
            </a:r>
          </a:p>
          <a:p>
            <a:pPr>
              <a:lnSpc>
                <a:spcPct val="200000"/>
              </a:lnSpc>
              <a:buFont typeface="Wingdings"/>
              <a:buChar char="Ø"/>
            </a:pPr>
            <a:r>
              <a:rPr lang="en-US">
                <a:solidFill>
                  <a:schemeClr val="accent1">
                    <a:lumMod val="75000"/>
                  </a:schemeClr>
                </a:solidFill>
                <a:latin typeface="Lato"/>
                <a:ea typeface="Lato"/>
                <a:cs typeface="Lato"/>
              </a:rPr>
              <a:t> The Importance of Solution</a:t>
            </a:r>
          </a:p>
          <a:p>
            <a:pPr>
              <a:lnSpc>
                <a:spcPct val="200000"/>
              </a:lnSpc>
              <a:buFont typeface="Wingdings"/>
              <a:buChar char="Ø"/>
            </a:pPr>
            <a:r>
              <a:rPr lang="en-US">
                <a:solidFill>
                  <a:schemeClr val="accent1">
                    <a:lumMod val="75000"/>
                  </a:schemeClr>
                </a:solidFill>
                <a:latin typeface="Lato"/>
                <a:ea typeface="Lato"/>
                <a:cs typeface="Lato"/>
              </a:rPr>
              <a:t>  Architecture</a:t>
            </a:r>
          </a:p>
          <a:p>
            <a:pPr>
              <a:lnSpc>
                <a:spcPct val="200000"/>
              </a:lnSpc>
              <a:buFont typeface="Wingdings"/>
              <a:buChar char="Ø"/>
            </a:pPr>
            <a:r>
              <a:rPr lang="en-US">
                <a:solidFill>
                  <a:schemeClr val="accent1">
                    <a:lumMod val="75000"/>
                  </a:schemeClr>
                </a:solidFill>
                <a:latin typeface="Lato"/>
                <a:ea typeface="Lato"/>
                <a:cs typeface="Lato"/>
              </a:rPr>
              <a:t> Project Budget</a:t>
            </a:r>
          </a:p>
        </p:txBody>
      </p:sp>
      <p:cxnSp>
        <p:nvCxnSpPr>
          <p:cNvPr id="12" name="Straight Connector 11">
            <a:extLst>
              <a:ext uri="{FF2B5EF4-FFF2-40B4-BE49-F238E27FC236}">
                <a16:creationId xmlns:a16="http://schemas.microsoft.com/office/drawing/2014/main" id="{714A2DA3-1853-6BAE-5875-7A3D0283F454}"/>
              </a:ext>
            </a:extLst>
          </p:cNvPr>
          <p:cNvCxnSpPr/>
          <p:nvPr/>
        </p:nvCxnSpPr>
        <p:spPr>
          <a:xfrm>
            <a:off x="838200" y="1287216"/>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D968B7-7F02-03C6-DFC2-9F2BFBAB1874}"/>
              </a:ext>
            </a:extLst>
          </p:cNvPr>
          <p:cNvSpPr txBox="1">
            <a:spLocks/>
          </p:cNvSpPr>
          <p:nvPr/>
        </p:nvSpPr>
        <p:spPr>
          <a:xfrm>
            <a:off x="6918015" y="1984770"/>
            <a:ext cx="4439831" cy="43648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a:buChar char="Ø"/>
            </a:pPr>
            <a:r>
              <a:rPr lang="en-US">
                <a:solidFill>
                  <a:schemeClr val="accent1">
                    <a:lumMod val="75000"/>
                  </a:schemeClr>
                </a:solidFill>
                <a:latin typeface="Lato"/>
                <a:ea typeface="Lato"/>
                <a:cs typeface="Lato"/>
              </a:rPr>
              <a:t> Front-end</a:t>
            </a:r>
          </a:p>
          <a:p>
            <a:pPr>
              <a:lnSpc>
                <a:spcPct val="200000"/>
              </a:lnSpc>
              <a:buFont typeface="Wingdings"/>
              <a:buChar char="Ø"/>
            </a:pPr>
            <a:r>
              <a:rPr lang="en-US">
                <a:solidFill>
                  <a:schemeClr val="accent1">
                    <a:lumMod val="75000"/>
                  </a:schemeClr>
                </a:solidFill>
                <a:latin typeface="Lato"/>
                <a:ea typeface="Lato"/>
                <a:cs typeface="Lato"/>
              </a:rPr>
              <a:t> Demo</a:t>
            </a:r>
          </a:p>
          <a:p>
            <a:pPr>
              <a:lnSpc>
                <a:spcPct val="200000"/>
              </a:lnSpc>
              <a:buFont typeface="Wingdings"/>
              <a:buChar char="Ø"/>
            </a:pPr>
            <a:r>
              <a:rPr lang="en-US">
                <a:solidFill>
                  <a:schemeClr val="accent1">
                    <a:lumMod val="75000"/>
                  </a:schemeClr>
                </a:solidFill>
                <a:latin typeface="Lato"/>
                <a:ea typeface="Lato"/>
                <a:cs typeface="Lato"/>
              </a:rPr>
              <a:t> Benefits of Solution</a:t>
            </a:r>
          </a:p>
        </p:txBody>
      </p:sp>
    </p:spTree>
    <p:extLst>
      <p:ext uri="{BB962C8B-B14F-4D97-AF65-F5344CB8AC3E}">
        <p14:creationId xmlns:p14="http://schemas.microsoft.com/office/powerpoint/2010/main" val="360897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i="0">
                <a:solidFill>
                  <a:schemeClr val="accent1">
                    <a:lumMod val="75000"/>
                  </a:schemeClr>
                </a:solidFill>
                <a:effectLst/>
                <a:latin typeface="Lato" panose="020F0502020204030203" pitchFamily="34" charset="0"/>
                <a:ea typeface="Lato" panose="020F0502020204030203" pitchFamily="34" charset="0"/>
                <a:cs typeface="Lato" panose="020F0502020204030203" pitchFamily="34" charset="0"/>
              </a:rPr>
              <a:t>Problem Definition</a:t>
            </a:r>
            <a:endParaRPr lang="en-VN"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BA255357-5D89-FDDB-9A77-EC297673D568}"/>
              </a:ext>
            </a:extLst>
          </p:cNvPr>
          <p:cNvSpPr>
            <a:spLocks noGrp="1"/>
          </p:cNvSpPr>
          <p:nvPr>
            <p:ph idx="1"/>
          </p:nvPr>
        </p:nvSpPr>
        <p:spPr>
          <a:xfrm>
            <a:off x="4688840" y="5848985"/>
            <a:ext cx="2174240" cy="510858"/>
          </a:xfrm>
        </p:spPr>
        <p:txBody>
          <a:bodyPr vert="horz" lIns="91440" tIns="45720" rIns="91440" bIns="45720" rtlCol="0" anchor="t">
            <a:noAutofit/>
          </a:bodyPr>
          <a:lstStyle/>
          <a:p>
            <a:pPr>
              <a:lnSpc>
                <a:spcPct val="200000"/>
              </a:lnSpc>
            </a:pPr>
            <a:r>
              <a:rPr lang="en-US" sz="1800">
                <a:solidFill>
                  <a:srgbClr val="2F5597"/>
                </a:solidFill>
                <a:latin typeface="Lato"/>
                <a:ea typeface="Lato"/>
                <a:cs typeface="Arial"/>
              </a:rPr>
              <a:t>Revenue report</a:t>
            </a: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3</a:t>
            </a:fld>
            <a:endParaRPr lang="en-US"/>
          </a:p>
        </p:txBody>
      </p:sp>
      <p:pic>
        <p:nvPicPr>
          <p:cNvPr id="6" name="Picture 5" descr="A receipt with writing on it&#10;&#10;Description automatically generated">
            <a:extLst>
              <a:ext uri="{FF2B5EF4-FFF2-40B4-BE49-F238E27FC236}">
                <a16:creationId xmlns:a16="http://schemas.microsoft.com/office/drawing/2014/main" id="{BD1708E0-05A5-199F-1156-29D21A55F605}"/>
              </a:ext>
            </a:extLst>
          </p:cNvPr>
          <p:cNvPicPr>
            <a:picLocks noChangeAspect="1"/>
          </p:cNvPicPr>
          <p:nvPr/>
        </p:nvPicPr>
        <p:blipFill>
          <a:blip r:embed="rId4"/>
          <a:stretch>
            <a:fillRect/>
          </a:stretch>
        </p:blipFill>
        <p:spPr>
          <a:xfrm>
            <a:off x="1055370" y="1921510"/>
            <a:ext cx="3253740" cy="1653540"/>
          </a:xfrm>
          <a:prstGeom prst="rect">
            <a:avLst/>
          </a:prstGeom>
        </p:spPr>
      </p:pic>
      <p:sp>
        <p:nvSpPr>
          <p:cNvPr id="9" name="TextBox 8">
            <a:extLst>
              <a:ext uri="{FF2B5EF4-FFF2-40B4-BE49-F238E27FC236}">
                <a16:creationId xmlns:a16="http://schemas.microsoft.com/office/drawing/2014/main" id="{BBA948AA-FE32-8631-44C6-27C0884E54B6}"/>
              </a:ext>
            </a:extLst>
          </p:cNvPr>
          <p:cNvSpPr txBox="1"/>
          <p:nvPr/>
        </p:nvSpPr>
        <p:spPr>
          <a:xfrm>
            <a:off x="1056640" y="3647440"/>
            <a:ext cx="3312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solidFill>
                  <a:srgbClr val="2F5597"/>
                </a:solidFill>
                <a:latin typeface="Lato"/>
                <a:cs typeface="Arial"/>
              </a:rPr>
              <a:t>Processing order manually</a:t>
            </a:r>
            <a:r>
              <a:rPr lang="en-US">
                <a:latin typeface="Lato"/>
                <a:cs typeface="Arial"/>
              </a:rPr>
              <a:t>​</a:t>
            </a:r>
          </a:p>
        </p:txBody>
      </p:sp>
      <p:pic>
        <p:nvPicPr>
          <p:cNvPr id="10" name="Picture 9" descr="A group of people talking with speech bubbles&#10;&#10;Description automatically generated">
            <a:extLst>
              <a:ext uri="{FF2B5EF4-FFF2-40B4-BE49-F238E27FC236}">
                <a16:creationId xmlns:a16="http://schemas.microsoft.com/office/drawing/2014/main" id="{2660F3A6-7305-51CA-D8DC-D6937B336B75}"/>
              </a:ext>
            </a:extLst>
          </p:cNvPr>
          <p:cNvPicPr>
            <a:picLocks noChangeAspect="1"/>
          </p:cNvPicPr>
          <p:nvPr/>
        </p:nvPicPr>
        <p:blipFill>
          <a:blip r:embed="rId5"/>
          <a:stretch>
            <a:fillRect/>
          </a:stretch>
        </p:blipFill>
        <p:spPr>
          <a:xfrm>
            <a:off x="7233921" y="1611781"/>
            <a:ext cx="3230878" cy="1958038"/>
          </a:xfrm>
          <a:prstGeom prst="rect">
            <a:avLst/>
          </a:prstGeom>
        </p:spPr>
      </p:pic>
      <p:sp>
        <p:nvSpPr>
          <p:cNvPr id="11" name="TextBox 10">
            <a:extLst>
              <a:ext uri="{FF2B5EF4-FFF2-40B4-BE49-F238E27FC236}">
                <a16:creationId xmlns:a16="http://schemas.microsoft.com/office/drawing/2014/main" id="{ECC4038E-80F1-3D52-1E25-4DFAC6B3463E}"/>
              </a:ext>
            </a:extLst>
          </p:cNvPr>
          <p:cNvSpPr txBox="1"/>
          <p:nvPr/>
        </p:nvSpPr>
        <p:spPr>
          <a:xfrm>
            <a:off x="7477760" y="3566160"/>
            <a:ext cx="34137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solidFill>
                  <a:srgbClr val="2F5597"/>
                </a:solidFill>
                <a:latin typeface="Lato"/>
                <a:cs typeface="Arial"/>
              </a:rPr>
              <a:t>   Lack of communication (driver, customer, restaurant)</a:t>
            </a:r>
            <a:r>
              <a:rPr lang="en-US">
                <a:latin typeface="Lato"/>
                <a:cs typeface="Arial"/>
              </a:rPr>
              <a:t>​</a:t>
            </a:r>
          </a:p>
        </p:txBody>
      </p:sp>
      <p:pic>
        <p:nvPicPr>
          <p:cNvPr id="12" name="Picture 11" descr="A person sitting on a pie chart&#10;&#10;Description automatically generated">
            <a:extLst>
              <a:ext uri="{FF2B5EF4-FFF2-40B4-BE49-F238E27FC236}">
                <a16:creationId xmlns:a16="http://schemas.microsoft.com/office/drawing/2014/main" id="{E04A21C7-2030-2517-7A90-EBBA01B58563}"/>
              </a:ext>
            </a:extLst>
          </p:cNvPr>
          <p:cNvPicPr>
            <a:picLocks noChangeAspect="1"/>
          </p:cNvPicPr>
          <p:nvPr/>
        </p:nvPicPr>
        <p:blipFill>
          <a:blip r:embed="rId6"/>
          <a:stretch>
            <a:fillRect/>
          </a:stretch>
        </p:blipFill>
        <p:spPr>
          <a:xfrm>
            <a:off x="4074160" y="4313555"/>
            <a:ext cx="3413760" cy="1543050"/>
          </a:xfrm>
          <a:prstGeom prst="rect">
            <a:avLst/>
          </a:prstGeom>
        </p:spPr>
      </p:pic>
    </p:spTree>
    <p:extLst>
      <p:ext uri="{BB962C8B-B14F-4D97-AF65-F5344CB8AC3E}">
        <p14:creationId xmlns:p14="http://schemas.microsoft.com/office/powerpoint/2010/main" val="341463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a:solidFill>
                  <a:schemeClr val="accent1">
                    <a:lumMod val="75000"/>
                  </a:schemeClr>
                </a:solidFill>
                <a:latin typeface="Lato"/>
                <a:ea typeface="Lato"/>
                <a:cs typeface="Lato"/>
              </a:rPr>
              <a:t>The importance of solution</a:t>
            </a:r>
          </a:p>
        </p:txBody>
      </p:sp>
      <p:sp>
        <p:nvSpPr>
          <p:cNvPr id="3" name="Content Placeholder 2">
            <a:extLst>
              <a:ext uri="{FF2B5EF4-FFF2-40B4-BE49-F238E27FC236}">
                <a16:creationId xmlns:a16="http://schemas.microsoft.com/office/drawing/2014/main" id="{BA255357-5D89-FDDB-9A77-EC297673D568}"/>
              </a:ext>
            </a:extLst>
          </p:cNvPr>
          <p:cNvSpPr>
            <a:spLocks noGrp="1"/>
          </p:cNvSpPr>
          <p:nvPr>
            <p:ph idx="1"/>
          </p:nvPr>
        </p:nvSpPr>
        <p:spPr/>
        <p:txBody>
          <a:bodyPr vert="horz" lIns="91440" tIns="45720" rIns="91440" bIns="45720" rtlCol="0" anchor="t">
            <a:normAutofit/>
          </a:bodyPr>
          <a:lstStyle/>
          <a:p>
            <a:pPr>
              <a:lnSpc>
                <a:spcPct val="200000"/>
              </a:lnSpc>
            </a:pPr>
            <a:r>
              <a:rPr lang="en-US">
                <a:solidFill>
                  <a:schemeClr val="accent1">
                    <a:lumMod val="75000"/>
                  </a:schemeClr>
                </a:solidFill>
                <a:latin typeface="Calibri"/>
                <a:ea typeface="Calibri"/>
                <a:cs typeface="Calibri"/>
              </a:rPr>
              <a:t>Increase quality of customer services.</a:t>
            </a:r>
          </a:p>
          <a:p>
            <a:pPr>
              <a:lnSpc>
                <a:spcPct val="200000"/>
              </a:lnSpc>
            </a:pPr>
            <a:r>
              <a:rPr lang="en-US">
                <a:solidFill>
                  <a:schemeClr val="accent1">
                    <a:lumMod val="75000"/>
                  </a:schemeClr>
                </a:solidFill>
                <a:latin typeface="Calibri"/>
                <a:ea typeface="Calibri"/>
                <a:cs typeface="Calibri"/>
              </a:rPr>
              <a:t>Decrease conflicts during delivery stage.</a:t>
            </a:r>
          </a:p>
          <a:p>
            <a:pPr>
              <a:lnSpc>
                <a:spcPct val="200000"/>
              </a:lnSpc>
            </a:pPr>
            <a:r>
              <a:rPr lang="en-US">
                <a:solidFill>
                  <a:schemeClr val="accent1">
                    <a:lumMod val="75000"/>
                  </a:schemeClr>
                </a:solidFill>
                <a:latin typeface="Calibri"/>
                <a:ea typeface="Calibri"/>
                <a:cs typeface="Calibri"/>
              </a:rPr>
              <a:t>Human mistakes prevention.</a:t>
            </a:r>
            <a:endParaRPr lang="en-US">
              <a:solidFill>
                <a:schemeClr val="accent1">
                  <a:lumMod val="75000"/>
                </a:schemeClr>
              </a:solidFill>
              <a:cs typeface="Calibri"/>
            </a:endParaRP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4</a:t>
            </a:fld>
            <a:endParaRPr lang="en-US"/>
          </a:p>
        </p:txBody>
      </p:sp>
    </p:spTree>
    <p:extLst>
      <p:ext uri="{BB962C8B-B14F-4D97-AF65-F5344CB8AC3E}">
        <p14:creationId xmlns:p14="http://schemas.microsoft.com/office/powerpoint/2010/main" val="176231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a:solidFill>
                  <a:schemeClr val="accent1">
                    <a:lumMod val="75000"/>
                  </a:schemeClr>
                </a:solidFill>
                <a:latin typeface="Lato"/>
                <a:ea typeface="Lato"/>
                <a:cs typeface="Lato"/>
              </a:rPr>
              <a:t>Architecture</a:t>
            </a:r>
            <a:endParaRPr lang="en-US" b="1">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5</a:t>
            </a:fld>
            <a:endParaRPr lang="en-US"/>
          </a:p>
        </p:txBody>
      </p:sp>
      <p:pic>
        <p:nvPicPr>
          <p:cNvPr id="10" name="Picture 9" descr="A diagram of a flash-local express&#10;&#10;Description automatically generated">
            <a:extLst>
              <a:ext uri="{FF2B5EF4-FFF2-40B4-BE49-F238E27FC236}">
                <a16:creationId xmlns:a16="http://schemas.microsoft.com/office/drawing/2014/main" id="{222165AD-339F-90CC-9722-7880E989DD99}"/>
              </a:ext>
            </a:extLst>
          </p:cNvPr>
          <p:cNvPicPr>
            <a:picLocks noChangeAspect="1"/>
          </p:cNvPicPr>
          <p:nvPr/>
        </p:nvPicPr>
        <p:blipFill>
          <a:blip r:embed="rId4"/>
          <a:stretch>
            <a:fillRect/>
          </a:stretch>
        </p:blipFill>
        <p:spPr>
          <a:xfrm>
            <a:off x="1373823" y="1672003"/>
            <a:ext cx="9723560" cy="4928090"/>
          </a:xfrm>
          <a:prstGeom prst="rect">
            <a:avLst/>
          </a:prstGeom>
        </p:spPr>
      </p:pic>
    </p:spTree>
    <p:extLst>
      <p:ext uri="{BB962C8B-B14F-4D97-AF65-F5344CB8AC3E}">
        <p14:creationId xmlns:p14="http://schemas.microsoft.com/office/powerpoint/2010/main" val="363682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a:solidFill>
                  <a:schemeClr val="accent1">
                    <a:lumMod val="75000"/>
                  </a:schemeClr>
                </a:solidFill>
                <a:latin typeface="Lato"/>
                <a:ea typeface="Lato"/>
                <a:cs typeface="Lato"/>
              </a:rPr>
              <a:t>Budget</a:t>
            </a:r>
            <a:endParaRPr lang="en-US">
              <a:solidFill>
                <a:schemeClr val="accent1">
                  <a:lumMod val="75000"/>
                </a:schemeClr>
              </a:solidFill>
            </a:endParaRP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6</a:t>
            </a:fld>
            <a:endParaRPr lang="en-US"/>
          </a:p>
        </p:txBody>
      </p:sp>
      <p:graphicFrame>
        <p:nvGraphicFramePr>
          <p:cNvPr id="8" name="Table 7">
            <a:extLst>
              <a:ext uri="{FF2B5EF4-FFF2-40B4-BE49-F238E27FC236}">
                <a16:creationId xmlns:a16="http://schemas.microsoft.com/office/drawing/2014/main" id="{AE04FB65-14CC-0B97-4E3D-793751AF40F9}"/>
              </a:ext>
            </a:extLst>
          </p:cNvPr>
          <p:cNvGraphicFramePr>
            <a:graphicFrameLocks noGrp="1"/>
          </p:cNvGraphicFramePr>
          <p:nvPr>
            <p:extLst>
              <p:ext uri="{D42A27DB-BD31-4B8C-83A1-F6EECF244321}">
                <p14:modId xmlns:p14="http://schemas.microsoft.com/office/powerpoint/2010/main" val="2781688965"/>
              </p:ext>
            </p:extLst>
          </p:nvPr>
        </p:nvGraphicFramePr>
        <p:xfrm>
          <a:off x="1595120" y="1788160"/>
          <a:ext cx="9580816" cy="4120087"/>
        </p:xfrm>
        <a:graphic>
          <a:graphicData uri="http://schemas.openxmlformats.org/drawingml/2006/table">
            <a:tbl>
              <a:tblPr bandRow="1">
                <a:tableStyleId>{5C22544A-7EE6-4342-B048-85BDC9FD1C3A}</a:tableStyleId>
              </a:tblPr>
              <a:tblGrid>
                <a:gridCol w="1136439">
                  <a:extLst>
                    <a:ext uri="{9D8B030D-6E8A-4147-A177-3AD203B41FA5}">
                      <a16:colId xmlns:a16="http://schemas.microsoft.com/office/drawing/2014/main" val="556102148"/>
                    </a:ext>
                  </a:extLst>
                </a:gridCol>
                <a:gridCol w="3361969">
                  <a:extLst>
                    <a:ext uri="{9D8B030D-6E8A-4147-A177-3AD203B41FA5}">
                      <a16:colId xmlns:a16="http://schemas.microsoft.com/office/drawing/2014/main" val="3099795429"/>
                    </a:ext>
                  </a:extLst>
                </a:gridCol>
                <a:gridCol w="1294278">
                  <a:extLst>
                    <a:ext uri="{9D8B030D-6E8A-4147-A177-3AD203B41FA5}">
                      <a16:colId xmlns:a16="http://schemas.microsoft.com/office/drawing/2014/main" val="3037145528"/>
                    </a:ext>
                  </a:extLst>
                </a:gridCol>
                <a:gridCol w="1262710">
                  <a:extLst>
                    <a:ext uri="{9D8B030D-6E8A-4147-A177-3AD203B41FA5}">
                      <a16:colId xmlns:a16="http://schemas.microsoft.com/office/drawing/2014/main" val="4147895029"/>
                    </a:ext>
                  </a:extLst>
                </a:gridCol>
                <a:gridCol w="1262710">
                  <a:extLst>
                    <a:ext uri="{9D8B030D-6E8A-4147-A177-3AD203B41FA5}">
                      <a16:colId xmlns:a16="http://schemas.microsoft.com/office/drawing/2014/main" val="67065025"/>
                    </a:ext>
                  </a:extLst>
                </a:gridCol>
                <a:gridCol w="1262710">
                  <a:extLst>
                    <a:ext uri="{9D8B030D-6E8A-4147-A177-3AD203B41FA5}">
                      <a16:colId xmlns:a16="http://schemas.microsoft.com/office/drawing/2014/main" val="577844278"/>
                    </a:ext>
                  </a:extLst>
                </a:gridCol>
              </a:tblGrid>
              <a:tr h="771870">
                <a:tc>
                  <a:txBody>
                    <a:bodyPr/>
                    <a:lstStyle/>
                    <a:p>
                      <a:pPr algn="ctr" rtl="0" fontAlgn="base"/>
                      <a:r>
                        <a:rPr lang="en-CA" sz="2000" b="1" i="0">
                          <a:solidFill>
                            <a:srgbClr val="000000"/>
                          </a:solidFill>
                          <a:effectLst/>
                          <a:latin typeface="Lato"/>
                        </a:rPr>
                        <a:t>#</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CA" sz="2000" b="1" i="0">
                          <a:solidFill>
                            <a:srgbClr val="000000"/>
                          </a:solidFill>
                          <a:effectLst/>
                          <a:latin typeface="Lato"/>
                        </a:rPr>
                        <a:t>Service Name</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CA" sz="2000" b="1" i="0">
                          <a:solidFill>
                            <a:srgbClr val="000000"/>
                          </a:solidFill>
                          <a:effectLst/>
                          <a:latin typeface="Lato"/>
                        </a:rPr>
                        <a:t>February</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CA" sz="2000" b="1" i="0">
                          <a:solidFill>
                            <a:srgbClr val="000000"/>
                          </a:solidFill>
                          <a:effectLst/>
                          <a:latin typeface="Lato"/>
                        </a:rPr>
                        <a:t>March</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CA" sz="2000" b="1" i="0">
                          <a:solidFill>
                            <a:srgbClr val="000000"/>
                          </a:solidFill>
                          <a:effectLst/>
                          <a:latin typeface="Lato"/>
                        </a:rPr>
                        <a:t>April</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CA" sz="2000" b="1" i="0">
                          <a:solidFill>
                            <a:srgbClr val="000000"/>
                          </a:solidFill>
                          <a:effectLst/>
                          <a:latin typeface="Lato"/>
                        </a:rPr>
                        <a:t>May</a:t>
                      </a:r>
                      <a:r>
                        <a:rPr lang="en-CA" sz="2000" b="0" i="0">
                          <a:solidFill>
                            <a:srgbClr val="000000"/>
                          </a:solidFill>
                          <a:effectLst/>
                          <a:latin typeface="Lato"/>
                        </a:rPr>
                        <a:t>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6511971"/>
                  </a:ext>
                </a:extLst>
              </a:tr>
              <a:tr h="431339">
                <a:tc>
                  <a:txBody>
                    <a:bodyPr/>
                    <a:lstStyle/>
                    <a:p>
                      <a:pPr algn="ctr" rtl="0" fontAlgn="base"/>
                      <a:r>
                        <a:rPr lang="en-CA" sz="2000" b="0" i="0">
                          <a:solidFill>
                            <a:srgbClr val="000000"/>
                          </a:solidFill>
                          <a:effectLst/>
                          <a:latin typeface="Lato"/>
                        </a:rPr>
                        <a:t>1 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2000" b="0" i="0">
                          <a:solidFill>
                            <a:srgbClr val="000000"/>
                          </a:solidFill>
                          <a:effectLst/>
                          <a:latin typeface="Lato"/>
                        </a:rPr>
                        <a:t>Domain .com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$12.00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6904577"/>
                  </a:ext>
                </a:extLst>
              </a:tr>
              <a:tr h="431339">
                <a:tc>
                  <a:txBody>
                    <a:bodyPr/>
                    <a:lstStyle/>
                    <a:p>
                      <a:pPr algn="ctr" rtl="0" fontAlgn="base"/>
                      <a:r>
                        <a:rPr lang="en-CA" sz="2000" b="0" i="0">
                          <a:solidFill>
                            <a:srgbClr val="000000"/>
                          </a:solidFill>
                          <a:effectLst/>
                          <a:latin typeface="Lato"/>
                        </a:rPr>
                        <a:t>2 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2000" b="0" i="0">
                          <a:solidFill>
                            <a:srgbClr val="000000"/>
                          </a:solidFill>
                          <a:effectLst/>
                          <a:latin typeface="Lato"/>
                        </a:rPr>
                        <a:t>Front-end Theme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$32.00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$0.00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3164893"/>
                  </a:ext>
                </a:extLst>
              </a:tr>
              <a:tr h="431339">
                <a:tc>
                  <a:txBody>
                    <a:bodyPr/>
                    <a:lstStyle/>
                    <a:p>
                      <a:pPr algn="ctr" rtl="0" fontAlgn="base"/>
                      <a:r>
                        <a:rPr lang="en-CA" sz="2000" b="0" i="0">
                          <a:solidFill>
                            <a:srgbClr val="000000"/>
                          </a:solidFill>
                          <a:effectLst/>
                          <a:latin typeface="Lato"/>
                        </a:rPr>
                        <a:t>3 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2000" b="0" i="0">
                          <a:solidFill>
                            <a:srgbClr val="000000"/>
                          </a:solidFill>
                          <a:effectLst/>
                          <a:latin typeface="Lato"/>
                        </a:rPr>
                        <a:t>S3 Standard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$1.00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3921366"/>
                  </a:ext>
                </a:extLst>
              </a:tr>
              <a:tr h="771870">
                <a:tc>
                  <a:txBody>
                    <a:bodyPr/>
                    <a:lstStyle/>
                    <a:p>
                      <a:pPr algn="ctr" rtl="0" fontAlgn="base"/>
                      <a:r>
                        <a:rPr lang="en-CA" sz="2000" b="0" i="0">
                          <a:solidFill>
                            <a:srgbClr val="000000"/>
                          </a:solidFill>
                          <a:effectLst/>
                          <a:latin typeface="Lato"/>
                        </a:rPr>
                        <a:t>4 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2000" b="0" i="0">
                          <a:solidFill>
                            <a:srgbClr val="000000"/>
                          </a:solidFill>
                          <a:effectLst/>
                          <a:latin typeface="Lato"/>
                        </a:rPr>
                        <a:t>Amazon RDS for PostgreSQL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$13.43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$13.43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$13.43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$13.43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6267092"/>
                  </a:ext>
                </a:extLst>
              </a:tr>
              <a:tr h="431339">
                <a:tc>
                  <a:txBody>
                    <a:bodyPr/>
                    <a:lstStyle/>
                    <a:p>
                      <a:pPr algn="ctr" rtl="0" fontAlgn="base"/>
                      <a:r>
                        <a:rPr lang="en-CA" sz="2000" b="0" i="0">
                          <a:solidFill>
                            <a:srgbClr val="000000"/>
                          </a:solidFill>
                          <a:effectLst/>
                          <a:latin typeface="Lato"/>
                        </a:rPr>
                        <a:t>5 </a:t>
                      </a:r>
                      <a:endParaRPr lang="en-CA" sz="2000" b="0" i="0">
                        <a:effectLst/>
                        <a:latin typeface="Lato"/>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2000" b="0" i="0">
                          <a:solidFill>
                            <a:srgbClr val="000000"/>
                          </a:solidFill>
                          <a:effectLst/>
                          <a:latin typeface="Lato"/>
                        </a:rPr>
                        <a:t>AWS </a:t>
                      </a:r>
                      <a:r>
                        <a:rPr lang="en-CA" sz="2000" b="0" i="0" err="1">
                          <a:solidFill>
                            <a:srgbClr val="000000"/>
                          </a:solidFill>
                          <a:effectLst/>
                          <a:latin typeface="Lato"/>
                        </a:rPr>
                        <a:t>Fargate</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$8.38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$8.38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$8.38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0" i="0">
                          <a:solidFill>
                            <a:srgbClr val="000000"/>
                          </a:solidFill>
                          <a:effectLst/>
                          <a:latin typeface="Lato"/>
                        </a:rPr>
                        <a:t>$8.38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0174067"/>
                  </a:ext>
                </a:extLst>
              </a:tr>
              <a:tr h="419652">
                <a:tc gridSpan="2">
                  <a:txBody>
                    <a:bodyPr/>
                    <a:lstStyle/>
                    <a:p>
                      <a:pPr algn="ctr" rtl="0" fontAlgn="base"/>
                      <a:r>
                        <a:rPr lang="en-CA" sz="2000" b="1" i="0">
                          <a:solidFill>
                            <a:srgbClr val="000000"/>
                          </a:solidFill>
                          <a:effectLst/>
                          <a:latin typeface="Lato"/>
                        </a:rPr>
                        <a:t>Cost per month</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r" rtl="0" fontAlgn="base"/>
                      <a:r>
                        <a:rPr lang="en-CA" sz="2000" b="1" i="0">
                          <a:solidFill>
                            <a:srgbClr val="000000"/>
                          </a:solidFill>
                          <a:effectLst/>
                          <a:latin typeface="Lato"/>
                        </a:rPr>
                        <a:t>$66.81</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1" i="0">
                          <a:solidFill>
                            <a:srgbClr val="000000"/>
                          </a:solidFill>
                          <a:effectLst/>
                          <a:latin typeface="Lato"/>
                        </a:rPr>
                        <a:t>$22.81</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1" i="0">
                          <a:solidFill>
                            <a:srgbClr val="000000"/>
                          </a:solidFill>
                          <a:effectLst/>
                          <a:latin typeface="Lato"/>
                        </a:rPr>
                        <a:t>$22.81</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r" rtl="0" fontAlgn="base"/>
                      <a:r>
                        <a:rPr lang="en-CA" sz="2000" b="1" i="0">
                          <a:solidFill>
                            <a:srgbClr val="000000"/>
                          </a:solidFill>
                          <a:effectLst/>
                          <a:latin typeface="Lato"/>
                        </a:rPr>
                        <a:t>$22.81</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7589417"/>
                  </a:ext>
                </a:extLst>
              </a:tr>
              <a:tr h="431339">
                <a:tc gridSpan="2">
                  <a:txBody>
                    <a:bodyPr/>
                    <a:lstStyle/>
                    <a:p>
                      <a:pPr algn="ctr" rtl="0" fontAlgn="base"/>
                      <a:r>
                        <a:rPr lang="en-CA" sz="2000" b="1" i="0">
                          <a:solidFill>
                            <a:srgbClr val="000000"/>
                          </a:solidFill>
                          <a:effectLst/>
                          <a:latin typeface="Lato"/>
                        </a:rPr>
                        <a:t>Cost in 4 months</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en-US"/>
                    </a:p>
                  </a:txBody>
                  <a:tcPr/>
                </a:tc>
                <a:tc gridSpan="4">
                  <a:txBody>
                    <a:bodyPr/>
                    <a:lstStyle/>
                    <a:p>
                      <a:pPr algn="r" rtl="0" fontAlgn="base"/>
                      <a:r>
                        <a:rPr lang="en-CA" sz="2000" b="1" i="0">
                          <a:solidFill>
                            <a:srgbClr val="000000"/>
                          </a:solidFill>
                          <a:effectLst/>
                          <a:latin typeface="Lato"/>
                        </a:rPr>
                        <a:t>$135.24</a:t>
                      </a:r>
                      <a:r>
                        <a:rPr lang="en-CA" sz="2000" b="0" i="0">
                          <a:solidFill>
                            <a:srgbClr val="000000"/>
                          </a:solidFill>
                          <a:effectLst/>
                          <a:latin typeface="Lato"/>
                        </a:rPr>
                        <a:t> </a:t>
                      </a:r>
                      <a:endParaRPr lang="en-CA" sz="2000" b="0" i="0">
                        <a:effectLst/>
                        <a:latin typeface="Lato"/>
                      </a:endParaRPr>
                    </a:p>
                  </a:txBody>
                  <a:tcPr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9368758"/>
                  </a:ext>
                </a:extLst>
              </a:tr>
            </a:tbl>
          </a:graphicData>
        </a:graphic>
      </p:graphicFrame>
      <p:sp>
        <p:nvSpPr>
          <p:cNvPr id="3" name="TextBox 2">
            <a:extLst>
              <a:ext uri="{FF2B5EF4-FFF2-40B4-BE49-F238E27FC236}">
                <a16:creationId xmlns:a16="http://schemas.microsoft.com/office/drawing/2014/main" id="{27C84A09-FEC0-7C3A-0176-3EC8ABE02F72}"/>
              </a:ext>
            </a:extLst>
          </p:cNvPr>
          <p:cNvSpPr txBox="1"/>
          <p:nvPr/>
        </p:nvSpPr>
        <p:spPr>
          <a:xfrm>
            <a:off x="1597268" y="5964115"/>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u="sng">
                <a:ea typeface="+mn-lt"/>
                <a:cs typeface="+mn-lt"/>
              </a:rPr>
              <a:t>Source: </a:t>
            </a:r>
            <a:r>
              <a:rPr lang="en-CA" sz="1200" u="sng">
                <a:ea typeface="+mn-lt"/>
                <a:cs typeface="+mn-lt"/>
                <a:hlinkClick r:id="rId4"/>
              </a:rPr>
              <a:t>https://calculator.aws/#/</a:t>
            </a:r>
            <a:endParaRPr lang="en-CA" sz="1200">
              <a:ea typeface="+mn-lt"/>
              <a:cs typeface="+mn-lt"/>
            </a:endParaRPr>
          </a:p>
        </p:txBody>
      </p:sp>
    </p:spTree>
    <p:extLst>
      <p:ext uri="{BB962C8B-B14F-4D97-AF65-F5344CB8AC3E}">
        <p14:creationId xmlns:p14="http://schemas.microsoft.com/office/powerpoint/2010/main" val="139497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a:solidFill>
                  <a:schemeClr val="accent1">
                    <a:lumMod val="75000"/>
                  </a:schemeClr>
                </a:solidFill>
                <a:latin typeface="Lato"/>
                <a:ea typeface="Lato"/>
                <a:cs typeface="Lato"/>
              </a:rPr>
              <a:t>Front-end – Home Page</a:t>
            </a:r>
            <a:endParaRPr lang="en-US">
              <a:solidFill>
                <a:schemeClr val="accent1">
                  <a:lumMod val="75000"/>
                </a:schemeClr>
              </a:solidFill>
            </a:endParaRP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7</a:t>
            </a:fld>
            <a:endParaRPr lang="en-US"/>
          </a:p>
        </p:txBody>
      </p:sp>
      <p:pic>
        <p:nvPicPr>
          <p:cNvPr id="3" name="Picture 2" descr="A screenshot of a computer&#10;&#10;Description automatically generated">
            <a:extLst>
              <a:ext uri="{FF2B5EF4-FFF2-40B4-BE49-F238E27FC236}">
                <a16:creationId xmlns:a16="http://schemas.microsoft.com/office/drawing/2014/main" id="{56574787-FA59-2141-B932-E723A6CC2BE1}"/>
              </a:ext>
            </a:extLst>
          </p:cNvPr>
          <p:cNvPicPr>
            <a:picLocks noChangeAspect="1"/>
          </p:cNvPicPr>
          <p:nvPr/>
        </p:nvPicPr>
        <p:blipFill>
          <a:blip r:embed="rId4"/>
          <a:stretch>
            <a:fillRect/>
          </a:stretch>
        </p:blipFill>
        <p:spPr>
          <a:xfrm>
            <a:off x="1304192" y="1644799"/>
            <a:ext cx="9583614" cy="4704073"/>
          </a:xfrm>
          <a:prstGeom prst="rect">
            <a:avLst/>
          </a:prstGeom>
        </p:spPr>
      </p:pic>
    </p:spTree>
    <p:extLst>
      <p:ext uri="{BB962C8B-B14F-4D97-AF65-F5344CB8AC3E}">
        <p14:creationId xmlns:p14="http://schemas.microsoft.com/office/powerpoint/2010/main" val="384621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urple and grey logo&#10;&#10;Description automatically generated">
            <a:extLst>
              <a:ext uri="{FF2B5EF4-FFF2-40B4-BE49-F238E27FC236}">
                <a16:creationId xmlns:a16="http://schemas.microsoft.com/office/drawing/2014/main" id="{B5CBDD1C-6C82-3F69-9799-85226F6DF148}"/>
              </a:ext>
            </a:extLst>
          </p:cNvPr>
          <p:cNvPicPr>
            <a:picLocks noChangeAspect="1"/>
          </p:cNvPicPr>
          <p:nvPr/>
        </p:nvPicPr>
        <p:blipFill>
          <a:blip r:embed="rId3"/>
          <a:stretch>
            <a:fillRect/>
          </a:stretch>
        </p:blipFill>
        <p:spPr>
          <a:xfrm>
            <a:off x="-1098" y="6174604"/>
            <a:ext cx="1320192" cy="682601"/>
          </a:xfrm>
          <a:prstGeom prst="rect">
            <a:avLst/>
          </a:prstGeom>
        </p:spPr>
      </p:pic>
      <p:sp>
        <p:nvSpPr>
          <p:cNvPr id="2" name="Title 1">
            <a:extLst>
              <a:ext uri="{FF2B5EF4-FFF2-40B4-BE49-F238E27FC236}">
                <a16:creationId xmlns:a16="http://schemas.microsoft.com/office/drawing/2014/main" id="{2A71DD71-621E-8A65-94CC-A18546A09200}"/>
              </a:ext>
            </a:extLst>
          </p:cNvPr>
          <p:cNvSpPr>
            <a:spLocks noGrp="1"/>
          </p:cNvSpPr>
          <p:nvPr>
            <p:ph type="title"/>
          </p:nvPr>
        </p:nvSpPr>
        <p:spPr>
          <a:solidFill>
            <a:schemeClr val="bg1"/>
          </a:solidFill>
          <a:ln>
            <a:noFill/>
          </a:ln>
        </p:spPr>
        <p:txBody>
          <a:bodyPr/>
          <a:lstStyle/>
          <a:p>
            <a:r>
              <a:rPr lang="en-US" b="1">
                <a:solidFill>
                  <a:schemeClr val="accent1">
                    <a:lumMod val="75000"/>
                  </a:schemeClr>
                </a:solidFill>
                <a:latin typeface="Lato"/>
                <a:ea typeface="Lato"/>
                <a:cs typeface="Lato"/>
              </a:rPr>
              <a:t>Front-end – Dashboard Page</a:t>
            </a:r>
          </a:p>
        </p:txBody>
      </p:sp>
      <p:cxnSp>
        <p:nvCxnSpPr>
          <p:cNvPr id="5" name="Straight Connector 4">
            <a:extLst>
              <a:ext uri="{FF2B5EF4-FFF2-40B4-BE49-F238E27FC236}">
                <a16:creationId xmlns:a16="http://schemas.microsoft.com/office/drawing/2014/main" id="{2DCFEB67-1578-20F0-F983-0DDB25F50C4A}"/>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855BA83-4F24-73CD-8934-53C53BB0958E}"/>
              </a:ext>
            </a:extLst>
          </p:cNvPr>
          <p:cNvSpPr>
            <a:spLocks noGrp="1"/>
          </p:cNvSpPr>
          <p:nvPr>
            <p:ph type="sldNum" sz="quarter" idx="12"/>
          </p:nvPr>
        </p:nvSpPr>
        <p:spPr/>
        <p:txBody>
          <a:bodyPr/>
          <a:lstStyle/>
          <a:p>
            <a:fld id="{6E3874BA-2BBF-F149-82AA-B732CF6A50AA}" type="slidenum">
              <a:rPr lang="en-VN" smtClean="0"/>
              <a:t>8</a:t>
            </a:fld>
            <a:endParaRPr lang="en-US"/>
          </a:p>
        </p:txBody>
      </p:sp>
      <p:pic>
        <p:nvPicPr>
          <p:cNvPr id="3" name="Picture 2" descr="A screenshot of a computer&#10;&#10;Description automatically generated">
            <a:extLst>
              <a:ext uri="{FF2B5EF4-FFF2-40B4-BE49-F238E27FC236}">
                <a16:creationId xmlns:a16="http://schemas.microsoft.com/office/drawing/2014/main" id="{270359DA-83C7-5F04-94B1-D1E0C91F57A6}"/>
              </a:ext>
            </a:extLst>
          </p:cNvPr>
          <p:cNvPicPr>
            <a:picLocks noChangeAspect="1"/>
          </p:cNvPicPr>
          <p:nvPr/>
        </p:nvPicPr>
        <p:blipFill>
          <a:blip r:embed="rId4"/>
          <a:stretch>
            <a:fillRect/>
          </a:stretch>
        </p:blipFill>
        <p:spPr>
          <a:xfrm>
            <a:off x="1318846" y="1640629"/>
            <a:ext cx="9686192" cy="4719740"/>
          </a:xfrm>
          <a:prstGeom prst="rect">
            <a:avLst/>
          </a:prstGeom>
        </p:spPr>
      </p:pic>
    </p:spTree>
    <p:extLst>
      <p:ext uri="{BB962C8B-B14F-4D97-AF65-F5344CB8AC3E}">
        <p14:creationId xmlns:p14="http://schemas.microsoft.com/office/powerpoint/2010/main" val="352611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51563-267E-0D81-FA32-A0E55AA792BF}"/>
              </a:ext>
            </a:extLst>
          </p:cNvPr>
          <p:cNvSpPr>
            <a:spLocks noGrp="1"/>
          </p:cNvSpPr>
          <p:nvPr>
            <p:ph type="sldNum" sz="quarter" idx="12"/>
          </p:nvPr>
        </p:nvSpPr>
        <p:spPr/>
        <p:txBody>
          <a:bodyPr/>
          <a:lstStyle/>
          <a:p>
            <a:fld id="{6E3874BA-2BBF-F149-82AA-B732CF6A50AA}" type="slidenum">
              <a:rPr lang="en-VN" smtClean="0"/>
              <a:t>9</a:t>
            </a:fld>
            <a:endParaRPr lang="en-VN"/>
          </a:p>
        </p:txBody>
      </p:sp>
      <p:pic>
        <p:nvPicPr>
          <p:cNvPr id="6" name="Picture 5" descr="A purple and grey logo&#10;&#10;Description automatically generated">
            <a:extLst>
              <a:ext uri="{FF2B5EF4-FFF2-40B4-BE49-F238E27FC236}">
                <a16:creationId xmlns:a16="http://schemas.microsoft.com/office/drawing/2014/main" id="{FAA84378-B2F2-93B4-8061-3F5FC152DE73}"/>
              </a:ext>
            </a:extLst>
          </p:cNvPr>
          <p:cNvPicPr>
            <a:picLocks noChangeAspect="1"/>
          </p:cNvPicPr>
          <p:nvPr/>
        </p:nvPicPr>
        <p:blipFill>
          <a:blip r:embed="rId3"/>
          <a:stretch>
            <a:fillRect/>
          </a:stretch>
        </p:blipFill>
        <p:spPr>
          <a:xfrm>
            <a:off x="-1098" y="6174604"/>
            <a:ext cx="1320192" cy="682601"/>
          </a:xfrm>
          <a:prstGeom prst="rect">
            <a:avLst/>
          </a:prstGeom>
        </p:spPr>
      </p:pic>
      <p:sp>
        <p:nvSpPr>
          <p:cNvPr id="8" name="Title 1">
            <a:extLst>
              <a:ext uri="{FF2B5EF4-FFF2-40B4-BE49-F238E27FC236}">
                <a16:creationId xmlns:a16="http://schemas.microsoft.com/office/drawing/2014/main" id="{387BC867-EE3B-A8D9-71F5-1C22C7B9864A}"/>
              </a:ext>
            </a:extLst>
          </p:cNvPr>
          <p:cNvSpPr>
            <a:spLocks noGrp="1"/>
          </p:cNvSpPr>
          <p:nvPr>
            <p:ph type="title"/>
          </p:nvPr>
        </p:nvSpPr>
        <p:spPr>
          <a:xfrm>
            <a:off x="838200" y="365125"/>
            <a:ext cx="10515600" cy="1325563"/>
          </a:xfrm>
          <a:solidFill>
            <a:schemeClr val="bg1"/>
          </a:solidFill>
          <a:ln>
            <a:noFill/>
          </a:ln>
        </p:spPr>
        <p:txBody>
          <a:bodyPr/>
          <a:lstStyle/>
          <a:p>
            <a:r>
              <a:rPr lang="en-US" b="1">
                <a:solidFill>
                  <a:schemeClr val="accent1">
                    <a:lumMod val="75000"/>
                  </a:schemeClr>
                </a:solidFill>
                <a:latin typeface="Lato"/>
                <a:ea typeface="Lato"/>
                <a:cs typeface="Lato"/>
              </a:rPr>
              <a:t>Demo</a:t>
            </a:r>
          </a:p>
        </p:txBody>
      </p:sp>
      <p:cxnSp>
        <p:nvCxnSpPr>
          <p:cNvPr id="10" name="Straight Connector 9">
            <a:extLst>
              <a:ext uri="{FF2B5EF4-FFF2-40B4-BE49-F238E27FC236}">
                <a16:creationId xmlns:a16="http://schemas.microsoft.com/office/drawing/2014/main" id="{51888861-20BD-D26D-D594-08140AD58643}"/>
              </a:ext>
            </a:extLst>
          </p:cNvPr>
          <p:cNvCxnSpPr/>
          <p:nvPr/>
        </p:nvCxnSpPr>
        <p:spPr>
          <a:xfrm>
            <a:off x="838200" y="1556951"/>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401A13F4-EC06-FD6B-17BE-0AB56BF6D348}"/>
              </a:ext>
            </a:extLst>
          </p:cNvPr>
          <p:cNvPicPr>
            <a:picLocks noChangeAspect="1"/>
          </p:cNvPicPr>
          <p:nvPr/>
        </p:nvPicPr>
        <p:blipFill>
          <a:blip r:embed="rId4"/>
          <a:stretch>
            <a:fillRect/>
          </a:stretch>
        </p:blipFill>
        <p:spPr>
          <a:xfrm>
            <a:off x="1634616" y="1590852"/>
            <a:ext cx="8916022" cy="4353419"/>
          </a:xfrm>
          <a:prstGeom prst="rect">
            <a:avLst/>
          </a:prstGeom>
        </p:spPr>
      </p:pic>
      <p:sp>
        <p:nvSpPr>
          <p:cNvPr id="13" name="TextBox 12">
            <a:extLst>
              <a:ext uri="{FF2B5EF4-FFF2-40B4-BE49-F238E27FC236}">
                <a16:creationId xmlns:a16="http://schemas.microsoft.com/office/drawing/2014/main" id="{12B1CBFE-4AC1-88C0-C445-751952917606}"/>
              </a:ext>
            </a:extLst>
          </p:cNvPr>
          <p:cNvSpPr txBox="1"/>
          <p:nvPr/>
        </p:nvSpPr>
        <p:spPr>
          <a:xfrm>
            <a:off x="4720353" y="5988105"/>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ea typeface="Calibri"/>
                <a:cs typeface="Calibri"/>
                <a:hlinkClick r:id="rId5"/>
              </a:rPr>
              <a:t>FlashYXE – Home Page</a:t>
            </a:r>
            <a:endParaRPr lang="en-US" sz="1600"/>
          </a:p>
        </p:txBody>
      </p:sp>
    </p:spTree>
    <p:extLst>
      <p:ext uri="{BB962C8B-B14F-4D97-AF65-F5344CB8AC3E}">
        <p14:creationId xmlns:p14="http://schemas.microsoft.com/office/powerpoint/2010/main" val="274402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9</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Agenda</vt:lpstr>
      <vt:lpstr>Problem Definition</vt:lpstr>
      <vt:lpstr>The importance of solution</vt:lpstr>
      <vt:lpstr>Architecture</vt:lpstr>
      <vt:lpstr>Budget</vt:lpstr>
      <vt:lpstr>Front-end – Home Page</vt:lpstr>
      <vt:lpstr>Front-end – Dashboard Page</vt:lpstr>
      <vt:lpstr>Demo</vt:lpstr>
      <vt:lpstr>Benefits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Nam</dc:creator>
  <cp:revision>17</cp:revision>
  <dcterms:created xsi:type="dcterms:W3CDTF">2024-02-27T14:53:03Z</dcterms:created>
  <dcterms:modified xsi:type="dcterms:W3CDTF">2024-04-18T03:36:16Z</dcterms:modified>
</cp:coreProperties>
</file>