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slides/slide120.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slides/slide136.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Layouts/slideLayout87.xml" ContentType="application/vnd.openxmlformats-officedocument.presentationml.slideLayout+xml"/>
  <Override PartName="/ppt/theme/theme10.xml" ContentType="application/vnd.openxmlformats-officedocument.theme+xml"/>
  <Override PartName="/ppt/notesSlides/notesSlide135.xml" ContentType="application/vnd.openxmlformats-officedocument.presentationml.notes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Default Extension="png" ContentType="image/png"/>
  <Override PartName="/ppt/notesSlides/notesSlide79.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notesSlides/notesSlide57.xml" ContentType="application/vnd.openxmlformats-officedocument.presentationml.notesSlide+xml"/>
  <Override PartName="/ppt/notesSlides/notesSlide113.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90.xml" ContentType="application/vnd.openxmlformats-officedocument.presentationml.slideLayout+xml"/>
  <Default Extension="emf" ContentType="image/x-emf"/>
  <Override PartName="/ppt/slides/slide22.xml" ContentType="application/vnd.openxmlformats-officedocument.presentationml.slide+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Layouts/slideLayout40.xml" ContentType="application/vnd.openxmlformats-officedocument.presentationml.slideLayout+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126.xml" ContentType="application/vnd.openxmlformats-officedocument.presentationml.notesSlide+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notesSlides/notesSlide5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slides/slide146.xml" ContentType="application/vnd.openxmlformats-officedocument.presentationml.slide+xml"/>
  <Override PartName="/ppt/theme/theme9.xml" ContentType="application/vnd.openxmlformats-officedocument.them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Layouts/slideLayout97.xml" ContentType="application/vnd.openxmlformats-officedocument.presentationml.slideLayout+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Default Extension="doc" ContentType="application/msword"/>
  <Override PartName="/ppt/notesSlides/notesSlide128.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Layouts/slideLayout50.xml" ContentType="application/vnd.openxmlformats-officedocument.presentationml.slideLayout+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Layouts/slideLayout99.xml" ContentType="application/vnd.openxmlformats-officedocument.presentationml.slideLayout+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Layouts/slideLayout100.xml" ContentType="application/vnd.openxmlformats-officedocument.presentationml.slideLayout+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slides/slide109.xml" ContentType="application/vnd.openxmlformats-officedocument.presentationml.slide+xml"/>
  <Override PartName="/ppt/slides/slide145.xml" ContentType="application/vnd.openxmlformats-officedocument.presentationml.slide+xml"/>
  <Override PartName="/ppt/theme/theme8.xml" ContentType="application/vnd.openxmlformats-officedocument.them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notesSlides/notesSlide116.xml" ContentType="application/vnd.openxmlformats-officedocument.presentationml.notesSlide+xml"/>
  <Override PartName="/ppt/slideMasters/slideMaster3.xml" ContentType="application/vnd.openxmlformats-officedocument.presentationml.slideMaster+xml"/>
  <Override PartName="/ppt/slides/slide58.xml" ContentType="application/vnd.openxmlformats-officedocument.presentationml.slid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tableStyles.xml" ContentType="application/vnd.openxmlformats-officedocument.presentationml.tableStyles+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146.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slideLayouts/slideLayout98.xml" ContentType="application/vnd.openxmlformats-officedocument.presentationml.slideLayout+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notesSlides/notesSlide68.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slideLayouts/slideLayout107.xml" ContentType="application/vnd.openxmlformats-officedocument.presentationml.slideLayout+xml"/>
  <Override PartName="/ppt/notesSlides/notesSlide102.xml" ContentType="application/vnd.openxmlformats-officedocument.presentationml.notesSlide+xml"/>
  <Override PartName="/ppt/slides/slide33.xml" ContentType="application/vnd.openxmlformats-officedocument.presentationml.slide+xml"/>
  <Override PartName="/ppt/slides/slide80.xml" ContentType="application/vnd.openxmlformats-officedocument.presentationml.slide+xml"/>
  <Override PartName="/ppt/slideLayouts/slideLayout54.xml" ContentType="application/vnd.openxmlformats-officedocument.presentationml.slideLayout+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6" r:id="rId2"/>
    <p:sldMasterId id="2147483661" r:id="rId3"/>
    <p:sldMasterId id="2147483657" r:id="rId4"/>
    <p:sldMasterId id="2147483658" r:id="rId5"/>
    <p:sldMasterId id="2147483664" r:id="rId6"/>
    <p:sldMasterId id="2147483660" r:id="rId7"/>
    <p:sldMasterId id="2147483662" r:id="rId8"/>
    <p:sldMasterId id="2147483663" r:id="rId9"/>
    <p:sldMasterId id="2147483659" r:id="rId10"/>
  </p:sldMasterIdLst>
  <p:notesMasterIdLst>
    <p:notesMasterId r:id="rId165"/>
  </p:notesMasterIdLst>
  <p:handoutMasterIdLst>
    <p:handoutMasterId r:id="rId166"/>
  </p:handoutMasterIdLst>
  <p:sldIdLst>
    <p:sldId id="257" r:id="rId11"/>
    <p:sldId id="347" r:id="rId12"/>
    <p:sldId id="258" r:id="rId13"/>
    <p:sldId id="348" r:id="rId14"/>
    <p:sldId id="259" r:id="rId15"/>
    <p:sldId id="323" r:id="rId16"/>
    <p:sldId id="349" r:id="rId17"/>
    <p:sldId id="350" r:id="rId18"/>
    <p:sldId id="351" r:id="rId19"/>
    <p:sldId id="352" r:id="rId20"/>
    <p:sldId id="353" r:id="rId21"/>
    <p:sldId id="355" r:id="rId22"/>
    <p:sldId id="356" r:id="rId23"/>
    <p:sldId id="357" r:id="rId24"/>
    <p:sldId id="358"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324" r:id="rId85"/>
    <p:sldId id="325" r:id="rId86"/>
    <p:sldId id="326" r:id="rId87"/>
    <p:sldId id="296" r:id="rId88"/>
    <p:sldId id="327" r:id="rId89"/>
    <p:sldId id="264" r:id="rId90"/>
    <p:sldId id="265" r:id="rId91"/>
    <p:sldId id="266" r:id="rId92"/>
    <p:sldId id="267" r:id="rId93"/>
    <p:sldId id="268" r:id="rId94"/>
    <p:sldId id="269" r:id="rId95"/>
    <p:sldId id="328" r:id="rId96"/>
    <p:sldId id="298" r:id="rId97"/>
    <p:sldId id="299" r:id="rId98"/>
    <p:sldId id="329" r:id="rId99"/>
    <p:sldId id="297" r:id="rId100"/>
    <p:sldId id="272" r:id="rId101"/>
    <p:sldId id="270" r:id="rId102"/>
    <p:sldId id="271" r:id="rId103"/>
    <p:sldId id="273" r:id="rId104"/>
    <p:sldId id="274" r:id="rId105"/>
    <p:sldId id="330" r:id="rId106"/>
    <p:sldId id="275" r:id="rId107"/>
    <p:sldId id="300" r:id="rId108"/>
    <p:sldId id="276" r:id="rId109"/>
    <p:sldId id="277" r:id="rId110"/>
    <p:sldId id="301" r:id="rId111"/>
    <p:sldId id="302" r:id="rId112"/>
    <p:sldId id="278" r:id="rId113"/>
    <p:sldId id="331" r:id="rId114"/>
    <p:sldId id="303" r:id="rId115"/>
    <p:sldId id="304" r:id="rId116"/>
    <p:sldId id="305" r:id="rId117"/>
    <p:sldId id="306" r:id="rId118"/>
    <p:sldId id="279" r:id="rId119"/>
    <p:sldId id="280" r:id="rId120"/>
    <p:sldId id="281" r:id="rId121"/>
    <p:sldId id="307" r:id="rId122"/>
    <p:sldId id="282" r:id="rId123"/>
    <p:sldId id="283" r:id="rId124"/>
    <p:sldId id="284" r:id="rId125"/>
    <p:sldId id="285" r:id="rId126"/>
    <p:sldId id="286" r:id="rId127"/>
    <p:sldId id="332" r:id="rId128"/>
    <p:sldId id="333" r:id="rId129"/>
    <p:sldId id="287" r:id="rId130"/>
    <p:sldId id="288" r:id="rId131"/>
    <p:sldId id="308" r:id="rId132"/>
    <p:sldId id="309" r:id="rId133"/>
    <p:sldId id="334" r:id="rId134"/>
    <p:sldId id="310" r:id="rId135"/>
    <p:sldId id="335" r:id="rId136"/>
    <p:sldId id="311" r:id="rId137"/>
    <p:sldId id="289" r:id="rId138"/>
    <p:sldId id="290" r:id="rId139"/>
    <p:sldId id="291" r:id="rId140"/>
    <p:sldId id="336" r:id="rId141"/>
    <p:sldId id="312" r:id="rId142"/>
    <p:sldId id="313" r:id="rId143"/>
    <p:sldId id="314" r:id="rId144"/>
    <p:sldId id="292" r:id="rId145"/>
    <p:sldId id="315" r:id="rId146"/>
    <p:sldId id="337" r:id="rId147"/>
    <p:sldId id="338" r:id="rId148"/>
    <p:sldId id="293" r:id="rId149"/>
    <p:sldId id="339" r:id="rId150"/>
    <p:sldId id="294" r:id="rId151"/>
    <p:sldId id="295" r:id="rId152"/>
    <p:sldId id="316" r:id="rId153"/>
    <p:sldId id="340" r:id="rId154"/>
    <p:sldId id="318" r:id="rId155"/>
    <p:sldId id="319" r:id="rId156"/>
    <p:sldId id="320" r:id="rId157"/>
    <p:sldId id="321" r:id="rId158"/>
    <p:sldId id="322" r:id="rId159"/>
    <p:sldId id="342" r:id="rId160"/>
    <p:sldId id="343" r:id="rId161"/>
    <p:sldId id="344" r:id="rId162"/>
    <p:sldId id="346" r:id="rId163"/>
    <p:sldId id="345" r:id="rId164"/>
  </p:sldIdLst>
  <p:sldSz cx="9144000" cy="6858000" type="screen4x3"/>
  <p:notesSz cx="6934200" cy="9234488"/>
  <p:defaultTextStyle>
    <a:defPPr>
      <a:defRPr lang="en-US"/>
    </a:defPPr>
    <a:lvl1pPr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1pPr>
    <a:lvl2pPr marL="4572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2pPr>
    <a:lvl3pPr marL="9144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3pPr>
    <a:lvl4pPr marL="13716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4pPr>
    <a:lvl5pPr marL="18288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5pPr>
    <a:lvl6pPr marL="2286000" algn="l" defTabSz="457200" rtl="0" eaLnBrk="1" latinLnBrk="0" hangingPunct="1">
      <a:defRPr sz="1600" kern="1200">
        <a:solidFill>
          <a:srgbClr val="275AFF"/>
        </a:solidFill>
        <a:latin typeface="Arial" charset="0"/>
        <a:ea typeface="ＭＳ Ｐゴシック" charset="0"/>
        <a:cs typeface="Times New Roman" charset="0"/>
      </a:defRPr>
    </a:lvl6pPr>
    <a:lvl7pPr marL="2743200" algn="l" defTabSz="457200" rtl="0" eaLnBrk="1" latinLnBrk="0" hangingPunct="1">
      <a:defRPr sz="1600" kern="1200">
        <a:solidFill>
          <a:srgbClr val="275AFF"/>
        </a:solidFill>
        <a:latin typeface="Arial" charset="0"/>
        <a:ea typeface="ＭＳ Ｐゴシック" charset="0"/>
        <a:cs typeface="Times New Roman" charset="0"/>
      </a:defRPr>
    </a:lvl7pPr>
    <a:lvl8pPr marL="3200400" algn="l" defTabSz="457200" rtl="0" eaLnBrk="1" latinLnBrk="0" hangingPunct="1">
      <a:defRPr sz="1600" kern="1200">
        <a:solidFill>
          <a:srgbClr val="275AFF"/>
        </a:solidFill>
        <a:latin typeface="Arial" charset="0"/>
        <a:ea typeface="ＭＳ Ｐゴシック" charset="0"/>
        <a:cs typeface="Times New Roman" charset="0"/>
      </a:defRPr>
    </a:lvl8pPr>
    <a:lvl9pPr marL="3657600" algn="l" defTabSz="457200" rtl="0" eaLnBrk="1" latinLnBrk="0" hangingPunct="1">
      <a:defRPr sz="1600" kern="1200">
        <a:solidFill>
          <a:srgbClr val="275AFF"/>
        </a:solidFill>
        <a:latin typeface="Arial" charset="0"/>
        <a:ea typeface="ＭＳ Ｐゴシック" charset="0"/>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2B3"/>
    <a:srgbClr val="D8A57E"/>
    <a:srgbClr val="A0CED6"/>
    <a:srgbClr val="FDC382"/>
    <a:srgbClr val="F9F9F7"/>
    <a:srgbClr val="F0F5F7"/>
    <a:srgbClr val="4F87C6"/>
    <a:srgbClr val="5AD9B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90" autoAdjust="0"/>
    <p:restoredTop sz="94622" autoAdjust="0"/>
  </p:normalViewPr>
  <p:slideViewPr>
    <p:cSldViewPr>
      <p:cViewPr varScale="1">
        <p:scale>
          <a:sx n="100" d="100"/>
          <a:sy n="100" d="100"/>
        </p:scale>
        <p:origin x="-234" y="-102"/>
      </p:cViewPr>
      <p:guideLst>
        <p:guide orient="horz" pos="2160"/>
        <p:guide pos="2880"/>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33" Type="http://schemas.openxmlformats.org/officeDocument/2006/relationships/slide" Target="slides/slide123.xml"/><Relationship Id="rId138" Type="http://schemas.openxmlformats.org/officeDocument/2006/relationships/slide" Target="slides/slide128.xml"/><Relationship Id="rId154" Type="http://schemas.openxmlformats.org/officeDocument/2006/relationships/slide" Target="slides/slide144.xml"/><Relationship Id="rId159" Type="http://schemas.openxmlformats.org/officeDocument/2006/relationships/slide" Target="slides/slide149.xml"/><Relationship Id="rId170" Type="http://schemas.openxmlformats.org/officeDocument/2006/relationships/tableStyles" Target="tableStyles.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slide" Target="slides/slide118.xml"/><Relationship Id="rId144" Type="http://schemas.openxmlformats.org/officeDocument/2006/relationships/slide" Target="slides/slide134.xml"/><Relationship Id="rId149" Type="http://schemas.openxmlformats.org/officeDocument/2006/relationships/slide" Target="slides/slide139.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160" Type="http://schemas.openxmlformats.org/officeDocument/2006/relationships/slide" Target="slides/slide150.xml"/><Relationship Id="rId165" Type="http://schemas.openxmlformats.org/officeDocument/2006/relationships/notesMaster" Target="notesMasters/notesMaster1.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113" Type="http://schemas.openxmlformats.org/officeDocument/2006/relationships/slide" Target="slides/slide103.xml"/><Relationship Id="rId118" Type="http://schemas.openxmlformats.org/officeDocument/2006/relationships/slide" Target="slides/slide108.xml"/><Relationship Id="rId134" Type="http://schemas.openxmlformats.org/officeDocument/2006/relationships/slide" Target="slides/slide124.xml"/><Relationship Id="rId139" Type="http://schemas.openxmlformats.org/officeDocument/2006/relationships/slide" Target="slides/slide129.xml"/><Relationship Id="rId80" Type="http://schemas.openxmlformats.org/officeDocument/2006/relationships/slide" Target="slides/slide70.xml"/><Relationship Id="rId85" Type="http://schemas.openxmlformats.org/officeDocument/2006/relationships/slide" Target="slides/slide75.xml"/><Relationship Id="rId150" Type="http://schemas.openxmlformats.org/officeDocument/2006/relationships/slide" Target="slides/slide140.xml"/><Relationship Id="rId155" Type="http://schemas.openxmlformats.org/officeDocument/2006/relationships/slide" Target="slides/slide145.xml"/><Relationship Id="rId12" Type="http://schemas.openxmlformats.org/officeDocument/2006/relationships/slide" Target="slides/slide2.xml"/><Relationship Id="rId17" Type="http://schemas.openxmlformats.org/officeDocument/2006/relationships/slide" Target="slides/slide7.xml"/><Relationship Id="rId33" Type="http://schemas.openxmlformats.org/officeDocument/2006/relationships/slide" Target="slides/slide23.xml"/><Relationship Id="rId38" Type="http://schemas.openxmlformats.org/officeDocument/2006/relationships/slide" Target="slides/slide28.xml"/><Relationship Id="rId59" Type="http://schemas.openxmlformats.org/officeDocument/2006/relationships/slide" Target="slides/slide49.xml"/><Relationship Id="rId103" Type="http://schemas.openxmlformats.org/officeDocument/2006/relationships/slide" Target="slides/slide93.xml"/><Relationship Id="rId108" Type="http://schemas.openxmlformats.org/officeDocument/2006/relationships/slide" Target="slides/slide98.xml"/><Relationship Id="rId124" Type="http://schemas.openxmlformats.org/officeDocument/2006/relationships/slide" Target="slides/slide114.xml"/><Relationship Id="rId129" Type="http://schemas.openxmlformats.org/officeDocument/2006/relationships/slide" Target="slides/slide119.xml"/><Relationship Id="rId54" Type="http://schemas.openxmlformats.org/officeDocument/2006/relationships/slide" Target="slides/slide44.xml"/><Relationship Id="rId70" Type="http://schemas.openxmlformats.org/officeDocument/2006/relationships/slide" Target="slides/slide60.xml"/><Relationship Id="rId75" Type="http://schemas.openxmlformats.org/officeDocument/2006/relationships/slide" Target="slides/slide65.xml"/><Relationship Id="rId91" Type="http://schemas.openxmlformats.org/officeDocument/2006/relationships/slide" Target="slides/slide81.xml"/><Relationship Id="rId96" Type="http://schemas.openxmlformats.org/officeDocument/2006/relationships/slide" Target="slides/slide86.xml"/><Relationship Id="rId140" Type="http://schemas.openxmlformats.org/officeDocument/2006/relationships/slide" Target="slides/slide130.xml"/><Relationship Id="rId145" Type="http://schemas.openxmlformats.org/officeDocument/2006/relationships/slide" Target="slides/slide135.xml"/><Relationship Id="rId161" Type="http://schemas.openxmlformats.org/officeDocument/2006/relationships/slide" Target="slides/slide151.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slide" Target="slides/slide11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130" Type="http://schemas.openxmlformats.org/officeDocument/2006/relationships/slide" Target="slides/slide120.xml"/><Relationship Id="rId135" Type="http://schemas.openxmlformats.org/officeDocument/2006/relationships/slide" Target="slides/slide125.xml"/><Relationship Id="rId143" Type="http://schemas.openxmlformats.org/officeDocument/2006/relationships/slide" Target="slides/slide133.xml"/><Relationship Id="rId148" Type="http://schemas.openxmlformats.org/officeDocument/2006/relationships/slide" Target="slides/slide138.xml"/><Relationship Id="rId151" Type="http://schemas.openxmlformats.org/officeDocument/2006/relationships/slide" Target="slides/slide141.xml"/><Relationship Id="rId156" Type="http://schemas.openxmlformats.org/officeDocument/2006/relationships/slide" Target="slides/slide146.xml"/><Relationship Id="rId164" Type="http://schemas.openxmlformats.org/officeDocument/2006/relationships/slide" Target="slides/slide154.xml"/><Relationship Id="rId16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slide" Target="slides/slide115.xml"/><Relationship Id="rId141" Type="http://schemas.openxmlformats.org/officeDocument/2006/relationships/slide" Target="slides/slide131.xml"/><Relationship Id="rId146" Type="http://schemas.openxmlformats.org/officeDocument/2006/relationships/slide" Target="slides/slide136.xml"/><Relationship Id="rId167"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162" Type="http://schemas.openxmlformats.org/officeDocument/2006/relationships/slide" Target="slides/slide15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131" Type="http://schemas.openxmlformats.org/officeDocument/2006/relationships/slide" Target="slides/slide121.xml"/><Relationship Id="rId136" Type="http://schemas.openxmlformats.org/officeDocument/2006/relationships/slide" Target="slides/slide126.xml"/><Relationship Id="rId157" Type="http://schemas.openxmlformats.org/officeDocument/2006/relationships/slide" Target="slides/slide147.xml"/><Relationship Id="rId61" Type="http://schemas.openxmlformats.org/officeDocument/2006/relationships/slide" Target="slides/slide51.xml"/><Relationship Id="rId82" Type="http://schemas.openxmlformats.org/officeDocument/2006/relationships/slide" Target="slides/slide72.xml"/><Relationship Id="rId152" Type="http://schemas.openxmlformats.org/officeDocument/2006/relationships/slide" Target="slides/slide14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26" Type="http://schemas.openxmlformats.org/officeDocument/2006/relationships/slide" Target="slides/slide116.xml"/><Relationship Id="rId147" Type="http://schemas.openxmlformats.org/officeDocument/2006/relationships/slide" Target="slides/slide137.xml"/><Relationship Id="rId168"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142" Type="http://schemas.openxmlformats.org/officeDocument/2006/relationships/slide" Target="slides/slide132.xml"/><Relationship Id="rId163" Type="http://schemas.openxmlformats.org/officeDocument/2006/relationships/slide" Target="slides/slide153.xml"/><Relationship Id="rId3" Type="http://schemas.openxmlformats.org/officeDocument/2006/relationships/slideMaster" Target="slideMasters/slideMaster3.xml"/><Relationship Id="rId25" Type="http://schemas.openxmlformats.org/officeDocument/2006/relationships/slide" Target="slides/slide15.xml"/><Relationship Id="rId46" Type="http://schemas.openxmlformats.org/officeDocument/2006/relationships/slide" Target="slides/slide36.xml"/><Relationship Id="rId67" Type="http://schemas.openxmlformats.org/officeDocument/2006/relationships/slide" Target="slides/slide57.xml"/><Relationship Id="rId116" Type="http://schemas.openxmlformats.org/officeDocument/2006/relationships/slide" Target="slides/slide106.xml"/><Relationship Id="rId137" Type="http://schemas.openxmlformats.org/officeDocument/2006/relationships/slide" Target="slides/slide127.xml"/><Relationship Id="rId158" Type="http://schemas.openxmlformats.org/officeDocument/2006/relationships/slide" Target="slides/slide148.xml"/><Relationship Id="rId20" Type="http://schemas.openxmlformats.org/officeDocument/2006/relationships/slide" Target="slides/slide10.xml"/><Relationship Id="rId41" Type="http://schemas.openxmlformats.org/officeDocument/2006/relationships/slide" Target="slides/slide31.xml"/><Relationship Id="rId62" Type="http://schemas.openxmlformats.org/officeDocument/2006/relationships/slide" Target="slides/slide52.xml"/><Relationship Id="rId83" Type="http://schemas.openxmlformats.org/officeDocument/2006/relationships/slide" Target="slides/slide73.xml"/><Relationship Id="rId88" Type="http://schemas.openxmlformats.org/officeDocument/2006/relationships/slide" Target="slides/slide78.xml"/><Relationship Id="rId111" Type="http://schemas.openxmlformats.org/officeDocument/2006/relationships/slide" Target="slides/slide101.xml"/><Relationship Id="rId132" Type="http://schemas.openxmlformats.org/officeDocument/2006/relationships/slide" Target="slides/slide122.xml"/><Relationship Id="rId153" Type="http://schemas.openxmlformats.org/officeDocument/2006/relationships/slide" Target="slides/slide1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algn="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5124" name="Rectangle 4"/>
          <p:cNvSpPr>
            <a:spLocks noGrp="1" noChangeArrowheads="1"/>
          </p:cNvSpPr>
          <p:nvPr>
            <p:ph type="ftr" sz="quarter" idx="2"/>
          </p:nvPr>
        </p:nvSpPr>
        <p:spPr bwMode="auto">
          <a:xfrm>
            <a:off x="0"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5125" name="Rectangle 5"/>
          <p:cNvSpPr>
            <a:spLocks noGrp="1" noChangeArrowheads="1"/>
          </p:cNvSpPr>
          <p:nvPr>
            <p:ph type="sldNum" sz="quarter" idx="3"/>
          </p:nvPr>
        </p:nvSpPr>
        <p:spPr bwMode="auto">
          <a:xfrm>
            <a:off x="3927475"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algn="r" defTabSz="923925">
              <a:spcAft>
                <a:spcPct val="0"/>
              </a:spcAft>
              <a:buClrTx/>
              <a:defRPr sz="1200">
                <a:solidFill>
                  <a:schemeClr val="tx1"/>
                </a:solidFill>
              </a:defRPr>
            </a:lvl1pPr>
          </a:lstStyle>
          <a:p>
            <a:fld id="{26A3FB3B-6DF6-DC4C-8B12-BF49A6B4FF30}" type="slidenum">
              <a:rPr lang="en-US"/>
              <a:pPr/>
              <a:t>‹#›</a:t>
            </a:fld>
            <a:endParaRPr lang="en-US"/>
          </a:p>
        </p:txBody>
      </p:sp>
    </p:spTree>
    <p:extLst>
      <p:ext uri="{BB962C8B-B14F-4D97-AF65-F5344CB8AC3E}">
        <p14:creationId xmlns:p14="http://schemas.microsoft.com/office/powerpoint/2010/main" xmlns="" val="12477140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3927475"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algn="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693738" y="4386263"/>
            <a:ext cx="5546725" cy="4156075"/>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3927475"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algn="r" defTabSz="923925">
              <a:spcAft>
                <a:spcPct val="0"/>
              </a:spcAft>
              <a:buClrTx/>
              <a:defRPr sz="1200">
                <a:solidFill>
                  <a:schemeClr val="tx1"/>
                </a:solidFill>
              </a:defRPr>
            </a:lvl1pPr>
          </a:lstStyle>
          <a:p>
            <a:fld id="{7394349D-002F-6741-829A-B4A6AA48AB8B}" type="slidenum">
              <a:rPr lang="en-US"/>
              <a:pPr/>
              <a:t>‹#›</a:t>
            </a:fld>
            <a:endParaRPr lang="en-US"/>
          </a:p>
        </p:txBody>
      </p:sp>
    </p:spTree>
    <p:extLst>
      <p:ext uri="{BB962C8B-B14F-4D97-AF65-F5344CB8AC3E}">
        <p14:creationId xmlns:p14="http://schemas.microsoft.com/office/powerpoint/2010/main" xmlns="" val="22993815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xmlns="" val="257369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387493578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EE086429-9034-E64F-9D38-C5CA14888C3E}" type="slidenum">
              <a:rPr lang="en-US"/>
              <a:pPr/>
              <a:t>‹#›</a:t>
            </a:fld>
            <a:endParaRPr lang="en-US"/>
          </a:p>
        </p:txBody>
      </p:sp>
    </p:spTree>
    <p:extLst>
      <p:ext uri="{BB962C8B-B14F-4D97-AF65-F5344CB8AC3E}">
        <p14:creationId xmlns:p14="http://schemas.microsoft.com/office/powerpoint/2010/main" xmlns="" val="40030817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842F778A-E4F5-DD4F-8272-04DE160B5D9A}" type="slidenum">
              <a:rPr lang="en-US"/>
              <a:pPr/>
              <a:t>‹#›</a:t>
            </a:fld>
            <a:endParaRPr lang="en-US"/>
          </a:p>
        </p:txBody>
      </p:sp>
    </p:spTree>
    <p:extLst>
      <p:ext uri="{BB962C8B-B14F-4D97-AF65-F5344CB8AC3E}">
        <p14:creationId xmlns:p14="http://schemas.microsoft.com/office/powerpoint/2010/main" xmlns="" val="106769720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09343605-B365-7444-957D-2DEBC24A20D0}" type="slidenum">
              <a:rPr lang="en-US"/>
              <a:pPr/>
              <a:t>‹#›</a:t>
            </a:fld>
            <a:endParaRPr lang="en-US"/>
          </a:p>
        </p:txBody>
      </p:sp>
    </p:spTree>
    <p:extLst>
      <p:ext uri="{BB962C8B-B14F-4D97-AF65-F5344CB8AC3E}">
        <p14:creationId xmlns:p14="http://schemas.microsoft.com/office/powerpoint/2010/main" xmlns="" val="52811205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41525"/>
            <a:ext cx="2171700" cy="44354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8600" y="2041525"/>
            <a:ext cx="6362700" cy="4435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F61E5BB4-5C00-1A44-A3CE-EF496801C2EC}" type="slidenum">
              <a:rPr lang="en-US"/>
              <a:pPr/>
              <a:t>‹#›</a:t>
            </a:fld>
            <a:endParaRPr lang="en-US"/>
          </a:p>
        </p:txBody>
      </p:sp>
    </p:spTree>
    <p:extLst>
      <p:ext uri="{BB962C8B-B14F-4D97-AF65-F5344CB8AC3E}">
        <p14:creationId xmlns:p14="http://schemas.microsoft.com/office/powerpoint/2010/main" xmlns="" val="223980817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C6ED9196-9DDF-DB4D-9183-9CB29D122BA9}" type="slidenum">
              <a:rPr lang="en-US"/>
              <a:pPr/>
              <a:t>‹#›</a:t>
            </a:fld>
            <a:endParaRPr lang="en-US"/>
          </a:p>
        </p:txBody>
      </p:sp>
    </p:spTree>
    <p:extLst>
      <p:ext uri="{BB962C8B-B14F-4D97-AF65-F5344CB8AC3E}">
        <p14:creationId xmlns:p14="http://schemas.microsoft.com/office/powerpoint/2010/main" xmlns="" val="353621776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E5F08C8B-C7CA-E84F-BE2F-D4218BF34C72}" type="slidenum">
              <a:rPr lang="en-US"/>
              <a:pPr/>
              <a:t>‹#›</a:t>
            </a:fld>
            <a:endParaRPr lang="en-US"/>
          </a:p>
        </p:txBody>
      </p:sp>
    </p:spTree>
    <p:extLst>
      <p:ext uri="{BB962C8B-B14F-4D97-AF65-F5344CB8AC3E}">
        <p14:creationId xmlns:p14="http://schemas.microsoft.com/office/powerpoint/2010/main" xmlns="" val="32314646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5C69018E-4E21-9441-92A6-ED08281C20AF}" type="slidenum">
              <a:rPr lang="en-US"/>
              <a:pPr/>
              <a:t>‹#›</a:t>
            </a:fld>
            <a:endParaRPr lang="en-US"/>
          </a:p>
        </p:txBody>
      </p:sp>
    </p:spTree>
    <p:extLst>
      <p:ext uri="{BB962C8B-B14F-4D97-AF65-F5344CB8AC3E}">
        <p14:creationId xmlns:p14="http://schemas.microsoft.com/office/powerpoint/2010/main" xmlns="" val="168017134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295400"/>
            <a:ext cx="3924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2500" y="1295400"/>
            <a:ext cx="3924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188D8DEC-AA7B-0145-B942-392043FD7083}" type="slidenum">
              <a:rPr lang="en-US"/>
              <a:pPr/>
              <a:t>‹#›</a:t>
            </a:fld>
            <a:endParaRPr lang="en-US"/>
          </a:p>
        </p:txBody>
      </p:sp>
    </p:spTree>
    <p:extLst>
      <p:ext uri="{BB962C8B-B14F-4D97-AF65-F5344CB8AC3E}">
        <p14:creationId xmlns:p14="http://schemas.microsoft.com/office/powerpoint/2010/main" xmlns="" val="253628680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37131504-2174-A746-8FBE-3EE5AC080948}" type="slidenum">
              <a:rPr lang="en-US"/>
              <a:pPr/>
              <a:t>‹#›</a:t>
            </a:fld>
            <a:endParaRPr lang="en-US"/>
          </a:p>
        </p:txBody>
      </p:sp>
    </p:spTree>
    <p:extLst>
      <p:ext uri="{BB962C8B-B14F-4D97-AF65-F5344CB8AC3E}">
        <p14:creationId xmlns:p14="http://schemas.microsoft.com/office/powerpoint/2010/main" xmlns="" val="48823121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30BB1F7F-0DF7-9847-9D75-C41E84B6B772}" type="slidenum">
              <a:rPr lang="en-US"/>
              <a:pPr/>
              <a:t>‹#›</a:t>
            </a:fld>
            <a:endParaRPr lang="en-US"/>
          </a:p>
        </p:txBody>
      </p:sp>
    </p:spTree>
    <p:extLst>
      <p:ext uri="{BB962C8B-B14F-4D97-AF65-F5344CB8AC3E}">
        <p14:creationId xmlns:p14="http://schemas.microsoft.com/office/powerpoint/2010/main" xmlns="" val="296615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24113682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0EF83483-94EF-1B4A-856A-90998427203F}" type="slidenum">
              <a:rPr lang="en-US"/>
              <a:pPr/>
              <a:t>‹#›</a:t>
            </a:fld>
            <a:endParaRPr lang="en-US"/>
          </a:p>
        </p:txBody>
      </p:sp>
    </p:spTree>
    <p:extLst>
      <p:ext uri="{BB962C8B-B14F-4D97-AF65-F5344CB8AC3E}">
        <p14:creationId xmlns:p14="http://schemas.microsoft.com/office/powerpoint/2010/main" xmlns="" val="37157863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E9C81F02-9751-564C-BF99-35C2A4D2CEB4}" type="slidenum">
              <a:rPr lang="en-US"/>
              <a:pPr/>
              <a:t>‹#›</a:t>
            </a:fld>
            <a:endParaRPr lang="en-US"/>
          </a:p>
        </p:txBody>
      </p:sp>
    </p:spTree>
    <p:extLst>
      <p:ext uri="{BB962C8B-B14F-4D97-AF65-F5344CB8AC3E}">
        <p14:creationId xmlns:p14="http://schemas.microsoft.com/office/powerpoint/2010/main" xmlns="" val="427678629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3352517C-8518-BA4D-AA18-C74FAC170D8C}" type="slidenum">
              <a:rPr lang="en-US"/>
              <a:pPr/>
              <a:t>‹#›</a:t>
            </a:fld>
            <a:endParaRPr lang="en-US"/>
          </a:p>
        </p:txBody>
      </p:sp>
    </p:spTree>
    <p:extLst>
      <p:ext uri="{BB962C8B-B14F-4D97-AF65-F5344CB8AC3E}">
        <p14:creationId xmlns:p14="http://schemas.microsoft.com/office/powerpoint/2010/main" xmlns="" val="310314439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A964308D-E62C-554A-B8D8-DA242FF43C32}" type="slidenum">
              <a:rPr lang="en-US"/>
              <a:pPr/>
              <a:t>‹#›</a:t>
            </a:fld>
            <a:endParaRPr lang="en-US"/>
          </a:p>
        </p:txBody>
      </p:sp>
    </p:spTree>
    <p:extLst>
      <p:ext uri="{BB962C8B-B14F-4D97-AF65-F5344CB8AC3E}">
        <p14:creationId xmlns:p14="http://schemas.microsoft.com/office/powerpoint/2010/main" xmlns="" val="9981432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7451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6200"/>
            <a:ext cx="601980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4F86D126-E9D6-0E48-A8CF-5F1A6428D8E8}" type="slidenum">
              <a:rPr lang="en-US"/>
              <a:pPr/>
              <a:t>‹#›</a:t>
            </a:fld>
            <a:endParaRPr lang="en-US"/>
          </a:p>
        </p:txBody>
      </p:sp>
    </p:spTree>
    <p:extLst>
      <p:ext uri="{BB962C8B-B14F-4D97-AF65-F5344CB8AC3E}">
        <p14:creationId xmlns:p14="http://schemas.microsoft.com/office/powerpoint/2010/main" xmlns="" val="3356206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600200"/>
            <a:ext cx="86868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Slide Number Placeholder 2"/>
          <p:cNvSpPr>
            <a:spLocks noGrp="1" noChangeArrowheads="1"/>
          </p:cNvSpPr>
          <p:nvPr>
            <p:ph type="sldNum" sz="quarter" idx="10"/>
          </p:nvPr>
        </p:nvSpPr>
        <p:spPr>
          <a:xfrm>
            <a:off x="7010400" y="0"/>
            <a:ext cx="2133600" cy="476250"/>
          </a:xfrm>
          <a:prstGeom prst="rect">
            <a:avLst/>
          </a:prstGeom>
          <a:ln/>
        </p:spPr>
        <p:txBody>
          <a:bodyPr/>
          <a:lstStyle>
            <a:lvl1pPr>
              <a:defRPr/>
            </a:lvl1pPr>
          </a:lstStyle>
          <a:p>
            <a:fld id="{EE229C60-BC93-AE4B-8919-218DC2948FC1}" type="slidenum">
              <a:rPr lang="en-US"/>
              <a:pPr/>
              <a:t>‹#›</a:t>
            </a:fld>
            <a:endParaRPr lang="en-US"/>
          </a:p>
        </p:txBody>
      </p:sp>
    </p:spTree>
    <p:extLst>
      <p:ext uri="{BB962C8B-B14F-4D97-AF65-F5344CB8AC3E}">
        <p14:creationId xmlns:p14="http://schemas.microsoft.com/office/powerpoint/2010/main" xmlns="" val="1260145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6"/>
          <p:cNvSpPr>
            <a:spLocks noGrp="1" noChangeArrowheads="1"/>
          </p:cNvSpPr>
          <p:nvPr>
            <p:ph type="sldNum" sz="quarter" idx="10"/>
          </p:nvPr>
        </p:nvSpPr>
        <p:spPr>
          <a:ln/>
        </p:spPr>
        <p:txBody>
          <a:bodyPr/>
          <a:lstStyle>
            <a:lvl1pPr>
              <a:defRPr/>
            </a:lvl1pPr>
          </a:lstStyle>
          <a:p>
            <a:fld id="{2D7F4EED-C0BE-754C-B2AB-27B95E12E1CA}" type="slidenum">
              <a:rPr lang="en-US"/>
              <a:pPr/>
              <a:t>‹#›</a:t>
            </a:fld>
            <a:endParaRPr lang="en-US"/>
          </a:p>
        </p:txBody>
      </p:sp>
    </p:spTree>
    <p:extLst>
      <p:ext uri="{BB962C8B-B14F-4D97-AF65-F5344CB8AC3E}">
        <p14:creationId xmlns:p14="http://schemas.microsoft.com/office/powerpoint/2010/main" xmlns="" val="820135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7F01266E-48A1-2747-9340-88F7D42FA60C}" type="slidenum">
              <a:rPr lang="en-US"/>
              <a:pPr/>
              <a:t>‹#›</a:t>
            </a:fld>
            <a:endParaRPr lang="en-US"/>
          </a:p>
        </p:txBody>
      </p:sp>
    </p:spTree>
    <p:extLst>
      <p:ext uri="{BB962C8B-B14F-4D97-AF65-F5344CB8AC3E}">
        <p14:creationId xmlns:p14="http://schemas.microsoft.com/office/powerpoint/2010/main" xmlns="" val="113613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11F1AAD0-528A-0645-B33B-6A464FC999E3}" type="slidenum">
              <a:rPr lang="en-US"/>
              <a:pPr/>
              <a:t>‹#›</a:t>
            </a:fld>
            <a:endParaRPr lang="en-US"/>
          </a:p>
        </p:txBody>
      </p:sp>
    </p:spTree>
    <p:extLst>
      <p:ext uri="{BB962C8B-B14F-4D97-AF65-F5344CB8AC3E}">
        <p14:creationId xmlns:p14="http://schemas.microsoft.com/office/powerpoint/2010/main" xmlns="" val="2513152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2514600"/>
            <a:ext cx="35814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514600"/>
            <a:ext cx="35814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E91C3D18-C557-B447-B066-4E243E335B72}" type="slidenum">
              <a:rPr lang="en-US"/>
              <a:pPr/>
              <a:t>‹#›</a:t>
            </a:fld>
            <a:endParaRPr lang="en-US"/>
          </a:p>
        </p:txBody>
      </p:sp>
    </p:spTree>
    <p:extLst>
      <p:ext uri="{BB962C8B-B14F-4D97-AF65-F5344CB8AC3E}">
        <p14:creationId xmlns:p14="http://schemas.microsoft.com/office/powerpoint/2010/main" xmlns="" val="4064945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sldNum" sz="quarter" idx="10"/>
          </p:nvPr>
        </p:nvSpPr>
        <p:spPr>
          <a:ln/>
        </p:spPr>
        <p:txBody>
          <a:bodyPr/>
          <a:lstStyle>
            <a:lvl1pPr>
              <a:defRPr/>
            </a:lvl1pPr>
          </a:lstStyle>
          <a:p>
            <a:fld id="{A39EFF6E-22F7-C244-BA92-69921E6FEC7E}" type="slidenum">
              <a:rPr lang="en-US"/>
              <a:pPr/>
              <a:t>‹#›</a:t>
            </a:fld>
            <a:endParaRPr lang="en-US"/>
          </a:p>
        </p:txBody>
      </p:sp>
    </p:spTree>
    <p:extLst>
      <p:ext uri="{BB962C8B-B14F-4D97-AF65-F5344CB8AC3E}">
        <p14:creationId xmlns:p14="http://schemas.microsoft.com/office/powerpoint/2010/main" xmlns="" val="724634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4D53C228-FB3E-2544-8DAE-AB6475562089}" type="slidenum">
              <a:rPr lang="en-US"/>
              <a:pPr/>
              <a:t>‹#›</a:t>
            </a:fld>
            <a:endParaRPr lang="en-US"/>
          </a:p>
        </p:txBody>
      </p:sp>
    </p:spTree>
    <p:extLst>
      <p:ext uri="{BB962C8B-B14F-4D97-AF65-F5344CB8AC3E}">
        <p14:creationId xmlns:p14="http://schemas.microsoft.com/office/powerpoint/2010/main" xmlns="" val="2295297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E821CE2-CF9A-7E48-9D88-3D1A62B90DBB}" type="slidenum">
              <a:rPr lang="en-US"/>
              <a:pPr/>
              <a:t>‹#›</a:t>
            </a:fld>
            <a:endParaRPr lang="en-US"/>
          </a:p>
        </p:txBody>
      </p:sp>
    </p:spTree>
    <p:extLst>
      <p:ext uri="{BB962C8B-B14F-4D97-AF65-F5344CB8AC3E}">
        <p14:creationId xmlns:p14="http://schemas.microsoft.com/office/powerpoint/2010/main" xmlns="" val="8255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3335312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6C36A94-3051-2A4A-9379-9F8D7220143E}" type="slidenum">
              <a:rPr lang="en-US"/>
              <a:pPr/>
              <a:t>‹#›</a:t>
            </a:fld>
            <a:endParaRPr lang="en-US"/>
          </a:p>
        </p:txBody>
      </p:sp>
    </p:spTree>
    <p:extLst>
      <p:ext uri="{BB962C8B-B14F-4D97-AF65-F5344CB8AC3E}">
        <p14:creationId xmlns:p14="http://schemas.microsoft.com/office/powerpoint/2010/main" xmlns="" val="4085633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DB9EC62B-375D-EF48-A0A6-D6EAB558BC51}" type="slidenum">
              <a:rPr lang="en-US"/>
              <a:pPr/>
              <a:t>‹#›</a:t>
            </a:fld>
            <a:endParaRPr lang="en-US"/>
          </a:p>
        </p:txBody>
      </p:sp>
    </p:spTree>
    <p:extLst>
      <p:ext uri="{BB962C8B-B14F-4D97-AF65-F5344CB8AC3E}">
        <p14:creationId xmlns:p14="http://schemas.microsoft.com/office/powerpoint/2010/main" xmlns="" val="418600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7B4ED5BF-78D4-1E43-997F-FABBE451FC3B}" type="slidenum">
              <a:rPr lang="en-US"/>
              <a:pPr/>
              <a:t>‹#›</a:t>
            </a:fld>
            <a:endParaRPr lang="en-US"/>
          </a:p>
        </p:txBody>
      </p:sp>
    </p:spTree>
    <p:extLst>
      <p:ext uri="{BB962C8B-B14F-4D97-AF65-F5344CB8AC3E}">
        <p14:creationId xmlns:p14="http://schemas.microsoft.com/office/powerpoint/2010/main" xmlns="" val="3915263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73750" y="889000"/>
            <a:ext cx="4289425" cy="53975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999288" y="889000"/>
            <a:ext cx="12720638"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6A220395-7413-5240-B9EE-5E6DDCA3A456}" type="slidenum">
              <a:rPr lang="en-US"/>
              <a:pPr/>
              <a:t>‹#›</a:t>
            </a:fld>
            <a:endParaRPr lang="en-US"/>
          </a:p>
        </p:txBody>
      </p:sp>
    </p:spTree>
    <p:extLst>
      <p:ext uri="{BB962C8B-B14F-4D97-AF65-F5344CB8AC3E}">
        <p14:creationId xmlns:p14="http://schemas.microsoft.com/office/powerpoint/2010/main" xmlns="" val="697464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6"/>
          <p:cNvSpPr>
            <a:spLocks noGrp="1" noChangeArrowheads="1"/>
          </p:cNvSpPr>
          <p:nvPr>
            <p:ph type="sldNum" sz="quarter" idx="10"/>
          </p:nvPr>
        </p:nvSpPr>
        <p:spPr>
          <a:ln/>
        </p:spPr>
        <p:txBody>
          <a:bodyPr/>
          <a:lstStyle>
            <a:lvl1pPr>
              <a:defRPr/>
            </a:lvl1pPr>
          </a:lstStyle>
          <a:p>
            <a:fld id="{DD1BF052-98D2-9542-91FB-2DEBB433CFA2}" type="slidenum">
              <a:rPr lang="en-US"/>
              <a:pPr/>
              <a:t>‹#›</a:t>
            </a:fld>
            <a:endParaRPr lang="en-US"/>
          </a:p>
        </p:txBody>
      </p:sp>
    </p:spTree>
    <p:extLst>
      <p:ext uri="{BB962C8B-B14F-4D97-AF65-F5344CB8AC3E}">
        <p14:creationId xmlns:p14="http://schemas.microsoft.com/office/powerpoint/2010/main" xmlns="" val="2593421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95582CF8-0104-4746-9CA6-09EF802078DF}" type="slidenum">
              <a:rPr lang="en-US"/>
              <a:pPr/>
              <a:t>‹#›</a:t>
            </a:fld>
            <a:endParaRPr lang="en-US"/>
          </a:p>
        </p:txBody>
      </p:sp>
    </p:spTree>
    <p:extLst>
      <p:ext uri="{BB962C8B-B14F-4D97-AF65-F5344CB8AC3E}">
        <p14:creationId xmlns:p14="http://schemas.microsoft.com/office/powerpoint/2010/main" xmlns="" val="6768435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352E63BB-D2AC-C64E-9DBD-D1507471871B}" type="slidenum">
              <a:rPr lang="en-US"/>
              <a:pPr/>
              <a:t>‹#›</a:t>
            </a:fld>
            <a:endParaRPr lang="en-US"/>
          </a:p>
        </p:txBody>
      </p:sp>
    </p:spTree>
    <p:extLst>
      <p:ext uri="{BB962C8B-B14F-4D97-AF65-F5344CB8AC3E}">
        <p14:creationId xmlns:p14="http://schemas.microsoft.com/office/powerpoint/2010/main" xmlns="" val="1430147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219200" y="762000"/>
            <a:ext cx="3810000" cy="209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81600" y="762000"/>
            <a:ext cx="3810000" cy="209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6A2CA311-CBAC-E349-BA2D-D93D95FA8395}" type="slidenum">
              <a:rPr lang="en-US"/>
              <a:pPr/>
              <a:t>‹#›</a:t>
            </a:fld>
            <a:endParaRPr lang="en-US"/>
          </a:p>
        </p:txBody>
      </p:sp>
    </p:spTree>
    <p:extLst>
      <p:ext uri="{BB962C8B-B14F-4D97-AF65-F5344CB8AC3E}">
        <p14:creationId xmlns:p14="http://schemas.microsoft.com/office/powerpoint/2010/main" xmlns="" val="255633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sldNum" sz="quarter" idx="10"/>
          </p:nvPr>
        </p:nvSpPr>
        <p:spPr>
          <a:ln/>
        </p:spPr>
        <p:txBody>
          <a:bodyPr/>
          <a:lstStyle>
            <a:lvl1pPr>
              <a:defRPr/>
            </a:lvl1pPr>
          </a:lstStyle>
          <a:p>
            <a:fld id="{60A9EFA5-4A73-7C4E-B1F6-7EEFB226EC36}" type="slidenum">
              <a:rPr lang="en-US"/>
              <a:pPr/>
              <a:t>‹#›</a:t>
            </a:fld>
            <a:endParaRPr lang="en-US"/>
          </a:p>
        </p:txBody>
      </p:sp>
    </p:spTree>
    <p:extLst>
      <p:ext uri="{BB962C8B-B14F-4D97-AF65-F5344CB8AC3E}">
        <p14:creationId xmlns:p14="http://schemas.microsoft.com/office/powerpoint/2010/main" xmlns="" val="2350659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F1E9B69F-D037-8541-8E2E-CA2978EF0356}" type="slidenum">
              <a:rPr lang="en-US"/>
              <a:pPr/>
              <a:t>‹#›</a:t>
            </a:fld>
            <a:endParaRPr lang="en-US"/>
          </a:p>
        </p:txBody>
      </p:sp>
    </p:spTree>
    <p:extLst>
      <p:ext uri="{BB962C8B-B14F-4D97-AF65-F5344CB8AC3E}">
        <p14:creationId xmlns:p14="http://schemas.microsoft.com/office/powerpoint/2010/main" xmlns="" val="98949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9093734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6D1A53F1-9A3D-DA4D-B84A-C70E3B876C78}" type="slidenum">
              <a:rPr lang="en-US"/>
              <a:pPr/>
              <a:t>‹#›</a:t>
            </a:fld>
            <a:endParaRPr lang="en-US"/>
          </a:p>
        </p:txBody>
      </p:sp>
    </p:spTree>
    <p:extLst>
      <p:ext uri="{BB962C8B-B14F-4D97-AF65-F5344CB8AC3E}">
        <p14:creationId xmlns:p14="http://schemas.microsoft.com/office/powerpoint/2010/main" xmlns="" val="546151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7BC4F0A-9635-6147-A28E-9AEF700E94D3}" type="slidenum">
              <a:rPr lang="en-US"/>
              <a:pPr/>
              <a:t>‹#›</a:t>
            </a:fld>
            <a:endParaRPr lang="en-US"/>
          </a:p>
        </p:txBody>
      </p:sp>
    </p:spTree>
    <p:extLst>
      <p:ext uri="{BB962C8B-B14F-4D97-AF65-F5344CB8AC3E}">
        <p14:creationId xmlns:p14="http://schemas.microsoft.com/office/powerpoint/2010/main" xmlns="" val="696536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71EDCCF-62D4-BB4D-963A-D360B0E7EF31}" type="slidenum">
              <a:rPr lang="en-US"/>
              <a:pPr/>
              <a:t>‹#›</a:t>
            </a:fld>
            <a:endParaRPr lang="en-US"/>
          </a:p>
        </p:txBody>
      </p:sp>
    </p:spTree>
    <p:extLst>
      <p:ext uri="{BB962C8B-B14F-4D97-AF65-F5344CB8AC3E}">
        <p14:creationId xmlns:p14="http://schemas.microsoft.com/office/powerpoint/2010/main" xmlns="" val="12025789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ABF82794-31B5-9A47-9C18-315353362B5E}" type="slidenum">
              <a:rPr lang="en-US"/>
              <a:pPr/>
              <a:t>‹#›</a:t>
            </a:fld>
            <a:endParaRPr lang="en-US"/>
          </a:p>
        </p:txBody>
      </p:sp>
    </p:spTree>
    <p:extLst>
      <p:ext uri="{BB962C8B-B14F-4D97-AF65-F5344CB8AC3E}">
        <p14:creationId xmlns:p14="http://schemas.microsoft.com/office/powerpoint/2010/main" xmlns="" val="1648208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247900" cy="28590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591300" cy="2859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0514CB89-6657-884E-A257-40FA37DD6963}" type="slidenum">
              <a:rPr lang="en-US"/>
              <a:pPr/>
              <a:t>‹#›</a:t>
            </a:fld>
            <a:endParaRPr lang="en-US"/>
          </a:p>
        </p:txBody>
      </p:sp>
    </p:spTree>
    <p:extLst>
      <p:ext uri="{BB962C8B-B14F-4D97-AF65-F5344CB8AC3E}">
        <p14:creationId xmlns:p14="http://schemas.microsoft.com/office/powerpoint/2010/main" xmlns="" val="4265575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sldNum" sz="quarter" idx="10"/>
          </p:nvPr>
        </p:nvSpPr>
        <p:spPr>
          <a:ln/>
        </p:spPr>
        <p:txBody>
          <a:bodyPr/>
          <a:lstStyle>
            <a:lvl1pPr>
              <a:defRPr/>
            </a:lvl1pPr>
          </a:lstStyle>
          <a:p>
            <a:fld id="{E7DD51DC-D9D3-1E41-A2A3-4ED4CC0B264D}" type="slidenum">
              <a:rPr lang="en-US"/>
              <a:pPr/>
              <a:t>‹#›</a:t>
            </a:fld>
            <a:endParaRPr lang="en-US"/>
          </a:p>
        </p:txBody>
      </p:sp>
    </p:spTree>
    <p:extLst>
      <p:ext uri="{BB962C8B-B14F-4D97-AF65-F5344CB8AC3E}">
        <p14:creationId xmlns:p14="http://schemas.microsoft.com/office/powerpoint/2010/main" xmlns="" val="4691457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A088894B-8431-6C46-AD80-5B333F6E39EB}" type="slidenum">
              <a:rPr lang="en-US"/>
              <a:pPr/>
              <a:t>‹#›</a:t>
            </a:fld>
            <a:endParaRPr lang="en-US"/>
          </a:p>
        </p:txBody>
      </p:sp>
    </p:spTree>
    <p:extLst>
      <p:ext uri="{BB962C8B-B14F-4D97-AF65-F5344CB8AC3E}">
        <p14:creationId xmlns:p14="http://schemas.microsoft.com/office/powerpoint/2010/main" xmlns="" val="37224090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4DDDB9B4-CEA3-6F41-BED5-3DFC8EB0E84E}" type="slidenum">
              <a:rPr lang="en-US"/>
              <a:pPr/>
              <a:t>‹#›</a:t>
            </a:fld>
            <a:endParaRPr lang="en-US"/>
          </a:p>
        </p:txBody>
      </p:sp>
    </p:spTree>
    <p:extLst>
      <p:ext uri="{BB962C8B-B14F-4D97-AF65-F5344CB8AC3E}">
        <p14:creationId xmlns:p14="http://schemas.microsoft.com/office/powerpoint/2010/main" xmlns="" val="1243034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90600" y="1255713"/>
            <a:ext cx="3543300" cy="2097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6300" y="1255713"/>
            <a:ext cx="3543300" cy="2097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fld id="{35CDFA1E-8513-0047-9EA4-665C94A89F8A}" type="slidenum">
              <a:rPr lang="en-US"/>
              <a:pPr/>
              <a:t>‹#›</a:t>
            </a:fld>
            <a:endParaRPr lang="en-US"/>
          </a:p>
        </p:txBody>
      </p:sp>
    </p:spTree>
    <p:extLst>
      <p:ext uri="{BB962C8B-B14F-4D97-AF65-F5344CB8AC3E}">
        <p14:creationId xmlns:p14="http://schemas.microsoft.com/office/powerpoint/2010/main" xmlns="" val="30956152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sldNum" sz="quarter" idx="10"/>
          </p:nvPr>
        </p:nvSpPr>
        <p:spPr>
          <a:ln/>
        </p:spPr>
        <p:txBody>
          <a:bodyPr/>
          <a:lstStyle>
            <a:lvl1pPr>
              <a:defRPr/>
            </a:lvl1pPr>
          </a:lstStyle>
          <a:p>
            <a:fld id="{D1752C96-EFE7-2C49-879A-C1AB887C0A6B}" type="slidenum">
              <a:rPr lang="en-US"/>
              <a:pPr/>
              <a:t>‹#›</a:t>
            </a:fld>
            <a:endParaRPr lang="en-US"/>
          </a:p>
        </p:txBody>
      </p:sp>
    </p:spTree>
    <p:extLst>
      <p:ext uri="{BB962C8B-B14F-4D97-AF65-F5344CB8AC3E}">
        <p14:creationId xmlns:p14="http://schemas.microsoft.com/office/powerpoint/2010/main" xmlns="" val="361898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1913660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sldNum" sz="quarter" idx="10"/>
          </p:nvPr>
        </p:nvSpPr>
        <p:spPr>
          <a:ln/>
        </p:spPr>
        <p:txBody>
          <a:bodyPr/>
          <a:lstStyle>
            <a:lvl1pPr>
              <a:defRPr/>
            </a:lvl1pPr>
          </a:lstStyle>
          <a:p>
            <a:fld id="{2FE43F33-81A1-0C42-93D5-45CD7B888548}" type="slidenum">
              <a:rPr lang="en-US"/>
              <a:pPr/>
              <a:t>‹#›</a:t>
            </a:fld>
            <a:endParaRPr lang="en-US"/>
          </a:p>
        </p:txBody>
      </p:sp>
    </p:spTree>
    <p:extLst>
      <p:ext uri="{BB962C8B-B14F-4D97-AF65-F5344CB8AC3E}">
        <p14:creationId xmlns:p14="http://schemas.microsoft.com/office/powerpoint/2010/main" xmlns="" val="35027391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4AB9B923-9FCF-314A-9DA3-CDC3CA781155}" type="slidenum">
              <a:rPr lang="en-US"/>
              <a:pPr/>
              <a:t>‹#›</a:t>
            </a:fld>
            <a:endParaRPr lang="en-US"/>
          </a:p>
        </p:txBody>
      </p:sp>
    </p:spTree>
    <p:extLst>
      <p:ext uri="{BB962C8B-B14F-4D97-AF65-F5344CB8AC3E}">
        <p14:creationId xmlns:p14="http://schemas.microsoft.com/office/powerpoint/2010/main" xmlns="" val="18330448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BE6B1CC1-7A9D-BF4A-80BF-9C53CCD7EA94}" type="slidenum">
              <a:rPr lang="en-US"/>
              <a:pPr/>
              <a:t>‹#›</a:t>
            </a:fld>
            <a:endParaRPr lang="en-US"/>
          </a:p>
        </p:txBody>
      </p:sp>
    </p:spTree>
    <p:extLst>
      <p:ext uri="{BB962C8B-B14F-4D97-AF65-F5344CB8AC3E}">
        <p14:creationId xmlns:p14="http://schemas.microsoft.com/office/powerpoint/2010/main" xmlns="" val="14812089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4CDC3CFC-B973-4D40-9F68-99018A4A469D}" type="slidenum">
              <a:rPr lang="en-US"/>
              <a:pPr/>
              <a:t>‹#›</a:t>
            </a:fld>
            <a:endParaRPr lang="en-US"/>
          </a:p>
        </p:txBody>
      </p:sp>
    </p:spTree>
    <p:extLst>
      <p:ext uri="{BB962C8B-B14F-4D97-AF65-F5344CB8AC3E}">
        <p14:creationId xmlns:p14="http://schemas.microsoft.com/office/powerpoint/2010/main" xmlns="" val="16571838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16FFE629-CA30-794B-9339-FCCB43D507AA}" type="slidenum">
              <a:rPr lang="en-US"/>
              <a:pPr/>
              <a:t>‹#›</a:t>
            </a:fld>
            <a:endParaRPr lang="en-US"/>
          </a:p>
        </p:txBody>
      </p:sp>
    </p:spTree>
    <p:extLst>
      <p:ext uri="{BB962C8B-B14F-4D97-AF65-F5344CB8AC3E}">
        <p14:creationId xmlns:p14="http://schemas.microsoft.com/office/powerpoint/2010/main" xmlns="" val="42238648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533400"/>
            <a:ext cx="1866900" cy="2819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2000" y="533400"/>
            <a:ext cx="5448300" cy="281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4DF2CC41-07DA-DE40-8C43-F8F6D865E837}" type="slidenum">
              <a:rPr lang="en-US"/>
              <a:pPr/>
              <a:t>‹#›</a:t>
            </a:fld>
            <a:endParaRPr lang="en-US"/>
          </a:p>
        </p:txBody>
      </p:sp>
    </p:spTree>
    <p:extLst>
      <p:ext uri="{BB962C8B-B14F-4D97-AF65-F5344CB8AC3E}">
        <p14:creationId xmlns:p14="http://schemas.microsoft.com/office/powerpoint/2010/main" xmlns="" val="17350273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600200"/>
            <a:ext cx="86868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sldNum" sz="quarter" idx="10"/>
          </p:nvPr>
        </p:nvSpPr>
        <p:spPr>
          <a:ln/>
        </p:spPr>
        <p:txBody>
          <a:bodyPr/>
          <a:lstStyle>
            <a:lvl1pPr>
              <a:defRPr/>
            </a:lvl1pPr>
          </a:lstStyle>
          <a:p>
            <a:fld id="{EE229C60-BC93-AE4B-8919-218DC2948FC1}" type="slidenum">
              <a:rPr lang="en-US"/>
              <a:pPr/>
              <a:t>‹#›</a:t>
            </a:fld>
            <a:endParaRPr lang="en-US"/>
          </a:p>
        </p:txBody>
      </p:sp>
    </p:spTree>
    <p:extLst>
      <p:ext uri="{BB962C8B-B14F-4D97-AF65-F5344CB8AC3E}">
        <p14:creationId xmlns:p14="http://schemas.microsoft.com/office/powerpoint/2010/main" xmlns="" val="12601455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sldNum" sz="quarter" idx="10"/>
          </p:nvPr>
        </p:nvSpPr>
        <p:spPr>
          <a:ln/>
        </p:spPr>
        <p:txBody>
          <a:bodyPr/>
          <a:lstStyle>
            <a:lvl1pPr>
              <a:defRPr/>
            </a:lvl1pPr>
          </a:lstStyle>
          <a:p>
            <a:fld id="{C4BC69C2-6D41-0348-B8BF-7C1C26C8AA02}" type="slidenum">
              <a:rPr lang="en-US"/>
              <a:pPr/>
              <a:t>‹#›</a:t>
            </a:fld>
            <a:endParaRPr lang="en-US"/>
          </a:p>
        </p:txBody>
      </p:sp>
    </p:spTree>
    <p:extLst>
      <p:ext uri="{BB962C8B-B14F-4D97-AF65-F5344CB8AC3E}">
        <p14:creationId xmlns:p14="http://schemas.microsoft.com/office/powerpoint/2010/main" xmlns="" val="18099842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fld id="{27D7E3B3-9878-2F41-804F-166AB76C8571}" type="slidenum">
              <a:rPr lang="en-US"/>
              <a:pPr/>
              <a:t>‹#›</a:t>
            </a:fld>
            <a:endParaRPr lang="en-US"/>
          </a:p>
        </p:txBody>
      </p:sp>
    </p:spTree>
    <p:extLst>
      <p:ext uri="{BB962C8B-B14F-4D97-AF65-F5344CB8AC3E}">
        <p14:creationId xmlns:p14="http://schemas.microsoft.com/office/powerpoint/2010/main" xmlns="" val="15731012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fld id="{C1069BEF-858E-5B47-86EB-3211D6D5BECD}" type="slidenum">
              <a:rPr lang="en-US"/>
              <a:pPr/>
              <a:t>‹#›</a:t>
            </a:fld>
            <a:endParaRPr lang="en-US"/>
          </a:p>
        </p:txBody>
      </p:sp>
    </p:spTree>
    <p:extLst>
      <p:ext uri="{BB962C8B-B14F-4D97-AF65-F5344CB8AC3E}">
        <p14:creationId xmlns:p14="http://schemas.microsoft.com/office/powerpoint/2010/main" xmlns="" val="284005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30149372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460375"/>
            <a:ext cx="3695700" cy="1901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57700" y="460375"/>
            <a:ext cx="3695700" cy="1901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fld id="{73270D91-98C6-0340-B86E-43928742EDA2}" type="slidenum">
              <a:rPr lang="en-US"/>
              <a:pPr/>
              <a:t>‹#›</a:t>
            </a:fld>
            <a:endParaRPr lang="en-US"/>
          </a:p>
        </p:txBody>
      </p:sp>
    </p:spTree>
    <p:extLst>
      <p:ext uri="{BB962C8B-B14F-4D97-AF65-F5344CB8AC3E}">
        <p14:creationId xmlns:p14="http://schemas.microsoft.com/office/powerpoint/2010/main" xmlns="" val="40107507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fld id="{2BB939BC-67D3-984B-8B3A-3C0819F21897}" type="slidenum">
              <a:rPr lang="en-US"/>
              <a:pPr/>
              <a:t>‹#›</a:t>
            </a:fld>
            <a:endParaRPr lang="en-US"/>
          </a:p>
        </p:txBody>
      </p:sp>
    </p:spTree>
    <p:extLst>
      <p:ext uri="{BB962C8B-B14F-4D97-AF65-F5344CB8AC3E}">
        <p14:creationId xmlns:p14="http://schemas.microsoft.com/office/powerpoint/2010/main" xmlns="" val="29938547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fld id="{D7F6BFD9-7F9B-5040-9928-C66F6E9FA308}" type="slidenum">
              <a:rPr lang="en-US"/>
              <a:pPr/>
              <a:t>‹#›</a:t>
            </a:fld>
            <a:endParaRPr lang="en-US"/>
          </a:p>
        </p:txBody>
      </p:sp>
    </p:spTree>
    <p:extLst>
      <p:ext uri="{BB962C8B-B14F-4D97-AF65-F5344CB8AC3E}">
        <p14:creationId xmlns:p14="http://schemas.microsoft.com/office/powerpoint/2010/main" xmlns="" val="34412906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fld id="{C4310CF3-A217-A14F-A9DD-BBBF056FDBB6}" type="slidenum">
              <a:rPr lang="en-US"/>
              <a:pPr/>
              <a:t>‹#›</a:t>
            </a:fld>
            <a:endParaRPr lang="en-US"/>
          </a:p>
        </p:txBody>
      </p:sp>
    </p:spTree>
    <p:extLst>
      <p:ext uri="{BB962C8B-B14F-4D97-AF65-F5344CB8AC3E}">
        <p14:creationId xmlns:p14="http://schemas.microsoft.com/office/powerpoint/2010/main" xmlns="" val="29742042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2E6FAD37-2AE4-414E-A99E-D759E46B118F}" type="slidenum">
              <a:rPr lang="en-US"/>
              <a:pPr/>
              <a:t>‹#›</a:t>
            </a:fld>
            <a:endParaRPr lang="en-US"/>
          </a:p>
        </p:txBody>
      </p:sp>
    </p:spTree>
    <p:extLst>
      <p:ext uri="{BB962C8B-B14F-4D97-AF65-F5344CB8AC3E}">
        <p14:creationId xmlns:p14="http://schemas.microsoft.com/office/powerpoint/2010/main" xmlns="" val="2506865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D75F3875-AD1B-C740-9686-ACB992CC1466}" type="slidenum">
              <a:rPr lang="en-US"/>
              <a:pPr/>
              <a:t>‹#›</a:t>
            </a:fld>
            <a:endParaRPr lang="en-US"/>
          </a:p>
        </p:txBody>
      </p:sp>
    </p:spTree>
    <p:extLst>
      <p:ext uri="{BB962C8B-B14F-4D97-AF65-F5344CB8AC3E}">
        <p14:creationId xmlns:p14="http://schemas.microsoft.com/office/powerpoint/2010/main" xmlns="" val="11127660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fld id="{133C81CF-C4B8-2647-B8C5-BAEE34F0D817}" type="slidenum">
              <a:rPr lang="en-US"/>
              <a:pPr/>
              <a:t>‹#›</a:t>
            </a:fld>
            <a:endParaRPr lang="en-US"/>
          </a:p>
        </p:txBody>
      </p:sp>
    </p:spTree>
    <p:extLst>
      <p:ext uri="{BB962C8B-B14F-4D97-AF65-F5344CB8AC3E}">
        <p14:creationId xmlns:p14="http://schemas.microsoft.com/office/powerpoint/2010/main" xmlns="" val="526443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2087562"/>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208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fld id="{17361353-F5B4-AE4E-8BE6-ED4727DFE426}" type="slidenum">
              <a:rPr lang="en-US"/>
              <a:pPr/>
              <a:t>‹#›</a:t>
            </a:fld>
            <a:endParaRPr lang="en-US"/>
          </a:p>
        </p:txBody>
      </p:sp>
    </p:spTree>
    <p:extLst>
      <p:ext uri="{BB962C8B-B14F-4D97-AF65-F5344CB8AC3E}">
        <p14:creationId xmlns:p14="http://schemas.microsoft.com/office/powerpoint/2010/main" xmlns="" val="41657291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600200"/>
            <a:ext cx="86868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sldNum" sz="quarter" idx="10"/>
          </p:nvPr>
        </p:nvSpPr>
        <p:spPr>
          <a:ln/>
        </p:spPr>
        <p:txBody>
          <a:bodyPr/>
          <a:lstStyle>
            <a:lvl1pPr>
              <a:defRPr/>
            </a:lvl1pPr>
          </a:lstStyle>
          <a:p>
            <a:fld id="{E71D264B-7F30-334E-AA7B-CD46DECD357F}" type="slidenum">
              <a:rPr lang="en-US"/>
              <a:pPr/>
              <a:t>‹#›</a:t>
            </a:fld>
            <a:endParaRPr lang="en-US"/>
          </a:p>
        </p:txBody>
      </p:sp>
    </p:spTree>
    <p:extLst>
      <p:ext uri="{BB962C8B-B14F-4D97-AF65-F5344CB8AC3E}">
        <p14:creationId xmlns:p14="http://schemas.microsoft.com/office/powerpoint/2010/main" xmlns="" val="1742679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F725E5C4-19AD-EB45-BC50-66E4CAA34DF3}" type="slidenum">
              <a:rPr lang="en-US"/>
              <a:pPr/>
              <a:t>‹#›</a:t>
            </a:fld>
            <a:endParaRPr lang="en-US"/>
          </a:p>
        </p:txBody>
      </p:sp>
    </p:spTree>
    <p:extLst>
      <p:ext uri="{BB962C8B-B14F-4D97-AF65-F5344CB8AC3E}">
        <p14:creationId xmlns:p14="http://schemas.microsoft.com/office/powerpoint/2010/main" xmlns="" val="135867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xmlns="" val="39500617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75673E84-DDE7-BA44-B03E-93018637AF9C}" type="slidenum">
              <a:rPr lang="en-US"/>
              <a:pPr/>
              <a:t>‹#›</a:t>
            </a:fld>
            <a:endParaRPr lang="en-US"/>
          </a:p>
        </p:txBody>
      </p:sp>
    </p:spTree>
    <p:extLst>
      <p:ext uri="{BB962C8B-B14F-4D97-AF65-F5344CB8AC3E}">
        <p14:creationId xmlns:p14="http://schemas.microsoft.com/office/powerpoint/2010/main" xmlns="" val="15885668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0315D29A-EEB7-BD48-A271-3AA51E705550}" type="slidenum">
              <a:rPr lang="en-US"/>
              <a:pPr/>
              <a:t>‹#›</a:t>
            </a:fld>
            <a:endParaRPr lang="en-US"/>
          </a:p>
        </p:txBody>
      </p:sp>
    </p:spTree>
    <p:extLst>
      <p:ext uri="{BB962C8B-B14F-4D97-AF65-F5344CB8AC3E}">
        <p14:creationId xmlns:p14="http://schemas.microsoft.com/office/powerpoint/2010/main" xmlns="" val="354054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371600" y="2320925"/>
            <a:ext cx="3543300" cy="206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67300" y="2320925"/>
            <a:ext cx="3543300" cy="206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73379EA3-2D61-4144-9357-1DB22494C25C}" type="slidenum">
              <a:rPr lang="en-US"/>
              <a:pPr/>
              <a:t>‹#›</a:t>
            </a:fld>
            <a:endParaRPr lang="en-US"/>
          </a:p>
        </p:txBody>
      </p:sp>
    </p:spTree>
    <p:extLst>
      <p:ext uri="{BB962C8B-B14F-4D97-AF65-F5344CB8AC3E}">
        <p14:creationId xmlns:p14="http://schemas.microsoft.com/office/powerpoint/2010/main" xmlns="" val="32987872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1C24C69B-D310-6749-AB02-1C9A3D0AC3D7}" type="slidenum">
              <a:rPr lang="en-US"/>
              <a:pPr/>
              <a:t>‹#›</a:t>
            </a:fld>
            <a:endParaRPr lang="en-US"/>
          </a:p>
        </p:txBody>
      </p:sp>
    </p:spTree>
    <p:extLst>
      <p:ext uri="{BB962C8B-B14F-4D97-AF65-F5344CB8AC3E}">
        <p14:creationId xmlns:p14="http://schemas.microsoft.com/office/powerpoint/2010/main" xmlns="" val="13700608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006998E5-A086-A644-A204-3AD2F1020EFD}" type="slidenum">
              <a:rPr lang="en-US"/>
              <a:pPr/>
              <a:t>‹#›</a:t>
            </a:fld>
            <a:endParaRPr lang="en-US"/>
          </a:p>
        </p:txBody>
      </p:sp>
    </p:spTree>
    <p:extLst>
      <p:ext uri="{BB962C8B-B14F-4D97-AF65-F5344CB8AC3E}">
        <p14:creationId xmlns:p14="http://schemas.microsoft.com/office/powerpoint/2010/main" xmlns="" val="11445060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64BB6AEC-D289-C34F-BFF4-2F88089AD3C4}" type="slidenum">
              <a:rPr lang="en-US"/>
              <a:pPr/>
              <a:t>‹#›</a:t>
            </a:fld>
            <a:endParaRPr lang="en-US"/>
          </a:p>
        </p:txBody>
      </p:sp>
    </p:spTree>
    <p:extLst>
      <p:ext uri="{BB962C8B-B14F-4D97-AF65-F5344CB8AC3E}">
        <p14:creationId xmlns:p14="http://schemas.microsoft.com/office/powerpoint/2010/main" xmlns="" val="36707946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4114F42C-72D3-8544-9EAA-578F0924367A}" type="slidenum">
              <a:rPr lang="en-US"/>
              <a:pPr/>
              <a:t>‹#›</a:t>
            </a:fld>
            <a:endParaRPr lang="en-US"/>
          </a:p>
        </p:txBody>
      </p:sp>
    </p:spTree>
    <p:extLst>
      <p:ext uri="{BB962C8B-B14F-4D97-AF65-F5344CB8AC3E}">
        <p14:creationId xmlns:p14="http://schemas.microsoft.com/office/powerpoint/2010/main" xmlns="" val="42053619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C5D554C1-D070-154D-8146-ACC3428839AF}" type="slidenum">
              <a:rPr lang="en-US"/>
              <a:pPr/>
              <a:t>‹#›</a:t>
            </a:fld>
            <a:endParaRPr lang="en-US"/>
          </a:p>
        </p:txBody>
      </p:sp>
    </p:spTree>
    <p:extLst>
      <p:ext uri="{BB962C8B-B14F-4D97-AF65-F5344CB8AC3E}">
        <p14:creationId xmlns:p14="http://schemas.microsoft.com/office/powerpoint/2010/main" xmlns="" val="1396145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DBFF26E8-C412-5746-BF39-3923321E69C6}" type="slidenum">
              <a:rPr lang="en-US"/>
              <a:pPr/>
              <a:t>‹#›</a:t>
            </a:fld>
            <a:endParaRPr lang="en-US"/>
          </a:p>
        </p:txBody>
      </p:sp>
    </p:spTree>
    <p:extLst>
      <p:ext uri="{BB962C8B-B14F-4D97-AF65-F5344CB8AC3E}">
        <p14:creationId xmlns:p14="http://schemas.microsoft.com/office/powerpoint/2010/main" xmlns="" val="32810938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85800"/>
            <a:ext cx="1943100" cy="37036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685800"/>
            <a:ext cx="5676900" cy="3703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DDEE642F-9E47-DF41-9C44-3FB43AA09F82}" type="slidenum">
              <a:rPr lang="en-US"/>
              <a:pPr/>
              <a:t>‹#›</a:t>
            </a:fld>
            <a:endParaRPr lang="en-US"/>
          </a:p>
        </p:txBody>
      </p:sp>
    </p:spTree>
    <p:extLst>
      <p:ext uri="{BB962C8B-B14F-4D97-AF65-F5344CB8AC3E}">
        <p14:creationId xmlns:p14="http://schemas.microsoft.com/office/powerpoint/2010/main" xmlns="" val="176338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432742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C719DBCE-37E8-1949-9CB4-F40BCB8C42D1}" type="slidenum">
              <a:rPr lang="en-US"/>
              <a:pPr/>
              <a:t>‹#›</a:t>
            </a:fld>
            <a:endParaRPr lang="en-US"/>
          </a:p>
        </p:txBody>
      </p:sp>
    </p:spTree>
    <p:extLst>
      <p:ext uri="{BB962C8B-B14F-4D97-AF65-F5344CB8AC3E}">
        <p14:creationId xmlns:p14="http://schemas.microsoft.com/office/powerpoint/2010/main" xmlns="" val="37816928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707145DA-A543-DB47-BD19-2D56E98FCBED}" type="slidenum">
              <a:rPr lang="en-US"/>
              <a:pPr/>
              <a:t>‹#›</a:t>
            </a:fld>
            <a:endParaRPr lang="en-US"/>
          </a:p>
        </p:txBody>
      </p:sp>
    </p:spTree>
    <p:extLst>
      <p:ext uri="{BB962C8B-B14F-4D97-AF65-F5344CB8AC3E}">
        <p14:creationId xmlns:p14="http://schemas.microsoft.com/office/powerpoint/2010/main" xmlns="" val="5010093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60B05863-E43C-BC49-8E03-C5B28240ECF6}" type="slidenum">
              <a:rPr lang="en-US"/>
              <a:pPr/>
              <a:t>‹#›</a:t>
            </a:fld>
            <a:endParaRPr lang="en-US"/>
          </a:p>
        </p:txBody>
      </p:sp>
    </p:spTree>
    <p:extLst>
      <p:ext uri="{BB962C8B-B14F-4D97-AF65-F5344CB8AC3E}">
        <p14:creationId xmlns:p14="http://schemas.microsoft.com/office/powerpoint/2010/main" xmlns="" val="20715257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787CA60C-E770-AA49-9EDE-BF451BFC6846}" type="slidenum">
              <a:rPr lang="en-US"/>
              <a:pPr/>
              <a:t>‹#›</a:t>
            </a:fld>
            <a:endParaRPr lang="en-US"/>
          </a:p>
        </p:txBody>
      </p:sp>
    </p:spTree>
    <p:extLst>
      <p:ext uri="{BB962C8B-B14F-4D97-AF65-F5344CB8AC3E}">
        <p14:creationId xmlns:p14="http://schemas.microsoft.com/office/powerpoint/2010/main" xmlns="" val="20011275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4C617CF9-A461-ED4F-97ED-DDCD01BA06AB}" type="slidenum">
              <a:rPr lang="en-US"/>
              <a:pPr/>
              <a:t>‹#›</a:t>
            </a:fld>
            <a:endParaRPr lang="en-US"/>
          </a:p>
        </p:txBody>
      </p:sp>
    </p:spTree>
    <p:extLst>
      <p:ext uri="{BB962C8B-B14F-4D97-AF65-F5344CB8AC3E}">
        <p14:creationId xmlns:p14="http://schemas.microsoft.com/office/powerpoint/2010/main" xmlns="" val="42001432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5ED15839-886D-464F-A7F5-24A26AE558B0}" type="slidenum">
              <a:rPr lang="en-US"/>
              <a:pPr/>
              <a:t>‹#›</a:t>
            </a:fld>
            <a:endParaRPr lang="en-US"/>
          </a:p>
        </p:txBody>
      </p:sp>
    </p:spTree>
    <p:extLst>
      <p:ext uri="{BB962C8B-B14F-4D97-AF65-F5344CB8AC3E}">
        <p14:creationId xmlns:p14="http://schemas.microsoft.com/office/powerpoint/2010/main" xmlns="" val="15382402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4094BBCF-C5CF-1343-9044-B46DBCD7AD7F}" type="slidenum">
              <a:rPr lang="en-US"/>
              <a:pPr/>
              <a:t>‹#›</a:t>
            </a:fld>
            <a:endParaRPr lang="en-US"/>
          </a:p>
        </p:txBody>
      </p:sp>
    </p:spTree>
    <p:extLst>
      <p:ext uri="{BB962C8B-B14F-4D97-AF65-F5344CB8AC3E}">
        <p14:creationId xmlns:p14="http://schemas.microsoft.com/office/powerpoint/2010/main" xmlns="" val="39262448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B27DF7D6-7F75-CD48-B0E5-42CD7E6DE42D}" type="slidenum">
              <a:rPr lang="en-US"/>
              <a:pPr/>
              <a:t>‹#›</a:t>
            </a:fld>
            <a:endParaRPr lang="en-US"/>
          </a:p>
        </p:txBody>
      </p:sp>
    </p:spTree>
    <p:extLst>
      <p:ext uri="{BB962C8B-B14F-4D97-AF65-F5344CB8AC3E}">
        <p14:creationId xmlns:p14="http://schemas.microsoft.com/office/powerpoint/2010/main" xmlns="" val="23743740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F3D3F591-AAE2-5B47-8501-51ED434D704A}" type="slidenum">
              <a:rPr lang="en-US"/>
              <a:pPr/>
              <a:t>‹#›</a:t>
            </a:fld>
            <a:endParaRPr lang="en-US"/>
          </a:p>
        </p:txBody>
      </p:sp>
    </p:spTree>
    <p:extLst>
      <p:ext uri="{BB962C8B-B14F-4D97-AF65-F5344CB8AC3E}">
        <p14:creationId xmlns:p14="http://schemas.microsoft.com/office/powerpoint/2010/main" xmlns="" val="17739863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AE81BBBB-D794-DB4A-B306-5CF32883EF78}" type="slidenum">
              <a:rPr lang="en-US"/>
              <a:pPr/>
              <a:t>‹#›</a:t>
            </a:fld>
            <a:endParaRPr lang="en-US"/>
          </a:p>
        </p:txBody>
      </p:sp>
    </p:spTree>
    <p:extLst>
      <p:ext uri="{BB962C8B-B14F-4D97-AF65-F5344CB8AC3E}">
        <p14:creationId xmlns:p14="http://schemas.microsoft.com/office/powerpoint/2010/main" xmlns="" val="315474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7181215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600200"/>
            <a:ext cx="2171700" cy="4876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8600" y="1600200"/>
            <a:ext cx="6362700" cy="4876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B0257A49-721F-4C4B-B2F0-6A9C2B215B20}" type="slidenum">
              <a:rPr lang="en-US"/>
              <a:pPr/>
              <a:t>‹#›</a:t>
            </a:fld>
            <a:endParaRPr lang="en-US"/>
          </a:p>
        </p:txBody>
      </p:sp>
    </p:spTree>
    <p:extLst>
      <p:ext uri="{BB962C8B-B14F-4D97-AF65-F5344CB8AC3E}">
        <p14:creationId xmlns:p14="http://schemas.microsoft.com/office/powerpoint/2010/main" xmlns="" val="257028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600200"/>
            <a:ext cx="86868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sldNum" sz="quarter" idx="10"/>
          </p:nvPr>
        </p:nvSpPr>
        <p:spPr>
          <a:ln/>
        </p:spPr>
        <p:txBody>
          <a:bodyPr/>
          <a:lstStyle>
            <a:lvl1pPr>
              <a:defRPr/>
            </a:lvl1pPr>
          </a:lstStyle>
          <a:p>
            <a:fld id="{EE229C60-BC93-AE4B-8919-218DC2948FC1}" type="slidenum">
              <a:rPr lang="en-US"/>
              <a:pPr/>
              <a:t>‹#›</a:t>
            </a:fld>
            <a:endParaRPr lang="en-US"/>
          </a:p>
        </p:txBody>
      </p:sp>
    </p:spTree>
    <p:extLst>
      <p:ext uri="{BB962C8B-B14F-4D97-AF65-F5344CB8AC3E}">
        <p14:creationId xmlns:p14="http://schemas.microsoft.com/office/powerpoint/2010/main" xmlns="" val="126014550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sldNum" sz="quarter" idx="10"/>
          </p:nvPr>
        </p:nvSpPr>
        <p:spPr>
          <a:ln/>
        </p:spPr>
        <p:txBody>
          <a:bodyPr/>
          <a:lstStyle>
            <a:lvl1pPr>
              <a:defRPr/>
            </a:lvl1pPr>
          </a:lstStyle>
          <a:p>
            <a:fld id="{D43DA954-4213-6A4A-9395-222D723C15C2}" type="slidenum">
              <a:rPr lang="en-US"/>
              <a:pPr/>
              <a:t>‹#›</a:t>
            </a:fld>
            <a:endParaRPr lang="en-US"/>
          </a:p>
        </p:txBody>
      </p:sp>
    </p:spTree>
    <p:extLst>
      <p:ext uri="{BB962C8B-B14F-4D97-AF65-F5344CB8AC3E}">
        <p14:creationId xmlns:p14="http://schemas.microsoft.com/office/powerpoint/2010/main" xmlns="" val="41767131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D0422041-7CD4-DA40-8978-248076DB851F}" type="slidenum">
              <a:rPr lang="en-US"/>
              <a:pPr/>
              <a:t>‹#›</a:t>
            </a:fld>
            <a:endParaRPr lang="en-US"/>
          </a:p>
        </p:txBody>
      </p:sp>
    </p:spTree>
    <p:extLst>
      <p:ext uri="{BB962C8B-B14F-4D97-AF65-F5344CB8AC3E}">
        <p14:creationId xmlns:p14="http://schemas.microsoft.com/office/powerpoint/2010/main" xmlns="" val="5165253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F9CE1FB9-D413-0B49-8B48-6E7386FF231E}" type="slidenum">
              <a:rPr lang="en-US"/>
              <a:pPr/>
              <a:t>‹#›</a:t>
            </a:fld>
            <a:endParaRPr lang="en-US"/>
          </a:p>
        </p:txBody>
      </p:sp>
    </p:spTree>
    <p:extLst>
      <p:ext uri="{BB962C8B-B14F-4D97-AF65-F5344CB8AC3E}">
        <p14:creationId xmlns:p14="http://schemas.microsoft.com/office/powerpoint/2010/main" xmlns="" val="5368011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1628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82296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fld id="{744A4AC7-FA79-514A-B807-098A6B8D2E36}" type="slidenum">
              <a:rPr lang="en-US"/>
              <a:pPr/>
              <a:t>‹#›</a:t>
            </a:fld>
            <a:endParaRPr lang="en-US"/>
          </a:p>
        </p:txBody>
      </p:sp>
    </p:spTree>
    <p:extLst>
      <p:ext uri="{BB962C8B-B14F-4D97-AF65-F5344CB8AC3E}">
        <p14:creationId xmlns:p14="http://schemas.microsoft.com/office/powerpoint/2010/main" xmlns="" val="14697957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sldNum" sz="quarter" idx="10"/>
          </p:nvPr>
        </p:nvSpPr>
        <p:spPr>
          <a:ln/>
        </p:spPr>
        <p:txBody>
          <a:bodyPr/>
          <a:lstStyle>
            <a:lvl1pPr>
              <a:defRPr/>
            </a:lvl1pPr>
          </a:lstStyle>
          <a:p>
            <a:fld id="{70A1F700-7415-7B44-843A-C55B2916BFBE}" type="slidenum">
              <a:rPr lang="en-US"/>
              <a:pPr/>
              <a:t>‹#›</a:t>
            </a:fld>
            <a:endParaRPr lang="en-US"/>
          </a:p>
        </p:txBody>
      </p:sp>
    </p:spTree>
    <p:extLst>
      <p:ext uri="{BB962C8B-B14F-4D97-AF65-F5344CB8AC3E}">
        <p14:creationId xmlns:p14="http://schemas.microsoft.com/office/powerpoint/2010/main" xmlns="" val="186181006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sldNum" sz="quarter" idx="10"/>
          </p:nvPr>
        </p:nvSpPr>
        <p:spPr>
          <a:ln/>
        </p:spPr>
        <p:txBody>
          <a:bodyPr/>
          <a:lstStyle>
            <a:lvl1pPr>
              <a:defRPr/>
            </a:lvl1pPr>
          </a:lstStyle>
          <a:p>
            <a:fld id="{4D80DDC1-5CDC-3541-B175-FE0BBDBDFBAA}" type="slidenum">
              <a:rPr lang="en-US"/>
              <a:pPr/>
              <a:t>‹#›</a:t>
            </a:fld>
            <a:endParaRPr lang="en-US"/>
          </a:p>
        </p:txBody>
      </p:sp>
    </p:spTree>
    <p:extLst>
      <p:ext uri="{BB962C8B-B14F-4D97-AF65-F5344CB8AC3E}">
        <p14:creationId xmlns:p14="http://schemas.microsoft.com/office/powerpoint/2010/main" xmlns="" val="14625886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49594ADA-16E5-1541-AF2B-35F925C41B8E}" type="slidenum">
              <a:rPr lang="en-US"/>
              <a:pPr/>
              <a:t>‹#›</a:t>
            </a:fld>
            <a:endParaRPr lang="en-US"/>
          </a:p>
        </p:txBody>
      </p:sp>
    </p:spTree>
    <p:extLst>
      <p:ext uri="{BB962C8B-B14F-4D97-AF65-F5344CB8AC3E}">
        <p14:creationId xmlns:p14="http://schemas.microsoft.com/office/powerpoint/2010/main" xmlns="" val="103357574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E22D231F-5578-6249-AE67-ECA3EF8CF004}" type="slidenum">
              <a:rPr lang="en-US"/>
              <a:pPr/>
              <a:t>‹#›</a:t>
            </a:fld>
            <a:endParaRPr lang="en-US"/>
          </a:p>
        </p:txBody>
      </p:sp>
    </p:spTree>
    <p:extLst>
      <p:ext uri="{BB962C8B-B14F-4D97-AF65-F5344CB8AC3E}">
        <p14:creationId xmlns:p14="http://schemas.microsoft.com/office/powerpoint/2010/main" xmlns="" val="403573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77913401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22332180-B050-DC48-B73D-C311F45F0F9C}" type="slidenum">
              <a:rPr lang="en-US"/>
              <a:pPr/>
              <a:t>‹#›</a:t>
            </a:fld>
            <a:endParaRPr lang="en-US"/>
          </a:p>
        </p:txBody>
      </p:sp>
    </p:spTree>
    <p:extLst>
      <p:ext uri="{BB962C8B-B14F-4D97-AF65-F5344CB8AC3E}">
        <p14:creationId xmlns:p14="http://schemas.microsoft.com/office/powerpoint/2010/main" xmlns="" val="326768423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A5033617-C5E1-AA4E-A0C6-4ED753ABA6F9}" type="slidenum">
              <a:rPr lang="en-US"/>
              <a:pPr/>
              <a:t>‹#›</a:t>
            </a:fld>
            <a:endParaRPr lang="en-US"/>
          </a:p>
        </p:txBody>
      </p:sp>
    </p:spTree>
    <p:extLst>
      <p:ext uri="{BB962C8B-B14F-4D97-AF65-F5344CB8AC3E}">
        <p14:creationId xmlns:p14="http://schemas.microsoft.com/office/powerpoint/2010/main" xmlns="" val="40704315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29650" y="152400"/>
            <a:ext cx="514350" cy="3124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086600" y="152400"/>
            <a:ext cx="1390650" cy="3124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D533DCF1-1B35-3048-B38F-F137ABFB1A1D}" type="slidenum">
              <a:rPr lang="en-US"/>
              <a:pPr/>
              <a:t>‹#›</a:t>
            </a:fld>
            <a:endParaRPr lang="en-US"/>
          </a:p>
        </p:txBody>
      </p:sp>
    </p:spTree>
    <p:extLst>
      <p:ext uri="{BB962C8B-B14F-4D97-AF65-F5344CB8AC3E}">
        <p14:creationId xmlns:p14="http://schemas.microsoft.com/office/powerpoint/2010/main" xmlns="" val="18775663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A3F6B80E-E648-9A4A-93E0-0891DF0C25A7}" type="slidenum">
              <a:rPr lang="en-US"/>
              <a:pPr/>
              <a:t>‹#›</a:t>
            </a:fld>
            <a:endParaRPr lang="en-US"/>
          </a:p>
        </p:txBody>
      </p:sp>
    </p:spTree>
    <p:extLst>
      <p:ext uri="{BB962C8B-B14F-4D97-AF65-F5344CB8AC3E}">
        <p14:creationId xmlns:p14="http://schemas.microsoft.com/office/powerpoint/2010/main" xmlns="" val="79504812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A4C89A4C-0109-A041-AB1F-635FBD747F86}" type="slidenum">
              <a:rPr lang="en-US"/>
              <a:pPr/>
              <a:t>‹#›</a:t>
            </a:fld>
            <a:endParaRPr lang="en-US"/>
          </a:p>
        </p:txBody>
      </p:sp>
    </p:spTree>
    <p:extLst>
      <p:ext uri="{BB962C8B-B14F-4D97-AF65-F5344CB8AC3E}">
        <p14:creationId xmlns:p14="http://schemas.microsoft.com/office/powerpoint/2010/main" xmlns="" val="33014622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4F741BE1-4F72-4F48-B7FE-32A44C393E39}" type="slidenum">
              <a:rPr lang="en-US"/>
              <a:pPr/>
              <a:t>‹#›</a:t>
            </a:fld>
            <a:endParaRPr lang="en-US"/>
          </a:p>
        </p:txBody>
      </p:sp>
    </p:spTree>
    <p:extLst>
      <p:ext uri="{BB962C8B-B14F-4D97-AF65-F5344CB8AC3E}">
        <p14:creationId xmlns:p14="http://schemas.microsoft.com/office/powerpoint/2010/main" xmlns="" val="38829492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2041525"/>
            <a:ext cx="3581400" cy="28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041525"/>
            <a:ext cx="3581400" cy="28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389A7D8E-377D-A14F-82C0-ABF681B3DEC9}" type="slidenum">
              <a:rPr lang="en-US"/>
              <a:pPr/>
              <a:t>‹#›</a:t>
            </a:fld>
            <a:endParaRPr lang="en-US"/>
          </a:p>
        </p:txBody>
      </p:sp>
    </p:spTree>
    <p:extLst>
      <p:ext uri="{BB962C8B-B14F-4D97-AF65-F5344CB8AC3E}">
        <p14:creationId xmlns:p14="http://schemas.microsoft.com/office/powerpoint/2010/main" xmlns="" val="412142912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61517E06-D0B2-864A-AF56-A0C9F45CA50F}" type="slidenum">
              <a:rPr lang="en-US"/>
              <a:pPr/>
              <a:t>‹#›</a:t>
            </a:fld>
            <a:endParaRPr lang="en-US"/>
          </a:p>
        </p:txBody>
      </p:sp>
    </p:spTree>
    <p:extLst>
      <p:ext uri="{BB962C8B-B14F-4D97-AF65-F5344CB8AC3E}">
        <p14:creationId xmlns:p14="http://schemas.microsoft.com/office/powerpoint/2010/main" xmlns="" val="16298801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D64410D4-681F-A84E-9E8D-1B12A45B4998}" type="slidenum">
              <a:rPr lang="en-US"/>
              <a:pPr/>
              <a:t>‹#›</a:t>
            </a:fld>
            <a:endParaRPr lang="en-US"/>
          </a:p>
        </p:txBody>
      </p:sp>
    </p:spTree>
    <p:extLst>
      <p:ext uri="{BB962C8B-B14F-4D97-AF65-F5344CB8AC3E}">
        <p14:creationId xmlns:p14="http://schemas.microsoft.com/office/powerpoint/2010/main" xmlns="" val="275666751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682DC328-248C-DA4F-BEB8-F56572DE4D27}" type="slidenum">
              <a:rPr lang="en-US"/>
              <a:pPr/>
              <a:t>‹#›</a:t>
            </a:fld>
            <a:endParaRPr lang="en-US"/>
          </a:p>
        </p:txBody>
      </p:sp>
    </p:spTree>
    <p:extLst>
      <p:ext uri="{BB962C8B-B14F-4D97-AF65-F5344CB8AC3E}">
        <p14:creationId xmlns:p14="http://schemas.microsoft.com/office/powerpoint/2010/main" xmlns="" val="42260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10.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NUL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779" r:id="rId12"/>
  </p:sldLayoutIdLst>
  <p:hf sldNum="0"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9478D5EC-D87B-394E-8349-32EDC1859C10}" type="slidenum">
              <a:rPr lang="en-US"/>
              <a:pPr/>
              <a:t>‹#›</a:t>
            </a:fld>
            <a:endParaRPr lang="en-US"/>
          </a:p>
        </p:txBody>
      </p:sp>
      <p:sp>
        <p:nvSpPr>
          <p:cNvPr id="26627" name="Rectangle 6"/>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26628" name="Rectangle 7"/>
          <p:cNvSpPr>
            <a:spLocks noGrp="1" noChangeArrowheads="1"/>
          </p:cNvSpPr>
          <p:nvPr>
            <p:ph type="body" idx="1"/>
          </p:nvPr>
        </p:nvSpPr>
        <p:spPr bwMode="auto">
          <a:xfrm>
            <a:off x="685800" y="1295400"/>
            <a:ext cx="80010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3306"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3307"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3308" name="Rectangle 12"/>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ftr="0" dt="0"/>
  <p:txStyles>
    <p:titleStyle>
      <a:lvl1pPr algn="l" rtl="0" eaLnBrk="0" fontAlgn="base" hangingPunct="0">
        <a:spcBef>
          <a:spcPct val="0"/>
        </a:spcBef>
        <a:spcAft>
          <a:spcPct val="0"/>
        </a:spcAft>
        <a:defRPr sz="3600" b="1">
          <a:solidFill>
            <a:srgbClr val="F9A75E"/>
          </a:solidFill>
          <a:latin typeface="+mj-lt"/>
          <a:ea typeface="ＭＳ Ｐゴシック" charset="0"/>
          <a:cs typeface="+mj-cs"/>
        </a:defRPr>
      </a:lvl1pPr>
      <a:lvl2pPr algn="l" rtl="0" eaLnBrk="0" fontAlgn="base" hangingPunct="0">
        <a:spcBef>
          <a:spcPct val="0"/>
        </a:spcBef>
        <a:spcAft>
          <a:spcPct val="0"/>
        </a:spcAft>
        <a:defRPr sz="3600" b="1">
          <a:solidFill>
            <a:srgbClr val="F9A75E"/>
          </a:solidFill>
          <a:latin typeface="Arial" charset="0"/>
          <a:ea typeface="ＭＳ Ｐゴシック" charset="0"/>
        </a:defRPr>
      </a:lvl2pPr>
      <a:lvl3pPr algn="l" rtl="0" eaLnBrk="0" fontAlgn="base" hangingPunct="0">
        <a:spcBef>
          <a:spcPct val="0"/>
        </a:spcBef>
        <a:spcAft>
          <a:spcPct val="0"/>
        </a:spcAft>
        <a:defRPr sz="3600" b="1">
          <a:solidFill>
            <a:srgbClr val="F9A75E"/>
          </a:solidFill>
          <a:latin typeface="Arial" charset="0"/>
          <a:ea typeface="ＭＳ Ｐゴシック" charset="0"/>
        </a:defRPr>
      </a:lvl3pPr>
      <a:lvl4pPr algn="l" rtl="0" eaLnBrk="0" fontAlgn="base" hangingPunct="0">
        <a:spcBef>
          <a:spcPct val="0"/>
        </a:spcBef>
        <a:spcAft>
          <a:spcPct val="0"/>
        </a:spcAft>
        <a:defRPr sz="3600" b="1">
          <a:solidFill>
            <a:srgbClr val="F9A75E"/>
          </a:solidFill>
          <a:latin typeface="Arial" charset="0"/>
          <a:ea typeface="ＭＳ Ｐゴシック" charset="0"/>
        </a:defRPr>
      </a:lvl4pPr>
      <a:lvl5pPr algn="l" rtl="0" eaLnBrk="0" fontAlgn="base" hangingPunct="0">
        <a:spcBef>
          <a:spcPct val="0"/>
        </a:spcBef>
        <a:spcAft>
          <a:spcPct val="0"/>
        </a:spcAft>
        <a:defRPr sz="3600" b="1">
          <a:solidFill>
            <a:srgbClr val="F9A75E"/>
          </a:solidFill>
          <a:latin typeface="Arial" charset="0"/>
          <a:ea typeface="ＭＳ Ｐゴシック"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28600" indent="-228600" algn="l" rtl="0" eaLnBrk="0" fontAlgn="base" hangingPunct="0">
        <a:spcBef>
          <a:spcPct val="0"/>
        </a:spcBef>
        <a:spcAft>
          <a:spcPct val="25000"/>
        </a:spcAft>
        <a:buClr>
          <a:srgbClr val="4F87C6"/>
        </a:buClr>
        <a:buFont typeface="Wingdings" charset="0"/>
        <a:buChar char="§"/>
        <a:defRPr sz="2800" b="1">
          <a:solidFill>
            <a:srgbClr val="000000"/>
          </a:solidFill>
          <a:latin typeface="+mn-lt"/>
          <a:ea typeface="ＭＳ Ｐゴシック" charset="0"/>
          <a:cs typeface="+mn-cs"/>
        </a:defRPr>
      </a:lvl1pPr>
      <a:lvl2pPr marL="747713" indent="-290513" algn="l" rtl="0" eaLnBrk="0" fontAlgn="base" hangingPunct="0">
        <a:spcBef>
          <a:spcPct val="0"/>
        </a:spcBef>
        <a:spcAft>
          <a:spcPct val="25000"/>
        </a:spcAft>
        <a:buClr>
          <a:srgbClr val="4F87C6"/>
        </a:buClr>
        <a:buFont typeface="Arial" charset="0"/>
        <a:buChar char="–"/>
        <a:defRPr sz="2200" b="1">
          <a:solidFill>
            <a:srgbClr val="000000"/>
          </a:solidFill>
          <a:latin typeface="+mn-lt"/>
          <a:ea typeface="ＭＳ Ｐゴシック" charset="0"/>
        </a:defRPr>
      </a:lvl2pPr>
      <a:lvl3pPr marL="1143000" indent="-228600" algn="l" rtl="0" eaLnBrk="0" fontAlgn="base" hangingPunct="0">
        <a:spcBef>
          <a:spcPct val="0"/>
        </a:spcBef>
        <a:spcAft>
          <a:spcPct val="25000"/>
        </a:spcAft>
        <a:buClr>
          <a:srgbClr val="4F87C6"/>
        </a:buClr>
        <a:buFont typeface="Arial" charset="0"/>
        <a:buChar char="-"/>
        <a:defRPr sz="2000" b="1">
          <a:solidFill>
            <a:schemeClr val="tx1"/>
          </a:solidFill>
          <a:latin typeface="+mn-lt"/>
          <a:ea typeface="ＭＳ Ｐゴシック" charset="0"/>
        </a:defRPr>
      </a:lvl3pPr>
      <a:lvl4pPr marL="1662113" indent="-290513" algn="l" rtl="0" eaLnBrk="0" fontAlgn="base" hangingPunct="0">
        <a:spcBef>
          <a:spcPct val="0"/>
        </a:spcBef>
        <a:spcAft>
          <a:spcPct val="25000"/>
        </a:spcAft>
        <a:buClr>
          <a:srgbClr val="4F87C6"/>
        </a:buClr>
        <a:buFont typeface="Arial" charset="0"/>
        <a:defRPr sz="2000" b="1">
          <a:solidFill>
            <a:schemeClr val="tx1"/>
          </a:solidFill>
          <a:latin typeface="+mn-lt"/>
          <a:ea typeface="ＭＳ Ｐゴシック" charset="0"/>
        </a:defRPr>
      </a:lvl4pPr>
      <a:lvl5pPr marL="2057400" indent="-228600" algn="l" rtl="0" eaLnBrk="0" fontAlgn="base" hangingPunct="0">
        <a:spcBef>
          <a:spcPct val="0"/>
        </a:spcBef>
        <a:spcAft>
          <a:spcPct val="25000"/>
        </a:spcAft>
        <a:buClr>
          <a:srgbClr val="4F87C6"/>
        </a:buClr>
        <a:buFont typeface="Wingdings" charset="0"/>
        <a:buChar char="§"/>
        <a:defRPr sz="2000" b="1">
          <a:solidFill>
            <a:schemeClr val="tx1"/>
          </a:solidFill>
          <a:latin typeface="+mn-lt"/>
          <a:ea typeface="ＭＳ Ｐゴシック" charset="0"/>
        </a:defRPr>
      </a:lvl5pPr>
      <a:lvl6pPr marL="25146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6pPr>
      <a:lvl7pPr marL="29718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7pPr>
      <a:lvl8pPr marL="34290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8pPr>
      <a:lvl9pPr marL="38862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1321" name="Rectangle 9"/>
          <p:cNvSpPr>
            <a:spLocks noChangeArrowheads="1"/>
          </p:cNvSpPr>
          <p:nvPr/>
        </p:nvSpPr>
        <p:spPr bwMode="auto">
          <a:xfrm flipV="1">
            <a:off x="0" y="0"/>
            <a:ext cx="9144000" cy="1600200"/>
          </a:xfrm>
          <a:prstGeom prst="rect">
            <a:avLst/>
          </a:prstGeom>
          <a:solidFill>
            <a:srgbClr val="F9F9F7"/>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41322" name="Rectangle 10"/>
          <p:cNvSpPr>
            <a:spLocks noChangeArrowheads="1"/>
          </p:cNvSpPr>
          <p:nvPr/>
        </p:nvSpPr>
        <p:spPr bwMode="auto">
          <a:xfrm>
            <a:off x="0" y="1600200"/>
            <a:ext cx="457200" cy="5257800"/>
          </a:xfrm>
          <a:prstGeom prst="rect">
            <a:avLst/>
          </a:prstGeom>
          <a:solidFill>
            <a:srgbClr val="A0CED6"/>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41323" name="Line 11"/>
          <p:cNvSpPr>
            <a:spLocks noChangeShapeType="1"/>
          </p:cNvSpPr>
          <p:nvPr/>
        </p:nvSpPr>
        <p:spPr bwMode="auto">
          <a:xfrm flipH="1">
            <a:off x="0" y="1600200"/>
            <a:ext cx="9144000" cy="0"/>
          </a:xfrm>
          <a:prstGeom prst="line">
            <a:avLst/>
          </a:prstGeom>
          <a:noFill/>
          <a:ln w="12700">
            <a:solidFill>
              <a:srgbClr val="5F5F5F"/>
            </a:solidFill>
            <a:round/>
            <a:headEnd/>
            <a:tailEnd/>
          </a:ln>
          <a:effectLst/>
        </p:spPr>
        <p:txBody>
          <a:bodyPr anchor="ctr"/>
          <a:lstStyle/>
          <a:p>
            <a:pPr>
              <a:defRPr/>
            </a:pPr>
            <a:endParaRPr lang="en-GB">
              <a:ea typeface="+mn-ea"/>
              <a:cs typeface="Times New Roman" pitchFamily="18" charset="0"/>
            </a:endParaRPr>
          </a:p>
        </p:txBody>
      </p:sp>
      <p:sp>
        <p:nvSpPr>
          <p:cNvPr id="141314" name="Rectangle 2"/>
          <p:cNvSpPr>
            <a:spLocks noGrp="1" noChangeArrowheads="1"/>
          </p:cNvSpPr>
          <p:nvPr>
            <p:ph type="title"/>
          </p:nvPr>
        </p:nvSpPr>
        <p:spPr bwMode="auto">
          <a:xfrm>
            <a:off x="-6999288" y="889000"/>
            <a:ext cx="17162463" cy="1390650"/>
          </a:xfrm>
          <a:prstGeom prst="rect">
            <a:avLst/>
          </a:prstGeom>
          <a:solidFill>
            <a:srgbClr val="FDC382"/>
          </a:solidFill>
          <a:ln w="9525">
            <a:noFill/>
            <a:miter lim="800000"/>
            <a:headEnd/>
            <a:tailEnd/>
          </a:ln>
          <a:effectLst>
            <a:outerShdw dist="63500" dir="2212194" algn="ctr" rotWithShape="0">
              <a:srgbClr val="5F5F5F"/>
            </a:outerShdw>
          </a:effectLst>
        </p:spPr>
        <p:txBody>
          <a:bodyPr vert="horz" wrap="none" lIns="182880" tIns="0" rIns="182880" bIns="0" numCol="1" anchor="ctr" anchorCtr="0" compatLnSpc="1">
            <a:prstTxWarp prst="textNoShape">
              <a:avLst/>
            </a:prstTxWarp>
            <a:spAutoFit/>
          </a:bodyPr>
          <a:lstStyle/>
          <a:p>
            <a:pPr lvl="0"/>
            <a:r>
              <a:rPr lang="en-US" smtClean="0"/>
              <a:t>Click to edit Master title style</a:t>
            </a:r>
          </a:p>
        </p:txBody>
      </p:sp>
      <p:sp>
        <p:nvSpPr>
          <p:cNvPr id="18438" name="Rectangle 3"/>
          <p:cNvSpPr>
            <a:spLocks noGrp="1" noChangeArrowheads="1"/>
          </p:cNvSpPr>
          <p:nvPr>
            <p:ph type="body" idx="1"/>
          </p:nvPr>
        </p:nvSpPr>
        <p:spPr bwMode="auto">
          <a:xfrm>
            <a:off x="914400" y="2514600"/>
            <a:ext cx="7315200"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1318"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54DF8371-9567-8346-8451-ED45C7BF83C2}" type="slidenum">
              <a:rPr lang="en-US"/>
              <a:pPr/>
              <a:t>‹#›</a:t>
            </a:fld>
            <a:endParaRPr lang="en-US"/>
          </a:p>
        </p:txBody>
      </p:sp>
      <p:sp>
        <p:nvSpPr>
          <p:cNvPr id="141320" name="Rectangle 8"/>
          <p:cNvSpPr>
            <a:spLocks noChangeArrowheads="1"/>
          </p:cNvSpPr>
          <p:nvPr/>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
        <p:nvSpPr>
          <p:cNvPr id="141326"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41327"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ctr" rtl="0" eaLnBrk="0" fontAlgn="base" hangingPunct="0">
        <a:lnSpc>
          <a:spcPct val="95000"/>
        </a:lnSpc>
        <a:spcBef>
          <a:spcPct val="0"/>
        </a:spcBef>
        <a:spcAft>
          <a:spcPct val="0"/>
        </a:spcAft>
        <a:defRPr sz="9600" b="1">
          <a:solidFill>
            <a:schemeClr val="bg1"/>
          </a:solidFill>
          <a:latin typeface="+mj-lt"/>
          <a:ea typeface="ＭＳ Ｐゴシック" charset="0"/>
          <a:cs typeface="+mj-cs"/>
        </a:defRPr>
      </a:lvl1pPr>
      <a:lvl2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2pPr>
      <a:lvl3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3pPr>
      <a:lvl4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4pPr>
      <a:lvl5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5pPr>
      <a:lvl6pPr marL="457200" algn="ctr" rtl="0" fontAlgn="base">
        <a:lnSpc>
          <a:spcPct val="95000"/>
        </a:lnSpc>
        <a:spcBef>
          <a:spcPct val="0"/>
        </a:spcBef>
        <a:spcAft>
          <a:spcPct val="0"/>
        </a:spcAft>
        <a:defRPr sz="9600" b="1">
          <a:solidFill>
            <a:schemeClr val="bg1"/>
          </a:solidFill>
          <a:latin typeface="Arial" charset="0"/>
        </a:defRPr>
      </a:lvl6pPr>
      <a:lvl7pPr marL="914400" algn="ctr" rtl="0" fontAlgn="base">
        <a:lnSpc>
          <a:spcPct val="95000"/>
        </a:lnSpc>
        <a:spcBef>
          <a:spcPct val="0"/>
        </a:spcBef>
        <a:spcAft>
          <a:spcPct val="0"/>
        </a:spcAft>
        <a:defRPr sz="9600" b="1">
          <a:solidFill>
            <a:schemeClr val="bg1"/>
          </a:solidFill>
          <a:latin typeface="Arial" charset="0"/>
        </a:defRPr>
      </a:lvl7pPr>
      <a:lvl8pPr marL="1371600" algn="ctr" rtl="0" fontAlgn="base">
        <a:lnSpc>
          <a:spcPct val="95000"/>
        </a:lnSpc>
        <a:spcBef>
          <a:spcPct val="0"/>
        </a:spcBef>
        <a:spcAft>
          <a:spcPct val="0"/>
        </a:spcAft>
        <a:defRPr sz="9600" b="1">
          <a:solidFill>
            <a:schemeClr val="bg1"/>
          </a:solidFill>
          <a:latin typeface="Arial" charset="0"/>
        </a:defRPr>
      </a:lvl8pPr>
      <a:lvl9pPr marL="1828800" algn="ctr" rtl="0" fontAlgn="base">
        <a:lnSpc>
          <a:spcPct val="95000"/>
        </a:lnSpc>
        <a:spcBef>
          <a:spcPct val="0"/>
        </a:spcBef>
        <a:spcAft>
          <a:spcPct val="0"/>
        </a:spcAft>
        <a:defRPr sz="9600" b="1">
          <a:solidFill>
            <a:schemeClr val="bg1"/>
          </a:solidFill>
          <a:latin typeface="Arial" charset="0"/>
        </a:defRPr>
      </a:lvl9pPr>
    </p:titleStyle>
    <p:bodyStyle>
      <a:lvl1pPr marL="342900" indent="-342900" algn="ctr" rtl="0" eaLnBrk="0" fontAlgn="base" hangingPunct="0">
        <a:lnSpc>
          <a:spcPct val="95000"/>
        </a:lnSpc>
        <a:spcBef>
          <a:spcPct val="0"/>
        </a:spcBef>
        <a:spcAft>
          <a:spcPct val="20000"/>
        </a:spcAft>
        <a:defRPr sz="6000" b="1">
          <a:solidFill>
            <a:srgbClr val="4F87C6"/>
          </a:solidFill>
          <a:latin typeface="+mn-lt"/>
          <a:ea typeface="ＭＳ Ｐゴシック" charset="0"/>
          <a:cs typeface="+mn-cs"/>
        </a:defRPr>
      </a:lvl1pPr>
      <a:lvl2pPr marL="742950" indent="-285750" algn="ctr" rtl="0" eaLnBrk="0" fontAlgn="base" hangingPunct="0">
        <a:lnSpc>
          <a:spcPct val="95000"/>
        </a:lnSpc>
        <a:spcBef>
          <a:spcPct val="0"/>
        </a:spcBef>
        <a:spcAft>
          <a:spcPct val="20000"/>
        </a:spcAft>
        <a:defRPr sz="4000" b="1" i="1">
          <a:solidFill>
            <a:schemeClr val="tx1"/>
          </a:solidFill>
          <a:latin typeface="+mn-lt"/>
          <a:ea typeface="ＭＳ Ｐゴシック" charset="0"/>
        </a:defRPr>
      </a:lvl2pPr>
      <a:lvl3pPr marL="1143000" indent="-228600" algn="l" rtl="0" eaLnBrk="0" fontAlgn="base" hangingPunct="0">
        <a:lnSpc>
          <a:spcPct val="95000"/>
        </a:lnSpc>
        <a:spcBef>
          <a:spcPct val="0"/>
        </a:spcBef>
        <a:spcAft>
          <a:spcPct val="20000"/>
        </a:spcAft>
        <a:defRPr sz="2400">
          <a:solidFill>
            <a:schemeClr val="tx1"/>
          </a:solidFill>
          <a:latin typeface="+mn-lt"/>
          <a:ea typeface="ＭＳ Ｐゴシック" charset="0"/>
        </a:defRPr>
      </a:lvl3pPr>
      <a:lvl4pPr marL="1600200" indent="-228600" algn="l" rtl="0" eaLnBrk="0" fontAlgn="base" hangingPunct="0">
        <a:lnSpc>
          <a:spcPct val="95000"/>
        </a:lnSpc>
        <a:spcBef>
          <a:spcPct val="0"/>
        </a:spcBef>
        <a:spcAft>
          <a:spcPct val="20000"/>
        </a:spcAft>
        <a:defRPr sz="2000">
          <a:solidFill>
            <a:schemeClr val="tx1"/>
          </a:solidFill>
          <a:latin typeface="+mn-lt"/>
          <a:ea typeface="ＭＳ Ｐゴシック" charset="0"/>
        </a:defRPr>
      </a:lvl4pPr>
      <a:lvl5pPr marL="2057400" indent="-228600" algn="l" rtl="0" eaLnBrk="0" fontAlgn="base" hangingPunct="0">
        <a:lnSpc>
          <a:spcPct val="95000"/>
        </a:lnSpc>
        <a:spcBef>
          <a:spcPct val="0"/>
        </a:spcBef>
        <a:spcAft>
          <a:spcPct val="20000"/>
        </a:spcAft>
        <a:defRPr sz="2000">
          <a:solidFill>
            <a:schemeClr val="tx1"/>
          </a:solidFill>
          <a:latin typeface="+mn-lt"/>
          <a:ea typeface="ＭＳ Ｐゴシック" charset="0"/>
        </a:defRPr>
      </a:lvl5pPr>
      <a:lvl6pPr marL="2514600" indent="-228600" algn="l" rtl="0" fontAlgn="base">
        <a:lnSpc>
          <a:spcPct val="95000"/>
        </a:lnSpc>
        <a:spcBef>
          <a:spcPct val="0"/>
        </a:spcBef>
        <a:spcAft>
          <a:spcPct val="20000"/>
        </a:spcAft>
        <a:defRPr sz="2000">
          <a:solidFill>
            <a:schemeClr val="tx1"/>
          </a:solidFill>
          <a:latin typeface="+mn-lt"/>
        </a:defRPr>
      </a:lvl6pPr>
      <a:lvl7pPr marL="2971800" indent="-228600" algn="l" rtl="0" fontAlgn="base">
        <a:lnSpc>
          <a:spcPct val="95000"/>
        </a:lnSpc>
        <a:spcBef>
          <a:spcPct val="0"/>
        </a:spcBef>
        <a:spcAft>
          <a:spcPct val="20000"/>
        </a:spcAft>
        <a:defRPr sz="2000">
          <a:solidFill>
            <a:schemeClr val="tx1"/>
          </a:solidFill>
          <a:latin typeface="+mn-lt"/>
        </a:defRPr>
      </a:lvl7pPr>
      <a:lvl8pPr marL="3429000" indent="-228600" algn="l" rtl="0" fontAlgn="base">
        <a:lnSpc>
          <a:spcPct val="95000"/>
        </a:lnSpc>
        <a:spcBef>
          <a:spcPct val="0"/>
        </a:spcBef>
        <a:spcAft>
          <a:spcPct val="20000"/>
        </a:spcAft>
        <a:defRPr sz="2000">
          <a:solidFill>
            <a:schemeClr val="tx1"/>
          </a:solidFill>
          <a:latin typeface="+mn-lt"/>
        </a:defRPr>
      </a:lvl8pPr>
      <a:lvl9pPr marL="3886200" indent="-228600" algn="l" rtl="0" fontAlgn="base">
        <a:lnSpc>
          <a:spcPct val="95000"/>
        </a:lnSpc>
        <a:spcBef>
          <a:spcPct val="0"/>
        </a:spcBef>
        <a:spcAft>
          <a:spcPct val="2000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ChangeArrowheads="1"/>
          </p:cNvSpPr>
          <p:nvPr/>
        </p:nvSpPr>
        <p:spPr bwMode="auto">
          <a:xfrm flipV="1">
            <a:off x="0" y="0"/>
            <a:ext cx="9144000" cy="457200"/>
          </a:xfrm>
          <a:prstGeom prst="rect">
            <a:avLst/>
          </a:prstGeom>
          <a:solidFill>
            <a:srgbClr val="F9F9F7"/>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89443" name="Rectangle 3"/>
          <p:cNvSpPr>
            <a:spLocks noChangeArrowheads="1"/>
          </p:cNvSpPr>
          <p:nvPr/>
        </p:nvSpPr>
        <p:spPr bwMode="auto">
          <a:xfrm>
            <a:off x="0" y="457200"/>
            <a:ext cx="914400" cy="6400800"/>
          </a:xfrm>
          <a:prstGeom prst="rect">
            <a:avLst/>
          </a:prstGeom>
          <a:solidFill>
            <a:srgbClr val="F0F5F7"/>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89444" name="Line 4"/>
          <p:cNvSpPr>
            <a:spLocks noChangeShapeType="1"/>
          </p:cNvSpPr>
          <p:nvPr/>
        </p:nvSpPr>
        <p:spPr bwMode="auto">
          <a:xfrm flipH="1">
            <a:off x="0" y="457200"/>
            <a:ext cx="9144000" cy="0"/>
          </a:xfrm>
          <a:prstGeom prst="line">
            <a:avLst/>
          </a:prstGeom>
          <a:noFill/>
          <a:ln w="12700">
            <a:solidFill>
              <a:srgbClr val="5F5F5F"/>
            </a:solidFill>
            <a:round/>
            <a:headEnd/>
            <a:tailEnd/>
          </a:ln>
          <a:effectLst/>
        </p:spPr>
        <p:txBody>
          <a:bodyPr anchor="ctr"/>
          <a:lstStyle/>
          <a:p>
            <a:pPr>
              <a:defRPr/>
            </a:pPr>
            <a:endParaRPr lang="en-GB">
              <a:ea typeface="+mn-ea"/>
              <a:cs typeface="Times New Roman" pitchFamily="18" charset="0"/>
            </a:endParaRPr>
          </a:p>
        </p:txBody>
      </p:sp>
      <p:sp>
        <p:nvSpPr>
          <p:cNvPr id="19461" name="Rectangle 5"/>
          <p:cNvSpPr>
            <a:spLocks noGrp="1" noChangeArrowheads="1"/>
          </p:cNvSpPr>
          <p:nvPr>
            <p:ph type="body" idx="1"/>
          </p:nvPr>
        </p:nvSpPr>
        <p:spPr bwMode="auto">
          <a:xfrm>
            <a:off x="1219200" y="762000"/>
            <a:ext cx="7772400" cy="209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9446"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A328DE1A-AAC4-924B-A0C4-D4DF36420377}" type="slidenum">
              <a:rPr lang="en-US"/>
              <a:pPr/>
              <a:t>‹#›</a:t>
            </a:fld>
            <a:endParaRPr lang="en-US"/>
          </a:p>
        </p:txBody>
      </p:sp>
      <p:sp>
        <p:nvSpPr>
          <p:cNvPr id="19463" name="Rectangle 7"/>
          <p:cNvSpPr>
            <a:spLocks noGrp="1" noChangeArrowheads="1"/>
          </p:cNvSpPr>
          <p:nvPr>
            <p:ph type="title"/>
          </p:nvPr>
        </p:nvSpPr>
        <p:spPr bwMode="auto">
          <a:xfrm>
            <a:off x="0" y="0"/>
            <a:ext cx="6705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89449" name="AutoShape 9">
            <a:hlinkClick r:id="" action="ppaction://hlinkshowjump?jump=nextslide" highlightClick="1"/>
          </p:cNvPr>
          <p:cNvSpPr>
            <a:spLocks noChangeArrowheads="1"/>
          </p:cNvSpPr>
          <p:nvPr/>
        </p:nvSpPr>
        <p:spPr bwMode="auto">
          <a:xfrm>
            <a:off x="8686800" y="6324600"/>
            <a:ext cx="304800" cy="228600"/>
          </a:xfrm>
          <a:prstGeom prst="actionButtonForwardNext">
            <a:avLst/>
          </a:prstGeom>
          <a:solidFill>
            <a:srgbClr val="F0F5F7"/>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9450" name="AutoShape 10">
            <a:hlinkClick r:id="" action="ppaction://hlinkshowjump?jump=previousslide" highlightClick="1"/>
          </p:cNvPr>
          <p:cNvSpPr>
            <a:spLocks noChangeArrowheads="1"/>
          </p:cNvSpPr>
          <p:nvPr/>
        </p:nvSpPr>
        <p:spPr bwMode="auto">
          <a:xfrm rot="10800000">
            <a:off x="8305800" y="6324600"/>
            <a:ext cx="304800" cy="228600"/>
          </a:xfrm>
          <a:prstGeom prst="actionButtonForwardNext">
            <a:avLst/>
          </a:prstGeom>
          <a:solidFill>
            <a:srgbClr val="F0F5F7"/>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9458" name="Rectangle 18"/>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ctr" rtl="0" eaLnBrk="0" fontAlgn="base" hangingPunct="0">
        <a:spcBef>
          <a:spcPct val="0"/>
        </a:spcBef>
        <a:spcAft>
          <a:spcPct val="0"/>
        </a:spcAft>
        <a:defRPr sz="1400" b="1">
          <a:solidFill>
            <a:schemeClr val="bg1"/>
          </a:solidFill>
          <a:latin typeface="+mj-lt"/>
          <a:ea typeface="ＭＳ Ｐゴシック" charset="0"/>
          <a:cs typeface="+mj-cs"/>
        </a:defRPr>
      </a:lvl1pPr>
      <a:lvl2pPr algn="ctr" rtl="0" eaLnBrk="0" fontAlgn="base" hangingPunct="0">
        <a:spcBef>
          <a:spcPct val="0"/>
        </a:spcBef>
        <a:spcAft>
          <a:spcPct val="0"/>
        </a:spcAft>
        <a:defRPr sz="1400" b="1">
          <a:solidFill>
            <a:schemeClr val="bg1"/>
          </a:solidFill>
          <a:latin typeface="Arial" charset="0"/>
          <a:ea typeface="ＭＳ Ｐゴシック" charset="0"/>
        </a:defRPr>
      </a:lvl2pPr>
      <a:lvl3pPr algn="ctr" rtl="0" eaLnBrk="0" fontAlgn="base" hangingPunct="0">
        <a:spcBef>
          <a:spcPct val="0"/>
        </a:spcBef>
        <a:spcAft>
          <a:spcPct val="0"/>
        </a:spcAft>
        <a:defRPr sz="1400" b="1">
          <a:solidFill>
            <a:schemeClr val="bg1"/>
          </a:solidFill>
          <a:latin typeface="Arial" charset="0"/>
          <a:ea typeface="ＭＳ Ｐゴシック" charset="0"/>
        </a:defRPr>
      </a:lvl3pPr>
      <a:lvl4pPr algn="ctr" rtl="0" eaLnBrk="0" fontAlgn="base" hangingPunct="0">
        <a:spcBef>
          <a:spcPct val="0"/>
        </a:spcBef>
        <a:spcAft>
          <a:spcPct val="0"/>
        </a:spcAft>
        <a:defRPr sz="1400" b="1">
          <a:solidFill>
            <a:schemeClr val="bg1"/>
          </a:solidFill>
          <a:latin typeface="Arial" charset="0"/>
          <a:ea typeface="ＭＳ Ｐゴシック" charset="0"/>
        </a:defRPr>
      </a:lvl4pPr>
      <a:lvl5pPr algn="ctr" rtl="0" eaLnBrk="0" fontAlgn="base" hangingPunct="0">
        <a:spcBef>
          <a:spcPct val="0"/>
        </a:spcBef>
        <a:spcAft>
          <a:spcPct val="0"/>
        </a:spcAft>
        <a:defRPr sz="1400" b="1">
          <a:solidFill>
            <a:schemeClr val="bg1"/>
          </a:solidFill>
          <a:latin typeface="Arial" charset="0"/>
          <a:ea typeface="ＭＳ Ｐゴシック" charset="0"/>
        </a:defRPr>
      </a:lvl5pPr>
      <a:lvl6pPr marL="457200" algn="ctr" rtl="0" fontAlgn="base">
        <a:spcBef>
          <a:spcPct val="0"/>
        </a:spcBef>
        <a:spcAft>
          <a:spcPct val="0"/>
        </a:spcAft>
        <a:defRPr sz="1400" b="1">
          <a:solidFill>
            <a:schemeClr val="bg1"/>
          </a:solidFill>
          <a:latin typeface="Arial" charset="0"/>
        </a:defRPr>
      </a:lvl6pPr>
      <a:lvl7pPr marL="914400" algn="ctr" rtl="0" fontAlgn="base">
        <a:spcBef>
          <a:spcPct val="0"/>
        </a:spcBef>
        <a:spcAft>
          <a:spcPct val="0"/>
        </a:spcAft>
        <a:defRPr sz="1400" b="1">
          <a:solidFill>
            <a:schemeClr val="bg1"/>
          </a:solidFill>
          <a:latin typeface="Arial" charset="0"/>
        </a:defRPr>
      </a:lvl7pPr>
      <a:lvl8pPr marL="1371600" algn="ctr" rtl="0" fontAlgn="base">
        <a:spcBef>
          <a:spcPct val="0"/>
        </a:spcBef>
        <a:spcAft>
          <a:spcPct val="0"/>
        </a:spcAft>
        <a:defRPr sz="1400" b="1">
          <a:solidFill>
            <a:schemeClr val="bg1"/>
          </a:solidFill>
          <a:latin typeface="Arial" charset="0"/>
        </a:defRPr>
      </a:lvl8pPr>
      <a:lvl9pPr marL="1828800" algn="ctr" rtl="0" fontAlgn="base">
        <a:spcBef>
          <a:spcPct val="0"/>
        </a:spcBef>
        <a:spcAft>
          <a:spcPct val="0"/>
        </a:spcAft>
        <a:defRPr sz="1400" b="1">
          <a:solidFill>
            <a:schemeClr val="bg1"/>
          </a:solidFill>
          <a:latin typeface="Arial" charset="0"/>
        </a:defRPr>
      </a:lvl9pPr>
    </p:titleStyle>
    <p:bodyStyle>
      <a:lvl1pPr algn="l" rtl="0" eaLnBrk="0" fontAlgn="base" hangingPunct="0">
        <a:lnSpc>
          <a:spcPct val="95000"/>
        </a:lnSpc>
        <a:spcBef>
          <a:spcPct val="0"/>
        </a:spcBef>
        <a:spcAft>
          <a:spcPct val="20000"/>
        </a:spcAft>
        <a:buFont typeface="Times" charset="0"/>
        <a:defRPr sz="2800" b="1" i="1">
          <a:solidFill>
            <a:schemeClr val="tx1"/>
          </a:solidFill>
          <a:latin typeface="+mn-lt"/>
          <a:ea typeface="ＭＳ Ｐゴシック" charset="0"/>
          <a:cs typeface="+mn-cs"/>
        </a:defRPr>
      </a:lvl1pPr>
      <a:lvl2pPr marL="803275" indent="-346075" algn="l" rtl="0" eaLnBrk="0" fontAlgn="base" hangingPunct="0">
        <a:lnSpc>
          <a:spcPct val="95000"/>
        </a:lnSpc>
        <a:spcBef>
          <a:spcPct val="0"/>
        </a:spcBef>
        <a:spcAft>
          <a:spcPct val="30000"/>
        </a:spcAft>
        <a:buFont typeface="Arial" charset="0"/>
        <a:buChar char="—"/>
        <a:defRPr sz="2200" b="1">
          <a:solidFill>
            <a:schemeClr val="tx1"/>
          </a:solidFill>
          <a:latin typeface="+mn-lt"/>
          <a:ea typeface="ＭＳ Ｐゴシック" charset="0"/>
        </a:defRPr>
      </a:lvl2pPr>
      <a:lvl3pPr marL="3030538" indent="-117475"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3pPr>
      <a:lvl4pPr marL="3373438"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4pPr>
      <a:lvl5pPr marL="3716338"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5pPr>
      <a:lvl6pPr marL="4173538" indent="-228600" algn="l" rtl="0" fontAlgn="base">
        <a:spcBef>
          <a:spcPct val="20000"/>
        </a:spcBef>
        <a:spcAft>
          <a:spcPct val="0"/>
        </a:spcAft>
        <a:buFont typeface="Times" pitchFamily="18" charset="0"/>
        <a:buChar char="•"/>
        <a:defRPr sz="2000">
          <a:solidFill>
            <a:schemeClr val="tx1"/>
          </a:solidFill>
          <a:latin typeface="+mn-lt"/>
        </a:defRPr>
      </a:lvl6pPr>
      <a:lvl7pPr marL="4630738" indent="-228600" algn="l" rtl="0" fontAlgn="base">
        <a:spcBef>
          <a:spcPct val="20000"/>
        </a:spcBef>
        <a:spcAft>
          <a:spcPct val="0"/>
        </a:spcAft>
        <a:buFont typeface="Times" pitchFamily="18" charset="0"/>
        <a:buChar char="•"/>
        <a:defRPr sz="2000">
          <a:solidFill>
            <a:schemeClr val="tx1"/>
          </a:solidFill>
          <a:latin typeface="+mn-lt"/>
        </a:defRPr>
      </a:lvl7pPr>
      <a:lvl8pPr marL="5087938" indent="-228600" algn="l" rtl="0" fontAlgn="base">
        <a:spcBef>
          <a:spcPct val="20000"/>
        </a:spcBef>
        <a:spcAft>
          <a:spcPct val="0"/>
        </a:spcAft>
        <a:buFont typeface="Times" pitchFamily="18" charset="0"/>
        <a:buChar char="•"/>
        <a:defRPr sz="2000">
          <a:solidFill>
            <a:schemeClr val="tx1"/>
          </a:solidFill>
          <a:latin typeface="+mn-lt"/>
        </a:defRPr>
      </a:lvl8pPr>
      <a:lvl9pPr marL="5545138" indent="-228600" algn="l" rtl="0" fontAlgn="base">
        <a:spcBef>
          <a:spcPct val="20000"/>
        </a:spcBef>
        <a:spcAft>
          <a:spcPct val="0"/>
        </a:spcAft>
        <a:buFont typeface="Times"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7154" name="Line 2"/>
          <p:cNvSpPr>
            <a:spLocks noChangeShapeType="1"/>
          </p:cNvSpPr>
          <p:nvPr/>
        </p:nvSpPr>
        <p:spPr bwMode="auto">
          <a:xfrm flipH="1">
            <a:off x="152400" y="457200"/>
            <a:ext cx="8991600" cy="0"/>
          </a:xfrm>
          <a:prstGeom prst="line">
            <a:avLst/>
          </a:prstGeom>
          <a:noFill/>
          <a:ln w="38100">
            <a:solidFill>
              <a:srgbClr val="67B4BF"/>
            </a:solidFill>
            <a:round/>
            <a:headEnd/>
            <a:tailEnd/>
          </a:ln>
          <a:effectLst/>
        </p:spPr>
        <p:txBody>
          <a:bodyPr anchor="ctr"/>
          <a:lstStyle/>
          <a:p>
            <a:pPr>
              <a:defRPr/>
            </a:pPr>
            <a:endParaRPr lang="en-GB">
              <a:ea typeface="+mn-ea"/>
              <a:cs typeface="Times New Roman" pitchFamily="18" charset="0"/>
            </a:endParaRPr>
          </a:p>
        </p:txBody>
      </p:sp>
      <p:sp>
        <p:nvSpPr>
          <p:cNvPr id="20483" name="Rectangle 3"/>
          <p:cNvSpPr>
            <a:spLocks noGrp="1" noChangeArrowheads="1"/>
          </p:cNvSpPr>
          <p:nvPr>
            <p:ph type="body" idx="1"/>
          </p:nvPr>
        </p:nvSpPr>
        <p:spPr bwMode="auto">
          <a:xfrm>
            <a:off x="990600" y="1255713"/>
            <a:ext cx="7239000" cy="2097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7156" name="Rectangle 4"/>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A21503C7-25C8-8445-A03F-D26EBCDAC1F2}" type="slidenum">
              <a:rPr lang="en-US"/>
              <a:pPr/>
              <a:t>‹#›</a:t>
            </a:fld>
            <a:endParaRPr lang="en-US"/>
          </a:p>
        </p:txBody>
      </p:sp>
      <p:sp>
        <p:nvSpPr>
          <p:cNvPr id="20485" name="Rectangle 7"/>
          <p:cNvSpPr>
            <a:spLocks noGrp="1" noChangeArrowheads="1"/>
          </p:cNvSpPr>
          <p:nvPr>
            <p:ph type="title"/>
          </p:nvPr>
        </p:nvSpPr>
        <p:spPr bwMode="auto">
          <a:xfrm>
            <a:off x="762000" y="533400"/>
            <a:ext cx="6705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77161" name="Line 9"/>
          <p:cNvSpPr>
            <a:spLocks noChangeShapeType="1"/>
          </p:cNvSpPr>
          <p:nvPr/>
        </p:nvSpPr>
        <p:spPr bwMode="auto">
          <a:xfrm flipH="1" flipV="1">
            <a:off x="685800" y="76200"/>
            <a:ext cx="0" cy="6781800"/>
          </a:xfrm>
          <a:prstGeom prst="line">
            <a:avLst/>
          </a:prstGeom>
          <a:noFill/>
          <a:ln w="38100">
            <a:solidFill>
              <a:srgbClr val="67B4BF"/>
            </a:solidFill>
            <a:round/>
            <a:headEnd/>
            <a:tailEnd/>
          </a:ln>
          <a:effectLst/>
        </p:spPr>
        <p:txBody>
          <a:bodyPr anchor="ctr"/>
          <a:lstStyle/>
          <a:p>
            <a:pPr>
              <a:defRPr/>
            </a:pPr>
            <a:endParaRPr lang="en-GB">
              <a:ea typeface="+mn-ea"/>
              <a:cs typeface="Times New Roman" pitchFamily="18" charset="0"/>
            </a:endParaRPr>
          </a:p>
        </p:txBody>
      </p:sp>
      <p:sp>
        <p:nvSpPr>
          <p:cNvPr id="177166"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77167"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77168" name="Rectangle 16"/>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78" r:id="rId12"/>
  </p:sldLayoutIdLst>
  <p:hf sldNum="0" hdr="0" ftr="0" dt="0"/>
  <p:txStyles>
    <p:titleStyle>
      <a:lvl1pPr algn="l" rtl="0" eaLnBrk="0" fontAlgn="base" hangingPunct="0">
        <a:spcBef>
          <a:spcPct val="0"/>
        </a:spcBef>
        <a:spcAft>
          <a:spcPct val="0"/>
        </a:spcAft>
        <a:defRPr sz="3600" b="1">
          <a:solidFill>
            <a:srgbClr val="F9A75E"/>
          </a:solidFill>
          <a:latin typeface="+mj-lt"/>
          <a:ea typeface="ＭＳ Ｐゴシック" charset="0"/>
          <a:cs typeface="+mj-cs"/>
        </a:defRPr>
      </a:lvl1pPr>
      <a:lvl2pPr algn="l" rtl="0" eaLnBrk="0" fontAlgn="base" hangingPunct="0">
        <a:spcBef>
          <a:spcPct val="0"/>
        </a:spcBef>
        <a:spcAft>
          <a:spcPct val="0"/>
        </a:spcAft>
        <a:defRPr sz="3600" b="1">
          <a:solidFill>
            <a:srgbClr val="F9A75E"/>
          </a:solidFill>
          <a:latin typeface="Arial" charset="0"/>
          <a:ea typeface="ＭＳ Ｐゴシック" charset="0"/>
        </a:defRPr>
      </a:lvl2pPr>
      <a:lvl3pPr algn="l" rtl="0" eaLnBrk="0" fontAlgn="base" hangingPunct="0">
        <a:spcBef>
          <a:spcPct val="0"/>
        </a:spcBef>
        <a:spcAft>
          <a:spcPct val="0"/>
        </a:spcAft>
        <a:defRPr sz="3600" b="1">
          <a:solidFill>
            <a:srgbClr val="F9A75E"/>
          </a:solidFill>
          <a:latin typeface="Arial" charset="0"/>
          <a:ea typeface="ＭＳ Ｐゴシック" charset="0"/>
        </a:defRPr>
      </a:lvl3pPr>
      <a:lvl4pPr algn="l" rtl="0" eaLnBrk="0" fontAlgn="base" hangingPunct="0">
        <a:spcBef>
          <a:spcPct val="0"/>
        </a:spcBef>
        <a:spcAft>
          <a:spcPct val="0"/>
        </a:spcAft>
        <a:defRPr sz="3600" b="1">
          <a:solidFill>
            <a:srgbClr val="F9A75E"/>
          </a:solidFill>
          <a:latin typeface="Arial" charset="0"/>
          <a:ea typeface="ＭＳ Ｐゴシック" charset="0"/>
        </a:defRPr>
      </a:lvl4pPr>
      <a:lvl5pPr algn="l" rtl="0" eaLnBrk="0" fontAlgn="base" hangingPunct="0">
        <a:spcBef>
          <a:spcPct val="0"/>
        </a:spcBef>
        <a:spcAft>
          <a:spcPct val="0"/>
        </a:spcAft>
        <a:defRPr sz="3600" b="1">
          <a:solidFill>
            <a:srgbClr val="F9A75E"/>
          </a:solidFill>
          <a:latin typeface="Arial" charset="0"/>
          <a:ea typeface="ＭＳ Ｐゴシック"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82575" indent="-282575" algn="l" rtl="0" eaLnBrk="0" fontAlgn="base" hangingPunct="0">
        <a:lnSpc>
          <a:spcPct val="95000"/>
        </a:lnSpc>
        <a:spcBef>
          <a:spcPct val="0"/>
        </a:spcBef>
        <a:spcAft>
          <a:spcPct val="20000"/>
        </a:spcAft>
        <a:buClr>
          <a:srgbClr val="4E87C6"/>
        </a:buClr>
        <a:buFont typeface="Wingdings" charset="0"/>
        <a:buChar char="§"/>
        <a:defRPr sz="2800" b="1">
          <a:solidFill>
            <a:srgbClr val="000000"/>
          </a:solidFill>
          <a:latin typeface="+mn-lt"/>
          <a:ea typeface="ＭＳ Ｐゴシック" charset="0"/>
          <a:cs typeface="+mn-cs"/>
        </a:defRPr>
      </a:lvl1pPr>
      <a:lvl2pPr marL="868363" indent="-301625" algn="l" rtl="0" eaLnBrk="0" fontAlgn="base" hangingPunct="0">
        <a:lnSpc>
          <a:spcPct val="95000"/>
        </a:lnSpc>
        <a:spcBef>
          <a:spcPct val="0"/>
        </a:spcBef>
        <a:spcAft>
          <a:spcPct val="30000"/>
        </a:spcAft>
        <a:buFont typeface="Arial" charset="0"/>
        <a:buChar char="–"/>
        <a:defRPr sz="2200" b="1">
          <a:solidFill>
            <a:srgbClr val="000000"/>
          </a:solidFill>
          <a:latin typeface="+mn-lt"/>
          <a:ea typeface="ＭＳ Ｐゴシック" charset="0"/>
        </a:defRPr>
      </a:lvl2pPr>
      <a:lvl3pPr marL="1211263"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5pPr>
      <a:lvl6pPr marL="2514600" indent="-228600" algn="l" rtl="0" fontAlgn="base">
        <a:spcBef>
          <a:spcPct val="20000"/>
        </a:spcBef>
        <a:spcAft>
          <a:spcPct val="0"/>
        </a:spcAft>
        <a:buFont typeface="Times" pitchFamily="18" charset="0"/>
        <a:buChar char="•"/>
        <a:defRPr sz="2000">
          <a:solidFill>
            <a:schemeClr val="tx1"/>
          </a:solidFill>
          <a:latin typeface="+mn-lt"/>
        </a:defRPr>
      </a:lvl6pPr>
      <a:lvl7pPr marL="2971800" indent="-228600" algn="l" rtl="0" fontAlgn="base">
        <a:spcBef>
          <a:spcPct val="20000"/>
        </a:spcBef>
        <a:spcAft>
          <a:spcPct val="0"/>
        </a:spcAft>
        <a:buFont typeface="Times" pitchFamily="18" charset="0"/>
        <a:buChar char="•"/>
        <a:defRPr sz="2000">
          <a:solidFill>
            <a:schemeClr val="tx1"/>
          </a:solidFill>
          <a:latin typeface="+mn-lt"/>
        </a:defRPr>
      </a:lvl7pPr>
      <a:lvl8pPr marL="3429000" indent="-228600" algn="l" rtl="0" fontAlgn="base">
        <a:spcBef>
          <a:spcPct val="20000"/>
        </a:spcBef>
        <a:spcAft>
          <a:spcPct val="0"/>
        </a:spcAft>
        <a:buFont typeface="Times" pitchFamily="18" charset="0"/>
        <a:buChar char="•"/>
        <a:defRPr sz="2000">
          <a:solidFill>
            <a:schemeClr val="tx1"/>
          </a:solidFill>
          <a:latin typeface="+mn-lt"/>
        </a:defRPr>
      </a:lvl8pPr>
      <a:lvl9pPr marL="3886200" indent="-228600" algn="l" rtl="0" fontAlgn="base">
        <a:spcBef>
          <a:spcPct val="20000"/>
        </a:spcBef>
        <a:spcAft>
          <a:spcPct val="0"/>
        </a:spcAft>
        <a:buFont typeface="Times"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bwMode="auto">
          <a:xfrm>
            <a:off x="609600" y="460375"/>
            <a:ext cx="7543800" cy="1901825"/>
          </a:xfrm>
          <a:prstGeom prst="rect">
            <a:avLst/>
          </a:prstGeom>
          <a:solidFill>
            <a:srgbClr val="FFF7EB"/>
          </a:solidFill>
          <a:ln w="12700">
            <a:solidFill>
              <a:srgbClr val="F9A75E"/>
            </a:solidFill>
            <a:miter lim="800000"/>
            <a:headEnd/>
            <a:tailEnd/>
          </a:ln>
          <a:extLst>
            <a:ext uri="{FAA26D3D-D897-4be2-8F04-BA451C77F1D7}">
              <ma14:placeholderFlag xmlns:ma14="http://schemas.microsoft.com/office/mac/drawingml/2011/main" xmlns="" val="1"/>
            </a:ext>
          </a:extLst>
        </p:spPr>
        <p:txBody>
          <a:bodyPr vert="horz" wrap="square" lIns="182880" tIns="91440" rIns="182880" bIns="9144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0227" name="Rectangle 3"/>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059081E8-44ED-4743-B417-218EA4E11FD2}" type="slidenum">
              <a:rPr lang="en-US"/>
              <a:pPr/>
              <a:t>‹#›</a:t>
            </a:fld>
            <a:endParaRPr lang="en-US"/>
          </a:p>
        </p:txBody>
      </p:sp>
      <p:pic>
        <p:nvPicPr>
          <p:cNvPr id="21508" name="Picture 7" descr="Picture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6200" y="460375"/>
            <a:ext cx="6096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0234" name="Rectangle 10"/>
          <p:cNvSpPr>
            <a:spLocks noChangeArrowheads="1"/>
          </p:cNvSpPr>
          <p:nvPr userDrawn="1"/>
        </p:nvSpPr>
        <p:spPr bwMode="auto">
          <a:xfrm>
            <a:off x="0" y="0"/>
            <a:ext cx="609600" cy="381000"/>
          </a:xfrm>
          <a:prstGeom prst="rect">
            <a:avLst/>
          </a:prstGeom>
          <a:noFill/>
          <a:ln w="9525" algn="ctr">
            <a:noFill/>
            <a:miter lim="800000"/>
            <a:headEnd/>
            <a:tailEnd/>
          </a:ln>
          <a:effectLst/>
        </p:spPr>
        <p:txBody>
          <a:bodyPr wrap="none" anchor="ctr">
            <a:spAutoFit/>
          </a:bodyPr>
          <a:lstStyle/>
          <a:p>
            <a:pPr>
              <a:defRPr/>
            </a:pPr>
            <a:endParaRPr lang="en-GB">
              <a:ea typeface="+mn-ea"/>
              <a:cs typeface="Times New Roman" pitchFamily="18" charset="0"/>
            </a:endParaRPr>
          </a:p>
        </p:txBody>
      </p:sp>
      <p:sp>
        <p:nvSpPr>
          <p:cNvPr id="180237" name="AutoShape 13">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0238" name="AutoShape 14">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0241" name="Rectangle 17"/>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77" r:id="rId12"/>
  </p:sldLayoutIdLst>
  <p:hf sldNum="0" hdr="0" ftr="0" dt="0"/>
  <p:txStyles>
    <p:titleStyle>
      <a:lvl1pPr algn="l" rtl="0" eaLnBrk="0" fontAlgn="base" hangingPunct="0">
        <a:spcBef>
          <a:spcPct val="0"/>
        </a:spcBef>
        <a:spcAft>
          <a:spcPct val="0"/>
        </a:spcAft>
        <a:defRPr sz="3600" b="1">
          <a:solidFill>
            <a:srgbClr val="F9A75E"/>
          </a:solidFill>
          <a:latin typeface="+mj-lt"/>
          <a:ea typeface="ＭＳ Ｐゴシック" charset="0"/>
          <a:cs typeface="+mj-cs"/>
        </a:defRPr>
      </a:lvl1pPr>
      <a:lvl2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2pPr>
      <a:lvl3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3pPr>
      <a:lvl4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4pPr>
      <a:lvl5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5pPr>
      <a:lvl6pPr marL="457200" algn="l" rtl="0" fontAlgn="base">
        <a:spcBef>
          <a:spcPct val="0"/>
        </a:spcBef>
        <a:spcAft>
          <a:spcPct val="0"/>
        </a:spcAft>
        <a:defRPr sz="3600" b="1">
          <a:solidFill>
            <a:srgbClr val="F9A75E"/>
          </a:solidFill>
          <a:latin typeface="Goudy Sans Medium" pitchFamily="34" charset="0"/>
        </a:defRPr>
      </a:lvl6pPr>
      <a:lvl7pPr marL="914400" algn="l" rtl="0" fontAlgn="base">
        <a:spcBef>
          <a:spcPct val="0"/>
        </a:spcBef>
        <a:spcAft>
          <a:spcPct val="0"/>
        </a:spcAft>
        <a:defRPr sz="3600" b="1">
          <a:solidFill>
            <a:srgbClr val="F9A75E"/>
          </a:solidFill>
          <a:latin typeface="Goudy Sans Medium" pitchFamily="34" charset="0"/>
        </a:defRPr>
      </a:lvl7pPr>
      <a:lvl8pPr marL="1371600" algn="l" rtl="0" fontAlgn="base">
        <a:spcBef>
          <a:spcPct val="0"/>
        </a:spcBef>
        <a:spcAft>
          <a:spcPct val="0"/>
        </a:spcAft>
        <a:defRPr sz="3600" b="1">
          <a:solidFill>
            <a:srgbClr val="F9A75E"/>
          </a:solidFill>
          <a:latin typeface="Goudy Sans Medium" pitchFamily="34" charset="0"/>
        </a:defRPr>
      </a:lvl8pPr>
      <a:lvl9pPr marL="1828800" algn="l" rtl="0" fontAlgn="base">
        <a:spcBef>
          <a:spcPct val="0"/>
        </a:spcBef>
        <a:spcAft>
          <a:spcPct val="0"/>
        </a:spcAft>
        <a:defRPr sz="3600" b="1">
          <a:solidFill>
            <a:srgbClr val="F9A75E"/>
          </a:solidFill>
          <a:latin typeface="Goudy Sans Medium" pitchFamily="34" charset="0"/>
        </a:defRPr>
      </a:lvl9pPr>
    </p:titleStyle>
    <p:bodyStyle>
      <a:lvl1pPr marL="798513" indent="-798513" algn="l" rtl="0" eaLnBrk="0" fontAlgn="base" hangingPunct="0">
        <a:lnSpc>
          <a:spcPct val="95000"/>
        </a:lnSpc>
        <a:spcBef>
          <a:spcPct val="0"/>
        </a:spcBef>
        <a:spcAft>
          <a:spcPct val="35000"/>
        </a:spcAft>
        <a:buClr>
          <a:srgbClr val="4E87C6"/>
        </a:buClr>
        <a:buFont typeface="Wingdings" charset="0"/>
        <a:defRPr sz="2000" b="1">
          <a:solidFill>
            <a:srgbClr val="000000"/>
          </a:solidFill>
          <a:latin typeface="+mn-lt"/>
          <a:ea typeface="ＭＳ Ｐゴシック" charset="0"/>
          <a:cs typeface="+mn-cs"/>
        </a:defRPr>
      </a:lvl1pPr>
      <a:lvl2pPr marL="1712913" indent="-798513" algn="l" rtl="0" eaLnBrk="0" fontAlgn="base" hangingPunct="0">
        <a:lnSpc>
          <a:spcPct val="95000"/>
        </a:lnSpc>
        <a:spcBef>
          <a:spcPct val="0"/>
        </a:spcBef>
        <a:spcAft>
          <a:spcPct val="35000"/>
        </a:spcAft>
        <a:buFont typeface="Arial" charset="0"/>
        <a:defRPr sz="2000" b="1">
          <a:solidFill>
            <a:srgbClr val="000000"/>
          </a:solidFill>
          <a:latin typeface="+mn-lt"/>
          <a:ea typeface="ＭＳ Ｐゴシック" charset="0"/>
        </a:defRPr>
      </a:lvl2pPr>
      <a:lvl3pPr marL="3711575" indent="-228600" algn="l" rtl="0" eaLnBrk="0" fontAlgn="base" hangingPunct="0">
        <a:spcBef>
          <a:spcPct val="0"/>
        </a:spcBef>
        <a:spcAft>
          <a:spcPct val="0"/>
        </a:spcAft>
        <a:buFont typeface="Times" charset="0"/>
        <a:defRPr sz="2000">
          <a:solidFill>
            <a:schemeClr val="tx1"/>
          </a:solidFill>
          <a:latin typeface="+mn-lt"/>
          <a:ea typeface="ＭＳ Ｐゴシック" charset="0"/>
        </a:defRPr>
      </a:lvl3pPr>
      <a:lvl4pPr marL="4054475" indent="-228600" algn="l" rtl="0" eaLnBrk="0" fontAlgn="base" hangingPunct="0">
        <a:spcBef>
          <a:spcPct val="0"/>
        </a:spcBef>
        <a:spcAft>
          <a:spcPct val="0"/>
        </a:spcAft>
        <a:buFont typeface="Times" charset="0"/>
        <a:defRPr sz="2000">
          <a:solidFill>
            <a:schemeClr val="tx1"/>
          </a:solidFill>
          <a:latin typeface="+mn-lt"/>
          <a:ea typeface="ＭＳ Ｐゴシック" charset="0"/>
        </a:defRPr>
      </a:lvl4pPr>
      <a:lvl5pPr marL="4397375" indent="-228600" algn="l" rtl="0" eaLnBrk="0" fontAlgn="base" hangingPunct="0">
        <a:spcBef>
          <a:spcPct val="0"/>
        </a:spcBef>
        <a:spcAft>
          <a:spcPct val="0"/>
        </a:spcAft>
        <a:buFont typeface="Times" charset="0"/>
        <a:defRPr sz="2000">
          <a:solidFill>
            <a:schemeClr val="tx1"/>
          </a:solidFill>
          <a:latin typeface="+mn-lt"/>
          <a:ea typeface="ＭＳ Ｐゴシック" charset="0"/>
        </a:defRPr>
      </a:lvl5pPr>
      <a:lvl6pPr marL="4854575" indent="-228600" algn="l" rtl="0" fontAlgn="base">
        <a:spcBef>
          <a:spcPct val="0"/>
        </a:spcBef>
        <a:spcAft>
          <a:spcPct val="0"/>
        </a:spcAft>
        <a:buFont typeface="Times" pitchFamily="18" charset="0"/>
        <a:defRPr sz="2000">
          <a:solidFill>
            <a:schemeClr val="tx1"/>
          </a:solidFill>
          <a:latin typeface="+mn-lt"/>
        </a:defRPr>
      </a:lvl6pPr>
      <a:lvl7pPr marL="5311775" indent="-228600" algn="l" rtl="0" fontAlgn="base">
        <a:spcBef>
          <a:spcPct val="0"/>
        </a:spcBef>
        <a:spcAft>
          <a:spcPct val="0"/>
        </a:spcAft>
        <a:buFont typeface="Times" pitchFamily="18" charset="0"/>
        <a:defRPr sz="2000">
          <a:solidFill>
            <a:schemeClr val="tx1"/>
          </a:solidFill>
          <a:latin typeface="+mn-lt"/>
        </a:defRPr>
      </a:lvl7pPr>
      <a:lvl8pPr marL="5768975" indent="-228600" algn="l" rtl="0" fontAlgn="base">
        <a:spcBef>
          <a:spcPct val="0"/>
        </a:spcBef>
        <a:spcAft>
          <a:spcPct val="0"/>
        </a:spcAft>
        <a:buFont typeface="Times" pitchFamily="18" charset="0"/>
        <a:defRPr sz="2000">
          <a:solidFill>
            <a:schemeClr val="tx1"/>
          </a:solidFill>
          <a:latin typeface="+mn-lt"/>
        </a:defRPr>
      </a:lvl8pPr>
      <a:lvl9pPr marL="6226175" indent="-228600" algn="l" rtl="0" fontAlgn="base">
        <a:spcBef>
          <a:spcPct val="0"/>
        </a:spcBef>
        <a:spcAft>
          <a:spcPct val="0"/>
        </a:spcAft>
        <a:buFont typeface="Times" pitchFamily="18" charset="0"/>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48194"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A586BA03-09E5-1F4D-A6A7-CEBB6A34B229}" type="slidenum">
              <a:rPr lang="en-US"/>
              <a:pPr/>
              <a:t>‹#›</a:t>
            </a:fld>
            <a:endParaRPr lang="en-US"/>
          </a:p>
        </p:txBody>
      </p:sp>
      <p:sp>
        <p:nvSpPr>
          <p:cNvPr id="22531" name="Rectangle 4"/>
          <p:cNvSpPr>
            <a:spLocks noGrp="1" noChangeArrowheads="1"/>
          </p:cNvSpPr>
          <p:nvPr>
            <p:ph type="title"/>
          </p:nvPr>
        </p:nvSpPr>
        <p:spPr bwMode="auto">
          <a:xfrm>
            <a:off x="914400" y="6858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648198" name="AutoShape 6">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648199" name="AutoShape 7">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648200" name="Line 8"/>
          <p:cNvSpPr>
            <a:spLocks noChangeShapeType="1"/>
          </p:cNvSpPr>
          <p:nvPr userDrawn="1"/>
        </p:nvSpPr>
        <p:spPr bwMode="auto">
          <a:xfrm>
            <a:off x="914400" y="1600200"/>
            <a:ext cx="8229600" cy="0"/>
          </a:xfrm>
          <a:prstGeom prst="line">
            <a:avLst/>
          </a:prstGeom>
          <a:noFill/>
          <a:ln w="25400">
            <a:solidFill>
              <a:srgbClr val="5AD9B3"/>
            </a:solidFill>
            <a:round/>
            <a:headEnd/>
            <a:tailEnd/>
          </a:ln>
          <a:effectLst/>
        </p:spPr>
        <p:txBody>
          <a:bodyPr anchor="ctr">
            <a:spAutoFit/>
          </a:bodyPr>
          <a:lstStyle/>
          <a:p>
            <a:pPr>
              <a:defRPr/>
            </a:pPr>
            <a:endParaRPr lang="en-GB">
              <a:ea typeface="+mn-ea"/>
              <a:cs typeface="Times New Roman" pitchFamily="18" charset="0"/>
            </a:endParaRPr>
          </a:p>
        </p:txBody>
      </p:sp>
      <p:sp>
        <p:nvSpPr>
          <p:cNvPr id="648201" name="Line 9"/>
          <p:cNvSpPr>
            <a:spLocks noChangeShapeType="1"/>
          </p:cNvSpPr>
          <p:nvPr userDrawn="1"/>
        </p:nvSpPr>
        <p:spPr bwMode="auto">
          <a:xfrm>
            <a:off x="0" y="5867400"/>
            <a:ext cx="8229600" cy="0"/>
          </a:xfrm>
          <a:prstGeom prst="line">
            <a:avLst/>
          </a:prstGeom>
          <a:noFill/>
          <a:ln w="25400">
            <a:solidFill>
              <a:srgbClr val="5AD9B3"/>
            </a:solidFill>
            <a:round/>
            <a:headEnd/>
            <a:tailEnd/>
          </a:ln>
          <a:effectLst/>
        </p:spPr>
        <p:txBody>
          <a:bodyPr anchor="ctr">
            <a:spAutoFit/>
          </a:bodyPr>
          <a:lstStyle/>
          <a:p>
            <a:pPr>
              <a:defRPr/>
            </a:pPr>
            <a:endParaRPr lang="en-GB">
              <a:ea typeface="+mn-ea"/>
              <a:cs typeface="Times New Roman" pitchFamily="18" charset="0"/>
            </a:endParaRPr>
          </a:p>
        </p:txBody>
      </p:sp>
      <p:sp>
        <p:nvSpPr>
          <p:cNvPr id="22536" name="Rectangle 10"/>
          <p:cNvSpPr>
            <a:spLocks noGrp="1" noChangeArrowheads="1"/>
          </p:cNvSpPr>
          <p:nvPr>
            <p:ph type="body" idx="1"/>
          </p:nvPr>
        </p:nvSpPr>
        <p:spPr bwMode="auto">
          <a:xfrm>
            <a:off x="1371600" y="2320925"/>
            <a:ext cx="7239000" cy="2068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8203" name="Rectangle 11"/>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eaLnBrk="0" fontAlgn="base" hangingPunct="0">
        <a:spcBef>
          <a:spcPct val="0"/>
        </a:spcBef>
        <a:spcAft>
          <a:spcPct val="0"/>
        </a:spcAft>
        <a:defRPr sz="3600" b="1">
          <a:solidFill>
            <a:srgbClr val="5AD9B3"/>
          </a:solidFill>
          <a:latin typeface="+mj-lt"/>
          <a:ea typeface="ＭＳ Ｐゴシック" charset="0"/>
          <a:cs typeface="+mj-cs"/>
        </a:defRPr>
      </a:lvl1pPr>
      <a:lvl2pPr algn="l" rtl="0" eaLnBrk="0" fontAlgn="base" hangingPunct="0">
        <a:spcBef>
          <a:spcPct val="0"/>
        </a:spcBef>
        <a:spcAft>
          <a:spcPct val="0"/>
        </a:spcAft>
        <a:defRPr sz="3600" b="1">
          <a:solidFill>
            <a:srgbClr val="5AD9B3"/>
          </a:solidFill>
          <a:latin typeface="Arial" charset="0"/>
          <a:ea typeface="ＭＳ Ｐゴシック" charset="0"/>
        </a:defRPr>
      </a:lvl2pPr>
      <a:lvl3pPr algn="l" rtl="0" eaLnBrk="0" fontAlgn="base" hangingPunct="0">
        <a:spcBef>
          <a:spcPct val="0"/>
        </a:spcBef>
        <a:spcAft>
          <a:spcPct val="0"/>
        </a:spcAft>
        <a:defRPr sz="3600" b="1">
          <a:solidFill>
            <a:srgbClr val="5AD9B3"/>
          </a:solidFill>
          <a:latin typeface="Arial" charset="0"/>
          <a:ea typeface="ＭＳ Ｐゴシック" charset="0"/>
        </a:defRPr>
      </a:lvl3pPr>
      <a:lvl4pPr algn="l" rtl="0" eaLnBrk="0" fontAlgn="base" hangingPunct="0">
        <a:spcBef>
          <a:spcPct val="0"/>
        </a:spcBef>
        <a:spcAft>
          <a:spcPct val="0"/>
        </a:spcAft>
        <a:defRPr sz="3600" b="1">
          <a:solidFill>
            <a:srgbClr val="5AD9B3"/>
          </a:solidFill>
          <a:latin typeface="Arial" charset="0"/>
          <a:ea typeface="ＭＳ Ｐゴシック" charset="0"/>
        </a:defRPr>
      </a:lvl4pPr>
      <a:lvl5pPr algn="l" rtl="0" eaLnBrk="0" fontAlgn="base" hangingPunct="0">
        <a:spcBef>
          <a:spcPct val="0"/>
        </a:spcBef>
        <a:spcAft>
          <a:spcPct val="0"/>
        </a:spcAft>
        <a:defRPr sz="3600" b="1">
          <a:solidFill>
            <a:srgbClr val="5AD9B3"/>
          </a:solidFill>
          <a:latin typeface="Arial" charset="0"/>
          <a:ea typeface="ＭＳ Ｐゴシック" charset="0"/>
        </a:defRPr>
      </a:lvl5pPr>
      <a:lvl6pPr marL="457200" algn="l" rtl="0" fontAlgn="base">
        <a:spcBef>
          <a:spcPct val="0"/>
        </a:spcBef>
        <a:spcAft>
          <a:spcPct val="0"/>
        </a:spcAft>
        <a:defRPr sz="3600" b="1">
          <a:solidFill>
            <a:srgbClr val="5AD9B3"/>
          </a:solidFill>
          <a:latin typeface="Arial" charset="0"/>
        </a:defRPr>
      </a:lvl6pPr>
      <a:lvl7pPr marL="914400" algn="l" rtl="0" fontAlgn="base">
        <a:spcBef>
          <a:spcPct val="0"/>
        </a:spcBef>
        <a:spcAft>
          <a:spcPct val="0"/>
        </a:spcAft>
        <a:defRPr sz="3600" b="1">
          <a:solidFill>
            <a:srgbClr val="5AD9B3"/>
          </a:solidFill>
          <a:latin typeface="Arial" charset="0"/>
        </a:defRPr>
      </a:lvl7pPr>
      <a:lvl8pPr marL="1371600" algn="l" rtl="0" fontAlgn="base">
        <a:spcBef>
          <a:spcPct val="0"/>
        </a:spcBef>
        <a:spcAft>
          <a:spcPct val="0"/>
        </a:spcAft>
        <a:defRPr sz="3600" b="1">
          <a:solidFill>
            <a:srgbClr val="5AD9B3"/>
          </a:solidFill>
          <a:latin typeface="Arial" charset="0"/>
        </a:defRPr>
      </a:lvl8pPr>
      <a:lvl9pPr marL="1828800" algn="l" rtl="0" fontAlgn="base">
        <a:spcBef>
          <a:spcPct val="0"/>
        </a:spcBef>
        <a:spcAft>
          <a:spcPct val="0"/>
        </a:spcAft>
        <a:defRPr sz="3600" b="1">
          <a:solidFill>
            <a:srgbClr val="5AD9B3"/>
          </a:solidFill>
          <a:latin typeface="Arial" charset="0"/>
        </a:defRPr>
      </a:lvl9pPr>
    </p:titleStyle>
    <p:bodyStyle>
      <a:lvl1pPr algn="l" rtl="0" eaLnBrk="0" fontAlgn="base" hangingPunct="0">
        <a:lnSpc>
          <a:spcPct val="90000"/>
        </a:lnSpc>
        <a:spcBef>
          <a:spcPct val="0"/>
        </a:spcBef>
        <a:spcAft>
          <a:spcPct val="25000"/>
        </a:spcAft>
        <a:buClr>
          <a:schemeClr val="tx1"/>
        </a:buClr>
        <a:defRPr sz="2800" b="1">
          <a:solidFill>
            <a:srgbClr val="000000"/>
          </a:solidFill>
          <a:latin typeface="+mn-lt"/>
          <a:ea typeface="ＭＳ Ｐゴシック" charset="0"/>
          <a:cs typeface="+mn-cs"/>
        </a:defRPr>
      </a:lvl1pPr>
      <a:lvl2pPr marL="463550" indent="-6350" algn="l" rtl="0" eaLnBrk="0" fontAlgn="base" hangingPunct="0">
        <a:spcBef>
          <a:spcPct val="0"/>
        </a:spcBef>
        <a:spcAft>
          <a:spcPct val="25000"/>
        </a:spcAft>
        <a:buClr>
          <a:schemeClr val="tx1"/>
        </a:buClr>
        <a:buFont typeface="Arial" charset="0"/>
        <a:defRPr sz="2200" b="1">
          <a:solidFill>
            <a:srgbClr val="000000"/>
          </a:solidFill>
          <a:latin typeface="+mn-lt"/>
          <a:ea typeface="ＭＳ Ｐゴシック" charset="0"/>
        </a:defRPr>
      </a:lvl2pPr>
      <a:lvl3pPr marL="914400" algn="l" rtl="0" eaLnBrk="0" fontAlgn="base" hangingPunct="0">
        <a:spcBef>
          <a:spcPct val="0"/>
        </a:spcBef>
        <a:spcAft>
          <a:spcPct val="25000"/>
        </a:spcAft>
        <a:buClr>
          <a:schemeClr val="tx1"/>
        </a:buClr>
        <a:defRPr sz="2000" b="1">
          <a:solidFill>
            <a:schemeClr val="tx1"/>
          </a:solidFill>
          <a:latin typeface="+mn-lt"/>
          <a:ea typeface="ＭＳ Ｐゴシック" charset="0"/>
        </a:defRPr>
      </a:lvl3pPr>
      <a:lvl4pPr marL="1377950" indent="-6350" algn="l" rtl="0" eaLnBrk="0" fontAlgn="base" hangingPunct="0">
        <a:spcBef>
          <a:spcPct val="0"/>
        </a:spcBef>
        <a:spcAft>
          <a:spcPct val="25000"/>
        </a:spcAft>
        <a:buClr>
          <a:schemeClr val="tx1"/>
        </a:buClr>
        <a:buFont typeface="Arial" charset="0"/>
        <a:defRPr sz="2000" b="1">
          <a:solidFill>
            <a:schemeClr val="tx1"/>
          </a:solidFill>
          <a:latin typeface="+mn-lt"/>
          <a:ea typeface="ＭＳ Ｐゴシック" charset="0"/>
        </a:defRPr>
      </a:lvl4pPr>
      <a:lvl5pPr marL="1828800" algn="l" rtl="0" eaLnBrk="0" fontAlgn="base" hangingPunct="0">
        <a:spcBef>
          <a:spcPct val="0"/>
        </a:spcBef>
        <a:spcAft>
          <a:spcPct val="25000"/>
        </a:spcAft>
        <a:buClr>
          <a:schemeClr val="tx1"/>
        </a:buClr>
        <a:defRPr sz="2000" b="1">
          <a:solidFill>
            <a:schemeClr val="tx1"/>
          </a:solidFill>
          <a:latin typeface="+mn-lt"/>
          <a:ea typeface="ＭＳ Ｐゴシック" charset="0"/>
        </a:defRPr>
      </a:lvl5pPr>
      <a:lvl6pPr marL="2286000" algn="l" rtl="0" fontAlgn="base">
        <a:spcBef>
          <a:spcPct val="0"/>
        </a:spcBef>
        <a:spcAft>
          <a:spcPct val="25000"/>
        </a:spcAft>
        <a:buClr>
          <a:schemeClr val="tx1"/>
        </a:buClr>
        <a:defRPr sz="2000" b="1">
          <a:solidFill>
            <a:schemeClr val="tx1"/>
          </a:solidFill>
          <a:latin typeface="+mn-lt"/>
        </a:defRPr>
      </a:lvl6pPr>
      <a:lvl7pPr marL="2743200" algn="l" rtl="0" fontAlgn="base">
        <a:spcBef>
          <a:spcPct val="0"/>
        </a:spcBef>
        <a:spcAft>
          <a:spcPct val="25000"/>
        </a:spcAft>
        <a:buClr>
          <a:schemeClr val="tx1"/>
        </a:buClr>
        <a:defRPr sz="2000" b="1">
          <a:solidFill>
            <a:schemeClr val="tx1"/>
          </a:solidFill>
          <a:latin typeface="+mn-lt"/>
        </a:defRPr>
      </a:lvl7pPr>
      <a:lvl8pPr marL="3200400" algn="l" rtl="0" fontAlgn="base">
        <a:spcBef>
          <a:spcPct val="0"/>
        </a:spcBef>
        <a:spcAft>
          <a:spcPct val="25000"/>
        </a:spcAft>
        <a:buClr>
          <a:schemeClr val="tx1"/>
        </a:buClr>
        <a:defRPr sz="2000" b="1">
          <a:solidFill>
            <a:schemeClr val="tx1"/>
          </a:solidFill>
          <a:latin typeface="+mn-lt"/>
        </a:defRPr>
      </a:lvl8pPr>
      <a:lvl9pPr marL="3657600" algn="l" rtl="0" fontAlgn="base">
        <a:spcBef>
          <a:spcPct val="0"/>
        </a:spcBef>
        <a:spcAft>
          <a:spcPct val="25000"/>
        </a:spcAft>
        <a:buClr>
          <a:schemeClr val="tx1"/>
        </a:buCl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6370"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F460F5D9-EB4F-FF42-8ACA-FA47C58BF510}" type="slidenum">
              <a:rPr lang="en-US"/>
              <a:pPr/>
              <a:t>‹#›</a:t>
            </a:fld>
            <a:endParaRPr lang="en-US"/>
          </a:p>
        </p:txBody>
      </p:sp>
      <p:sp>
        <p:nvSpPr>
          <p:cNvPr id="23555" name="Rectangle 6"/>
          <p:cNvSpPr>
            <a:spLocks noGrp="1" noChangeArrowheads="1"/>
          </p:cNvSpPr>
          <p:nvPr>
            <p:ph type="title"/>
          </p:nvPr>
        </p:nvSpPr>
        <p:spPr bwMode="auto">
          <a:xfrm>
            <a:off x="228600" y="5334000"/>
            <a:ext cx="8686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186377" name="AutoShape 9">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6378" name="AutoShape 10">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6379" name="Rectangle 11"/>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sldNum="0" hdr="0" ftr="0" dt="0"/>
  <p:txStyles>
    <p:titleStyle>
      <a:lvl1pPr algn="ctr" rtl="0" eaLnBrk="0" fontAlgn="base" hangingPunct="0">
        <a:lnSpc>
          <a:spcPct val="95000"/>
        </a:lnSpc>
        <a:spcBef>
          <a:spcPct val="0"/>
        </a:spcBef>
        <a:spcAft>
          <a:spcPct val="0"/>
        </a:spcAft>
        <a:defRPr sz="1600">
          <a:solidFill>
            <a:schemeClr val="tx1"/>
          </a:solidFill>
          <a:latin typeface="+mj-lt"/>
          <a:ea typeface="ＭＳ Ｐゴシック" charset="0"/>
          <a:cs typeface="+mj-cs"/>
        </a:defRPr>
      </a:lvl1pPr>
      <a:lvl2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2pPr>
      <a:lvl3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3pPr>
      <a:lvl4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4pPr>
      <a:lvl5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5pPr>
      <a:lvl6pPr marL="457200" algn="ctr" rtl="0" fontAlgn="base">
        <a:lnSpc>
          <a:spcPct val="95000"/>
        </a:lnSpc>
        <a:spcBef>
          <a:spcPct val="0"/>
        </a:spcBef>
        <a:spcAft>
          <a:spcPct val="0"/>
        </a:spcAft>
        <a:defRPr sz="1600">
          <a:solidFill>
            <a:schemeClr val="tx1"/>
          </a:solidFill>
          <a:latin typeface="Arial" charset="0"/>
        </a:defRPr>
      </a:lvl6pPr>
      <a:lvl7pPr marL="914400" algn="ctr" rtl="0" fontAlgn="base">
        <a:lnSpc>
          <a:spcPct val="95000"/>
        </a:lnSpc>
        <a:spcBef>
          <a:spcPct val="0"/>
        </a:spcBef>
        <a:spcAft>
          <a:spcPct val="0"/>
        </a:spcAft>
        <a:defRPr sz="1600">
          <a:solidFill>
            <a:schemeClr val="tx1"/>
          </a:solidFill>
          <a:latin typeface="Arial" charset="0"/>
        </a:defRPr>
      </a:lvl7pPr>
      <a:lvl8pPr marL="1371600" algn="ctr" rtl="0" fontAlgn="base">
        <a:lnSpc>
          <a:spcPct val="95000"/>
        </a:lnSpc>
        <a:spcBef>
          <a:spcPct val="0"/>
        </a:spcBef>
        <a:spcAft>
          <a:spcPct val="0"/>
        </a:spcAft>
        <a:defRPr sz="1600">
          <a:solidFill>
            <a:schemeClr val="tx1"/>
          </a:solidFill>
          <a:latin typeface="Arial" charset="0"/>
        </a:defRPr>
      </a:lvl8pPr>
      <a:lvl9pPr marL="1828800" algn="ctr" rtl="0" fontAlgn="base">
        <a:lnSpc>
          <a:spcPct val="95000"/>
        </a:lnSpc>
        <a:spcBef>
          <a:spcPct val="0"/>
        </a:spcBef>
        <a:spcAft>
          <a:spcPct val="0"/>
        </a:spcAft>
        <a:defRPr sz="1600">
          <a:solidFill>
            <a:schemeClr val="tx1"/>
          </a:solidFill>
          <a:latin typeface="Arial" charset="0"/>
        </a:defRPr>
      </a:lvl9pPr>
    </p:titleStyle>
    <p:bodyStyle>
      <a:lvl1pPr marL="228600" indent="-228600" algn="l" rtl="0" eaLnBrk="0" fontAlgn="base" hangingPunct="0">
        <a:spcBef>
          <a:spcPct val="0"/>
        </a:spcBef>
        <a:spcAft>
          <a:spcPct val="25000"/>
        </a:spcAft>
        <a:buClr>
          <a:schemeClr val="tx1"/>
        </a:buClr>
        <a:defRPr sz="3000" b="1" i="1">
          <a:solidFill>
            <a:srgbClr val="4E87C6"/>
          </a:solidFill>
          <a:latin typeface="+mn-lt"/>
          <a:ea typeface="ＭＳ Ｐゴシック" charset="0"/>
          <a:cs typeface="+mn-cs"/>
        </a:defRPr>
      </a:lvl1pPr>
      <a:lvl2pPr marL="685800" indent="-22860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2pPr>
      <a:lvl3pPr marL="1143000" indent="-2286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3pPr>
      <a:lvl4pPr marL="1600200" indent="-22860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4pPr>
      <a:lvl5pPr marL="2057400" indent="-2286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5pPr>
      <a:lvl6pPr marL="2514600" indent="-228600" algn="l" rtl="0" fontAlgn="base">
        <a:spcBef>
          <a:spcPct val="0"/>
        </a:spcBef>
        <a:spcAft>
          <a:spcPct val="25000"/>
        </a:spcAft>
        <a:buClr>
          <a:schemeClr val="tx1"/>
        </a:buClr>
        <a:defRPr sz="3000" b="1" i="1">
          <a:solidFill>
            <a:srgbClr val="4E87C6"/>
          </a:solidFill>
          <a:latin typeface="+mn-lt"/>
        </a:defRPr>
      </a:lvl6pPr>
      <a:lvl7pPr marL="2971800" indent="-228600" algn="l" rtl="0" fontAlgn="base">
        <a:spcBef>
          <a:spcPct val="0"/>
        </a:spcBef>
        <a:spcAft>
          <a:spcPct val="25000"/>
        </a:spcAft>
        <a:buClr>
          <a:schemeClr val="tx1"/>
        </a:buClr>
        <a:defRPr sz="3000" b="1" i="1">
          <a:solidFill>
            <a:srgbClr val="4E87C6"/>
          </a:solidFill>
          <a:latin typeface="+mn-lt"/>
        </a:defRPr>
      </a:lvl7pPr>
      <a:lvl8pPr marL="3429000" indent="-228600" algn="l" rtl="0" fontAlgn="base">
        <a:spcBef>
          <a:spcPct val="0"/>
        </a:spcBef>
        <a:spcAft>
          <a:spcPct val="25000"/>
        </a:spcAft>
        <a:buClr>
          <a:schemeClr val="tx1"/>
        </a:buClr>
        <a:defRPr sz="3000" b="1" i="1">
          <a:solidFill>
            <a:srgbClr val="4E87C6"/>
          </a:solidFill>
          <a:latin typeface="+mn-lt"/>
        </a:defRPr>
      </a:lvl8pPr>
      <a:lvl9pPr marL="3886200" indent="-228600" algn="l" rtl="0" fontAlgn="base">
        <a:spcBef>
          <a:spcPct val="0"/>
        </a:spcBef>
        <a:spcAft>
          <a:spcPct val="25000"/>
        </a:spcAft>
        <a:buClr>
          <a:schemeClr val="tx1"/>
        </a:buClr>
        <a:defRPr sz="3000" b="1" i="1">
          <a:solidFill>
            <a:srgbClr val="4E87C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bwMode="auto">
          <a:xfrm>
            <a:off x="7162800" y="1166813"/>
            <a:ext cx="1981200" cy="2109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79" name="Rectangle 3"/>
          <p:cNvSpPr>
            <a:spLocks noGrp="1" noChangeArrowheads="1"/>
          </p:cNvSpPr>
          <p:nvPr>
            <p:ph type="title"/>
          </p:nvPr>
        </p:nvSpPr>
        <p:spPr bwMode="auto">
          <a:xfrm>
            <a:off x="7086600" y="152400"/>
            <a:ext cx="20574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93540" name="Rectangle 4"/>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77A2F897-623C-9841-93C9-AAA8CBCD7553}" type="slidenum">
              <a:rPr lang="en-US"/>
              <a:pPr/>
              <a:t>‹#›</a:t>
            </a:fld>
            <a:endParaRPr lang="en-US"/>
          </a:p>
        </p:txBody>
      </p:sp>
      <p:sp>
        <p:nvSpPr>
          <p:cNvPr id="193543" name="Rectangle 7"/>
          <p:cNvSpPr>
            <a:spLocks noChangeArrowheads="1"/>
          </p:cNvSpPr>
          <p:nvPr/>
        </p:nvSpPr>
        <p:spPr bwMode="auto">
          <a:xfrm>
            <a:off x="7010400" y="6324600"/>
            <a:ext cx="2133600" cy="457200"/>
          </a:xfrm>
          <a:prstGeom prst="rect">
            <a:avLst/>
          </a:prstGeom>
          <a:noFill/>
          <a:ln w="9525" algn="ctr">
            <a:noFill/>
            <a:miter lim="800000"/>
            <a:headEnd/>
            <a:tailEnd/>
          </a:ln>
          <a:effectLst/>
        </p:spPr>
        <p:txBody>
          <a:bodyPr>
            <a:spAutoFit/>
          </a:bodyPr>
          <a:lstStyle/>
          <a:p>
            <a:pPr algn="r">
              <a:spcBef>
                <a:spcPct val="50000"/>
              </a:spcBef>
              <a:spcAft>
                <a:spcPct val="0"/>
              </a:spcAft>
              <a:buClrTx/>
              <a:tabLst>
                <a:tab pos="341313" algn="l"/>
                <a:tab pos="741363" algn="l"/>
              </a:tabLst>
              <a:defRPr/>
            </a:pPr>
            <a:r>
              <a:rPr lang="en-US" sz="1200">
                <a:solidFill>
                  <a:schemeClr val="tx1"/>
                </a:solidFill>
                <a:ea typeface="+mn-ea"/>
                <a:cs typeface="Times New Roman" pitchFamily="18" charset="0"/>
                <a:sym typeface="Symbol" pitchFamily="18" charset="2"/>
              </a:rPr>
              <a:t></a:t>
            </a:r>
            <a:r>
              <a:rPr lang="en-US" sz="1200">
                <a:solidFill>
                  <a:schemeClr val="tx1"/>
                </a:solidFill>
                <a:ea typeface="+mn-ea"/>
                <a:cs typeface="Times New Roman" pitchFamily="18" charset="0"/>
              </a:rPr>
              <a:t> 2007 Pearson Education, Inc.  All rights reserved.</a:t>
            </a:r>
          </a:p>
        </p:txBody>
      </p:sp>
      <p:sp>
        <p:nvSpPr>
          <p:cNvPr id="193544" name="AutoShape 8">
            <a:hlinkClick r:id="" action="ppaction://hlinkshowjump?jump=nextslide" highlightClick="1"/>
          </p:cNvPr>
          <p:cNvSpPr>
            <a:spLocks noChangeArrowheads="1"/>
          </p:cNvSpPr>
          <p:nvPr userDrawn="1"/>
        </p:nvSpPr>
        <p:spPr bwMode="auto">
          <a:xfrm>
            <a:off x="8458200" y="60960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93545" name="AutoShape 9">
            <a:hlinkClick r:id="" action="ppaction://hlinkshowjump?jump=previousslide" highlightClick="1"/>
          </p:cNvPr>
          <p:cNvSpPr>
            <a:spLocks noChangeArrowheads="1"/>
          </p:cNvSpPr>
          <p:nvPr userDrawn="1"/>
        </p:nvSpPr>
        <p:spPr bwMode="auto">
          <a:xfrm rot="10800000">
            <a:off x="8077200" y="60960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dt="0"/>
  <p:txStyles>
    <p:titleStyle>
      <a:lvl1pPr algn="l" rtl="0" eaLnBrk="0" fontAlgn="base" hangingPunct="0">
        <a:spcBef>
          <a:spcPct val="0"/>
        </a:spcBef>
        <a:spcAft>
          <a:spcPct val="0"/>
        </a:spcAft>
        <a:defRPr sz="2000" u="sng">
          <a:solidFill>
            <a:schemeClr val="tx2"/>
          </a:solidFill>
          <a:latin typeface="+mj-lt"/>
          <a:ea typeface="ＭＳ Ｐゴシック" charset="0"/>
          <a:cs typeface="+mj-cs"/>
        </a:defRPr>
      </a:lvl1pPr>
      <a:lvl2pPr algn="l" rtl="0" eaLnBrk="0" fontAlgn="base" hangingPunct="0">
        <a:spcBef>
          <a:spcPct val="0"/>
        </a:spcBef>
        <a:spcAft>
          <a:spcPct val="0"/>
        </a:spcAft>
        <a:defRPr sz="2000" u="sng">
          <a:solidFill>
            <a:schemeClr val="tx2"/>
          </a:solidFill>
          <a:latin typeface="Arial" charset="0"/>
          <a:ea typeface="ＭＳ Ｐゴシック" charset="0"/>
        </a:defRPr>
      </a:lvl2pPr>
      <a:lvl3pPr algn="l" rtl="0" eaLnBrk="0" fontAlgn="base" hangingPunct="0">
        <a:spcBef>
          <a:spcPct val="0"/>
        </a:spcBef>
        <a:spcAft>
          <a:spcPct val="0"/>
        </a:spcAft>
        <a:defRPr sz="2000" u="sng">
          <a:solidFill>
            <a:schemeClr val="tx2"/>
          </a:solidFill>
          <a:latin typeface="Arial" charset="0"/>
          <a:ea typeface="ＭＳ Ｐゴシック" charset="0"/>
        </a:defRPr>
      </a:lvl3pPr>
      <a:lvl4pPr algn="l" rtl="0" eaLnBrk="0" fontAlgn="base" hangingPunct="0">
        <a:spcBef>
          <a:spcPct val="0"/>
        </a:spcBef>
        <a:spcAft>
          <a:spcPct val="0"/>
        </a:spcAft>
        <a:defRPr sz="2000" u="sng">
          <a:solidFill>
            <a:schemeClr val="tx2"/>
          </a:solidFill>
          <a:latin typeface="Arial" charset="0"/>
          <a:ea typeface="ＭＳ Ｐゴシック" charset="0"/>
        </a:defRPr>
      </a:lvl4pPr>
      <a:lvl5pPr algn="l" rtl="0" eaLnBrk="0" fontAlgn="base" hangingPunct="0">
        <a:spcBef>
          <a:spcPct val="0"/>
        </a:spcBef>
        <a:spcAft>
          <a:spcPct val="0"/>
        </a:spcAft>
        <a:defRPr sz="2000" u="sng">
          <a:solidFill>
            <a:schemeClr val="tx2"/>
          </a:solidFill>
          <a:latin typeface="Arial" charset="0"/>
          <a:ea typeface="ＭＳ Ｐゴシック" charset="0"/>
        </a:defRPr>
      </a:lvl5pPr>
      <a:lvl6pPr marL="457200" algn="l" rtl="0" fontAlgn="base">
        <a:spcBef>
          <a:spcPct val="0"/>
        </a:spcBef>
        <a:spcAft>
          <a:spcPct val="0"/>
        </a:spcAft>
        <a:defRPr sz="2000" u="sng">
          <a:solidFill>
            <a:schemeClr val="tx2"/>
          </a:solidFill>
          <a:latin typeface="Arial" charset="0"/>
        </a:defRPr>
      </a:lvl6pPr>
      <a:lvl7pPr marL="914400" algn="l" rtl="0" fontAlgn="base">
        <a:spcBef>
          <a:spcPct val="0"/>
        </a:spcBef>
        <a:spcAft>
          <a:spcPct val="0"/>
        </a:spcAft>
        <a:defRPr sz="2000" u="sng">
          <a:solidFill>
            <a:schemeClr val="tx2"/>
          </a:solidFill>
          <a:latin typeface="Arial" charset="0"/>
        </a:defRPr>
      </a:lvl7pPr>
      <a:lvl8pPr marL="1371600" algn="l" rtl="0" fontAlgn="base">
        <a:spcBef>
          <a:spcPct val="0"/>
        </a:spcBef>
        <a:spcAft>
          <a:spcPct val="0"/>
        </a:spcAft>
        <a:defRPr sz="2000" u="sng">
          <a:solidFill>
            <a:schemeClr val="tx2"/>
          </a:solidFill>
          <a:latin typeface="Arial" charset="0"/>
        </a:defRPr>
      </a:lvl8pPr>
      <a:lvl9pPr marL="1828800" algn="l" rtl="0" fontAlgn="base">
        <a:spcBef>
          <a:spcPct val="0"/>
        </a:spcBef>
        <a:spcAft>
          <a:spcPct val="0"/>
        </a:spcAft>
        <a:defRPr sz="2000" u="sng">
          <a:solidFill>
            <a:schemeClr val="tx2"/>
          </a:solidFill>
          <a:latin typeface="Arial" charset="0"/>
        </a:defRPr>
      </a:lvl9pPr>
    </p:titleStyle>
    <p:bodyStyle>
      <a:lvl1pPr algn="l" rtl="0" eaLnBrk="0" fontAlgn="base" hangingPunct="0">
        <a:spcBef>
          <a:spcPct val="0"/>
        </a:spcBef>
        <a:spcAft>
          <a:spcPts val="1600"/>
        </a:spcAft>
        <a:defRPr sz="1400" b="1">
          <a:solidFill>
            <a:schemeClr val="tx1"/>
          </a:solidFill>
          <a:latin typeface="+mn-lt"/>
          <a:ea typeface="ＭＳ Ｐゴシック" charset="0"/>
          <a:cs typeface="+mn-cs"/>
        </a:defRPr>
      </a:lvl1pPr>
      <a:lvl2pPr marL="115888" indent="-1588" algn="l" rtl="0" eaLnBrk="0" fontAlgn="base" hangingPunct="0">
        <a:spcBef>
          <a:spcPct val="20000"/>
        </a:spcBef>
        <a:spcAft>
          <a:spcPct val="0"/>
        </a:spcAft>
        <a:defRPr sz="1600">
          <a:solidFill>
            <a:schemeClr val="tx1"/>
          </a:solidFill>
          <a:latin typeface="Times New Roman" pitchFamily="18" charset="0"/>
          <a:ea typeface="ＭＳ Ｐゴシック" charset="0"/>
        </a:defRPr>
      </a:lvl2pPr>
      <a:lvl3pPr marL="463550" algn="l" rtl="0" eaLnBrk="0" fontAlgn="base" hangingPunct="0">
        <a:spcBef>
          <a:spcPct val="20000"/>
        </a:spcBef>
        <a:spcAft>
          <a:spcPct val="0"/>
        </a:spcAft>
        <a:defRPr sz="2000" b="1" i="1">
          <a:solidFill>
            <a:schemeClr val="tx1"/>
          </a:solidFill>
          <a:latin typeface="Times New Roman" pitchFamily="18" charset="0"/>
          <a:ea typeface="ＭＳ Ｐゴシック" charset="0"/>
        </a:defRPr>
      </a:lvl3pPr>
      <a:lvl4pPr marL="682625" algn="l" rtl="0" eaLnBrk="0" fontAlgn="base" hangingPunct="0">
        <a:spcBef>
          <a:spcPct val="20000"/>
        </a:spcBef>
        <a:spcAft>
          <a:spcPct val="0"/>
        </a:spcAft>
        <a:defRPr sz="2000" b="1" i="1">
          <a:solidFill>
            <a:schemeClr val="tx1"/>
          </a:solidFill>
          <a:latin typeface="Times New Roman" pitchFamily="18" charset="0"/>
          <a:ea typeface="ＭＳ Ｐゴシック" charset="0"/>
        </a:defRPr>
      </a:lvl4pPr>
      <a:lvl5pPr marL="863600" algn="l" rtl="0" eaLnBrk="0" fontAlgn="base" hangingPunct="0">
        <a:spcBef>
          <a:spcPct val="20000"/>
        </a:spcBef>
        <a:spcAft>
          <a:spcPct val="0"/>
        </a:spcAft>
        <a:defRPr sz="2000" b="1" i="1">
          <a:solidFill>
            <a:schemeClr val="tx1"/>
          </a:solidFill>
          <a:latin typeface="Times New Roman" pitchFamily="18" charset="0"/>
          <a:ea typeface="ＭＳ Ｐゴシック" charset="0"/>
        </a:defRPr>
      </a:lvl5pPr>
      <a:lvl6pPr marL="1320800" algn="l" rtl="0" fontAlgn="base">
        <a:spcBef>
          <a:spcPct val="20000"/>
        </a:spcBef>
        <a:spcAft>
          <a:spcPct val="0"/>
        </a:spcAft>
        <a:defRPr sz="2000" b="1" i="1">
          <a:solidFill>
            <a:schemeClr val="tx1"/>
          </a:solidFill>
          <a:latin typeface="Times New Roman" pitchFamily="18" charset="0"/>
        </a:defRPr>
      </a:lvl6pPr>
      <a:lvl7pPr marL="1778000" algn="l" rtl="0" fontAlgn="base">
        <a:spcBef>
          <a:spcPct val="20000"/>
        </a:spcBef>
        <a:spcAft>
          <a:spcPct val="0"/>
        </a:spcAft>
        <a:defRPr sz="2000" b="1" i="1">
          <a:solidFill>
            <a:schemeClr val="tx1"/>
          </a:solidFill>
          <a:latin typeface="Times New Roman" pitchFamily="18" charset="0"/>
        </a:defRPr>
      </a:lvl7pPr>
      <a:lvl8pPr marL="2235200" algn="l" rtl="0" fontAlgn="base">
        <a:spcBef>
          <a:spcPct val="20000"/>
        </a:spcBef>
        <a:spcAft>
          <a:spcPct val="0"/>
        </a:spcAft>
        <a:defRPr sz="2000" b="1" i="1">
          <a:solidFill>
            <a:schemeClr val="tx1"/>
          </a:solidFill>
          <a:latin typeface="Times New Roman" pitchFamily="18" charset="0"/>
        </a:defRPr>
      </a:lvl8pPr>
      <a:lvl9pPr marL="2692400" algn="l" rtl="0" fontAlgn="base">
        <a:spcBef>
          <a:spcPct val="20000"/>
        </a:spcBef>
        <a:spcAft>
          <a:spcPct val="0"/>
        </a:spcAft>
        <a:defRPr sz="2000" b="1" i="1">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A741A9B1-01EA-4646-BF34-54487E64A913}" type="slidenum">
              <a:rPr lang="en-US"/>
              <a:pPr/>
              <a:t>‹#›</a:t>
            </a:fld>
            <a:endParaRPr lang="en-US"/>
          </a:p>
        </p:txBody>
      </p:sp>
      <p:sp>
        <p:nvSpPr>
          <p:cNvPr id="25603" name="Rectangle 6"/>
          <p:cNvSpPr>
            <a:spLocks noGrp="1" noChangeArrowheads="1"/>
          </p:cNvSpPr>
          <p:nvPr>
            <p:ph type="title"/>
          </p:nvPr>
        </p:nvSpPr>
        <p:spPr bwMode="auto">
          <a:xfrm>
            <a:off x="228600" y="5334000"/>
            <a:ext cx="8686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25604" name="Rectangle 7"/>
          <p:cNvSpPr>
            <a:spLocks noGrp="1" noChangeArrowheads="1"/>
          </p:cNvSpPr>
          <p:nvPr>
            <p:ph type="body" idx="1"/>
          </p:nvPr>
        </p:nvSpPr>
        <p:spPr bwMode="auto">
          <a:xfrm>
            <a:off x="914400" y="2041525"/>
            <a:ext cx="7315200" cy="283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7642"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97643"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97644" name="Rectangle 12"/>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sldNum="0" hdr="0" ftr="0" dt="0"/>
  <p:txStyles>
    <p:titleStyle>
      <a:lvl1pPr algn="ctr" rtl="0" eaLnBrk="0" fontAlgn="base" hangingPunct="0">
        <a:lnSpc>
          <a:spcPct val="95000"/>
        </a:lnSpc>
        <a:spcBef>
          <a:spcPct val="0"/>
        </a:spcBef>
        <a:spcAft>
          <a:spcPct val="0"/>
        </a:spcAft>
        <a:defRPr sz="1600">
          <a:solidFill>
            <a:schemeClr val="tx1"/>
          </a:solidFill>
          <a:latin typeface="+mj-lt"/>
          <a:ea typeface="ＭＳ Ｐゴシック" charset="0"/>
          <a:cs typeface="+mj-cs"/>
        </a:defRPr>
      </a:lvl1pPr>
      <a:lvl2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2pPr>
      <a:lvl3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3pPr>
      <a:lvl4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4pPr>
      <a:lvl5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5pPr>
      <a:lvl6pPr marL="457200" algn="ctr" rtl="0" fontAlgn="base">
        <a:lnSpc>
          <a:spcPct val="95000"/>
        </a:lnSpc>
        <a:spcBef>
          <a:spcPct val="0"/>
        </a:spcBef>
        <a:spcAft>
          <a:spcPct val="0"/>
        </a:spcAft>
        <a:defRPr sz="1600">
          <a:solidFill>
            <a:schemeClr val="tx1"/>
          </a:solidFill>
          <a:latin typeface="Arial" charset="0"/>
        </a:defRPr>
      </a:lvl6pPr>
      <a:lvl7pPr marL="914400" algn="ctr" rtl="0" fontAlgn="base">
        <a:lnSpc>
          <a:spcPct val="95000"/>
        </a:lnSpc>
        <a:spcBef>
          <a:spcPct val="0"/>
        </a:spcBef>
        <a:spcAft>
          <a:spcPct val="0"/>
        </a:spcAft>
        <a:defRPr sz="1600">
          <a:solidFill>
            <a:schemeClr val="tx1"/>
          </a:solidFill>
          <a:latin typeface="Arial" charset="0"/>
        </a:defRPr>
      </a:lvl7pPr>
      <a:lvl8pPr marL="1371600" algn="ctr" rtl="0" fontAlgn="base">
        <a:lnSpc>
          <a:spcPct val="95000"/>
        </a:lnSpc>
        <a:spcBef>
          <a:spcPct val="0"/>
        </a:spcBef>
        <a:spcAft>
          <a:spcPct val="0"/>
        </a:spcAft>
        <a:defRPr sz="1600">
          <a:solidFill>
            <a:schemeClr val="tx1"/>
          </a:solidFill>
          <a:latin typeface="Arial" charset="0"/>
        </a:defRPr>
      </a:lvl8pPr>
      <a:lvl9pPr marL="1828800" algn="ctr" rtl="0" fontAlgn="base">
        <a:lnSpc>
          <a:spcPct val="95000"/>
        </a:lnSpc>
        <a:spcBef>
          <a:spcPct val="0"/>
        </a:spcBef>
        <a:spcAft>
          <a:spcPct val="0"/>
        </a:spcAft>
        <a:defRPr sz="1600">
          <a:solidFill>
            <a:schemeClr val="tx1"/>
          </a:solidFill>
          <a:latin typeface="Arial" charset="0"/>
        </a:defRPr>
      </a:lvl9pPr>
    </p:titleStyle>
    <p:bodyStyle>
      <a:lvl1pPr algn="l" rtl="0" eaLnBrk="0" fontAlgn="base" hangingPunct="0">
        <a:spcBef>
          <a:spcPct val="0"/>
        </a:spcBef>
        <a:spcAft>
          <a:spcPct val="25000"/>
        </a:spcAft>
        <a:buClr>
          <a:schemeClr val="tx1"/>
        </a:buClr>
        <a:defRPr sz="3000" b="1" i="1">
          <a:solidFill>
            <a:srgbClr val="4E87C6"/>
          </a:solidFill>
          <a:latin typeface="+mn-lt"/>
          <a:ea typeface="ＭＳ Ｐゴシック" charset="0"/>
          <a:cs typeface="+mn-cs"/>
        </a:defRPr>
      </a:lvl1pPr>
      <a:lvl2pPr marL="463550" indent="-635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2pPr>
      <a:lvl3pPr marL="9144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3pPr>
      <a:lvl4pPr marL="1377950" indent="-635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4pPr>
      <a:lvl5pPr marL="18288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5pPr>
      <a:lvl6pPr marL="2286000" algn="l" rtl="0" fontAlgn="base">
        <a:spcBef>
          <a:spcPct val="0"/>
        </a:spcBef>
        <a:spcAft>
          <a:spcPct val="25000"/>
        </a:spcAft>
        <a:buClr>
          <a:schemeClr val="tx1"/>
        </a:buClr>
        <a:defRPr sz="3000" b="1" i="1">
          <a:solidFill>
            <a:srgbClr val="4E87C6"/>
          </a:solidFill>
          <a:latin typeface="+mn-lt"/>
        </a:defRPr>
      </a:lvl6pPr>
      <a:lvl7pPr marL="2743200" algn="l" rtl="0" fontAlgn="base">
        <a:spcBef>
          <a:spcPct val="0"/>
        </a:spcBef>
        <a:spcAft>
          <a:spcPct val="25000"/>
        </a:spcAft>
        <a:buClr>
          <a:schemeClr val="tx1"/>
        </a:buClr>
        <a:defRPr sz="3000" b="1" i="1">
          <a:solidFill>
            <a:srgbClr val="4E87C6"/>
          </a:solidFill>
          <a:latin typeface="+mn-lt"/>
        </a:defRPr>
      </a:lvl7pPr>
      <a:lvl8pPr marL="3200400" algn="l" rtl="0" fontAlgn="base">
        <a:spcBef>
          <a:spcPct val="0"/>
        </a:spcBef>
        <a:spcAft>
          <a:spcPct val="25000"/>
        </a:spcAft>
        <a:buClr>
          <a:schemeClr val="tx1"/>
        </a:buClr>
        <a:defRPr sz="3000" b="1" i="1">
          <a:solidFill>
            <a:srgbClr val="4E87C6"/>
          </a:solidFill>
          <a:latin typeface="+mn-lt"/>
        </a:defRPr>
      </a:lvl8pPr>
      <a:lvl9pPr marL="3657600" algn="l" rtl="0" fontAlgn="base">
        <a:spcBef>
          <a:spcPct val="0"/>
        </a:spcBef>
        <a:spcAft>
          <a:spcPct val="25000"/>
        </a:spcAft>
        <a:buClr>
          <a:schemeClr val="tx1"/>
        </a:buClr>
        <a:defRPr sz="3000" b="1" i="1">
          <a:solidFill>
            <a:srgbClr val="4E87C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0.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88.xml"/><Relationship Id="rId1" Type="http://schemas.openxmlformats.org/officeDocument/2006/relationships/vmlDrawing" Target="../drawings/vmlDrawing19.vml"/><Relationship Id="rId4" Type="http://schemas.openxmlformats.org/officeDocument/2006/relationships/oleObject" Target="../embeddings/Microsoft_Office_Word_97_-_2003_Document19.doc"/></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88.xml"/><Relationship Id="rId1" Type="http://schemas.openxmlformats.org/officeDocument/2006/relationships/vmlDrawing" Target="../drawings/vmlDrawing20.vml"/><Relationship Id="rId4" Type="http://schemas.openxmlformats.org/officeDocument/2006/relationships/oleObject" Target="../embeddings/Microsoft_Office_Word_97_-_2003_Document20.doc"/></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05.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88.xml"/><Relationship Id="rId1" Type="http://schemas.openxmlformats.org/officeDocument/2006/relationships/vmlDrawing" Target="../drawings/vmlDrawing21.vml"/><Relationship Id="rId4" Type="http://schemas.openxmlformats.org/officeDocument/2006/relationships/oleObject" Target="../embeddings/Microsoft_Office_Word_97_-_2003_Document21.doc"/></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88.xml"/><Relationship Id="rId1" Type="http://schemas.openxmlformats.org/officeDocument/2006/relationships/vmlDrawing" Target="../drawings/vmlDrawing22.vml"/><Relationship Id="rId4" Type="http://schemas.openxmlformats.org/officeDocument/2006/relationships/oleObject" Target="../embeddings/Microsoft_Office_Word_97_-_2003_Document22.doc"/></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88.xml"/><Relationship Id="rId1" Type="http://schemas.openxmlformats.org/officeDocument/2006/relationships/vmlDrawing" Target="../drawings/vmlDrawing23.vml"/><Relationship Id="rId4" Type="http://schemas.openxmlformats.org/officeDocument/2006/relationships/oleObject" Target="../embeddings/Microsoft_Office_Word_97_-_2003_Document23.doc"/></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88.xml"/><Relationship Id="rId1" Type="http://schemas.openxmlformats.org/officeDocument/2006/relationships/vmlDrawing" Target="../drawings/vmlDrawing24.vml"/><Relationship Id="rId4" Type="http://schemas.openxmlformats.org/officeDocument/2006/relationships/oleObject" Target="../embeddings/Microsoft_Office_Word_97_-_2003_Document24.doc"/></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0.xml"/></Relationships>
</file>

<file path=ppt/slides/_rels/slide1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0.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88.xml"/><Relationship Id="rId1" Type="http://schemas.openxmlformats.org/officeDocument/2006/relationships/vmlDrawing" Target="../drawings/vmlDrawing25.vml"/><Relationship Id="rId4" Type="http://schemas.openxmlformats.org/officeDocument/2006/relationships/oleObject" Target="../embeddings/Microsoft_Office_Word_97_-_2003_Document25.doc"/></Relationships>
</file>

<file path=ppt/slides/_rels/slide1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5.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88.xml"/><Relationship Id="rId1" Type="http://schemas.openxmlformats.org/officeDocument/2006/relationships/vmlDrawing" Target="../drawings/vmlDrawing26.vml"/><Relationship Id="rId4" Type="http://schemas.openxmlformats.org/officeDocument/2006/relationships/oleObject" Target="../embeddings/Microsoft_Office_Word_97_-_2003_Document26.doc"/></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5.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88.xml"/><Relationship Id="rId1" Type="http://schemas.openxmlformats.org/officeDocument/2006/relationships/vmlDrawing" Target="../drawings/vmlDrawing27.vml"/><Relationship Id="rId4" Type="http://schemas.openxmlformats.org/officeDocument/2006/relationships/oleObject" Target="../embeddings/Microsoft_Office_Word_97_-_2003_Document27.doc"/></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5.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2.xml"/><Relationship Id="rId1" Type="http://schemas.openxmlformats.org/officeDocument/2006/relationships/vmlDrawing" Target="../drawings/vmlDrawing28.vml"/><Relationship Id="rId4" Type="http://schemas.openxmlformats.org/officeDocument/2006/relationships/oleObject" Target="../embeddings/Microsoft_Office_Word_97_-_2003_Document28.doc"/></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Microsoft_Office_Word_97_-_2003_Document29.doc"/></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2.xml"/><Relationship Id="rId1" Type="http://schemas.openxmlformats.org/officeDocument/2006/relationships/vmlDrawing" Target="../drawings/vmlDrawing30.vml"/><Relationship Id="rId4" Type="http://schemas.openxmlformats.org/officeDocument/2006/relationships/oleObject" Target="../embeddings/Microsoft_Office_Word_97_-_2003_Document30.doc"/></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0.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2.xml"/><Relationship Id="rId1" Type="http://schemas.openxmlformats.org/officeDocument/2006/relationships/vmlDrawing" Target="../drawings/vmlDrawing31.vml"/><Relationship Id="rId4" Type="http://schemas.openxmlformats.org/officeDocument/2006/relationships/oleObject" Target="../embeddings/Microsoft_Office_Word_97_-_2003_Document31.doc"/></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0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0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0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0.xml"/></Relationships>
</file>

<file path=ppt/slides/_rels/slide1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05.xml"/><Relationship Id="rId1" Type="http://schemas.openxmlformats.org/officeDocument/2006/relationships/vmlDrawing" Target="../drawings/vmlDrawing32.vml"/><Relationship Id="rId4" Type="http://schemas.openxmlformats.org/officeDocument/2006/relationships/oleObject" Target="../embeddings/Microsoft_Office_Word_97_-_2003_Document32.doc"/></Relationships>
</file>

<file path=ppt/slides/_rels/slide1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Microsoft_Office_Word_97_-_2003_Document6.doc"/></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Microsoft_Office_Word_97_-_2003_Document7.doc"/></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Microsoft_Office_Word_97_-_2003_Document8.doc"/></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Microsoft_Office_Word_97_-_2003_Document9.doc"/></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Microsoft_Office_Word_97_-_2003_Document10.doc"/></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Microsoft_Office_Word_97_-_2003_Document11.doc"/></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oleObject" Target="../embeddings/Microsoft_Office_Word_97_-_2003_Document12.doc"/></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oleObject" Target="../embeddings/Microsoft_Office_Word_97_-_2003_Document13.doc"/></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Microsoft_Office_Word_97_-_2003_Document14.doc"/></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oleObject" Target="../embeddings/Microsoft_Office_Word_97_-_2003_Document15.doc"/></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88.xml"/><Relationship Id="rId1" Type="http://schemas.openxmlformats.org/officeDocument/2006/relationships/vmlDrawing" Target="../drawings/vmlDrawing16.vml"/><Relationship Id="rId4" Type="http://schemas.openxmlformats.org/officeDocument/2006/relationships/oleObject" Target="../embeddings/Microsoft_Office_Word_97_-_2003_Document16.doc"/></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5.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88.xml"/><Relationship Id="rId1" Type="http://schemas.openxmlformats.org/officeDocument/2006/relationships/vmlDrawing" Target="../drawings/vmlDrawing17.vml"/><Relationship Id="rId4" Type="http://schemas.openxmlformats.org/officeDocument/2006/relationships/oleObject" Target="../embeddings/Microsoft_Office_Word_97_-_2003_Document17.doc"/></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0.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88.xml"/><Relationship Id="rId1" Type="http://schemas.openxmlformats.org/officeDocument/2006/relationships/vmlDrawing" Target="../drawings/vmlDrawing18.vml"/><Relationship Id="rId4" Type="http://schemas.openxmlformats.org/officeDocument/2006/relationships/oleObject" Target="../embeddings/Microsoft_Office_Word_97_-_2003_Document18.doc"/></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323233" y="76200"/>
            <a:ext cx="2497534" cy="565150"/>
          </a:xfrm>
        </p:spPr>
        <p:txBody>
          <a:bodyPr/>
          <a:lstStyle/>
          <a:p>
            <a:pPr eaLnBrk="1" hangingPunct="1">
              <a:spcBef>
                <a:spcPct val="20000"/>
              </a:spcBef>
              <a:defRPr/>
            </a:pPr>
            <a:r>
              <a:rPr lang="en-US" sz="3200" b="1" u="sng" kern="1200" dirty="0" smtClean="0">
                <a:solidFill>
                  <a:schemeClr val="accent5">
                    <a:lumMod val="10000"/>
                  </a:schemeClr>
                </a:solidFill>
                <a:latin typeface="Maiandra GD" pitchFamily="34" charset="0"/>
                <a:ea typeface="+mn-ea"/>
                <a:cs typeface="+mn-cs"/>
              </a:rPr>
              <a:t>Lecture 3</a:t>
            </a:r>
          </a:p>
        </p:txBody>
      </p:sp>
      <p:sp>
        <p:nvSpPr>
          <p:cNvPr id="27652" name="Rectangle 7"/>
          <p:cNvSpPr>
            <a:spLocks noGrp="1" noChangeArrowheads="1"/>
          </p:cNvSpPr>
          <p:nvPr>
            <p:ph idx="1"/>
          </p:nvPr>
        </p:nvSpPr>
        <p:spPr>
          <a:xfrm>
            <a:off x="1104900" y="1600200"/>
            <a:ext cx="6934200" cy="2743200"/>
          </a:xfrm>
        </p:spPr>
        <p:txBody>
          <a:bodyPr/>
          <a:lstStyle/>
          <a:p>
            <a:pPr marL="0" indent="0" algn="ctr" eaLnBrk="1" hangingPunct="1">
              <a:lnSpc>
                <a:spcPct val="150000"/>
              </a:lnSpc>
              <a:spcAft>
                <a:spcPts val="0"/>
              </a:spcAft>
              <a:buNone/>
            </a:pPr>
            <a:r>
              <a:rPr lang="en-US" sz="6000" b="1" i="0" spc="300" dirty="0" smtClean="0">
                <a:solidFill>
                  <a:srgbClr val="00B050"/>
                </a:solidFill>
                <a:effectLst>
                  <a:outerShdw blurRad="38100" dist="38100" dir="2700000" algn="tl">
                    <a:srgbClr val="000000">
                      <a:alpha val="43137"/>
                    </a:srgbClr>
                  </a:outerShdw>
                </a:effectLst>
                <a:latin typeface="Maiandra GD" pitchFamily="34" charset="0"/>
              </a:rPr>
              <a:t>Making Decision and Looping</a:t>
            </a:r>
            <a:endParaRPr lang="en-US" sz="6000" b="1" i="0" spc="300" dirty="0">
              <a:solidFill>
                <a:srgbClr val="00B050"/>
              </a:solidFill>
              <a:effectLst>
                <a:outerShdw blurRad="38100" dist="38100" dir="2700000" algn="tl">
                  <a:srgbClr val="000000">
                    <a:alpha val="43137"/>
                  </a:srgbClr>
                </a:outerShdw>
              </a:effectLst>
              <a:latin typeface="Maiandra GD" pitchFamily="34" charset="0"/>
            </a:endParaRPr>
          </a:p>
        </p:txBody>
      </p:sp>
      <p:sp>
        <p:nvSpPr>
          <p:cNvPr id="6" name="TextBox 5"/>
          <p:cNvSpPr txBox="1"/>
          <p:nvPr/>
        </p:nvSpPr>
        <p:spPr>
          <a:xfrm>
            <a:off x="0" y="0"/>
            <a:ext cx="1828800" cy="461665"/>
          </a:xfrm>
          <a:prstGeom prst="rect">
            <a:avLst/>
          </a:prstGeom>
          <a:noFill/>
        </p:spPr>
        <p:txBody>
          <a:bodyPr wrap="square" rtlCol="0">
            <a:spAutoFit/>
          </a:bodyPr>
          <a:lstStyle/>
          <a:p>
            <a:r>
              <a:rPr lang="en-US" sz="1200" b="1" dirty="0" smtClean="0">
                <a:ln w="10541" cmpd="sng">
                  <a:solidFill>
                    <a:srgbClr val="7D7D7D">
                      <a:tint val="100000"/>
                      <a:shade val="100000"/>
                      <a:satMod val="110000"/>
                    </a:srgbClr>
                  </a:solidFill>
                  <a:prstDash val="solid"/>
                </a:ln>
                <a:solidFill>
                  <a:srgbClr val="7030A0"/>
                </a:solidFill>
                <a:latin typeface="Maiandra GD" pitchFamily="34" charset="0"/>
              </a:rPr>
              <a:t>Programming IT Course</a:t>
            </a:r>
          </a:p>
          <a:p>
            <a:r>
              <a:rPr lang="en-US" sz="1200" b="1" dirty="0" smtClean="0">
                <a:ln w="10541" cmpd="sng">
                  <a:solidFill>
                    <a:srgbClr val="7D7D7D">
                      <a:tint val="100000"/>
                      <a:shade val="100000"/>
                      <a:satMod val="110000"/>
                    </a:srgbClr>
                  </a:solidFill>
                  <a:prstDash val="solid"/>
                </a:ln>
                <a:solidFill>
                  <a:srgbClr val="7030A0"/>
                </a:solidFill>
                <a:latin typeface="Maiandra GD" pitchFamily="34" charset="0"/>
              </a:rPr>
              <a:t>GNU C</a:t>
            </a:r>
          </a:p>
        </p:txBody>
      </p:sp>
      <p:sp>
        <p:nvSpPr>
          <p:cNvPr id="7" name="TextBox 6"/>
          <p:cNvSpPr txBox="1"/>
          <p:nvPr/>
        </p:nvSpPr>
        <p:spPr>
          <a:xfrm>
            <a:off x="3886200" y="5181600"/>
            <a:ext cx="4876800" cy="400110"/>
          </a:xfrm>
          <a:prstGeom prst="rect">
            <a:avLst/>
          </a:prstGeom>
          <a:noFill/>
        </p:spPr>
        <p:txBody>
          <a:bodyPr wrap="square" rtlCol="0">
            <a:spAutoFit/>
          </a:bodyPr>
          <a:lstStyle/>
          <a:p>
            <a:pPr algn="r"/>
            <a:r>
              <a:rPr lang="en-US" sz="2000" dirty="0" smtClean="0">
                <a:solidFill>
                  <a:schemeClr val="accent3">
                    <a:lumMod val="50000"/>
                  </a:schemeClr>
                </a:solidFill>
                <a:effectLst>
                  <a:outerShdw blurRad="38100" dist="38100" dir="2700000" algn="tl">
                    <a:srgbClr val="000000">
                      <a:alpha val="43137"/>
                    </a:srgbClr>
                  </a:outerShdw>
                </a:effectLst>
                <a:latin typeface="Maiandra GD" pitchFamily="34" charset="0"/>
              </a:rPr>
              <a:t>Instructor: Dr. Nguyen Ngoc Truong Minh</a:t>
            </a:r>
          </a:p>
        </p:txBody>
      </p:sp>
      <p:sp>
        <p:nvSpPr>
          <p:cNvPr id="8" name="TextBox 7"/>
          <p:cNvSpPr txBox="1"/>
          <p:nvPr/>
        </p:nvSpPr>
        <p:spPr>
          <a:xfrm>
            <a:off x="2590800" y="6400800"/>
            <a:ext cx="3962400" cy="307777"/>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latin typeface="Maiandra GD" pitchFamily="34" charset="0"/>
              </a:rPr>
              <a:t>Vietnamese German University (VGU),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2400" y="76200"/>
            <a:ext cx="6553200" cy="609600"/>
          </a:xfrm>
        </p:spPr>
        <p:txBody>
          <a:bodyPr/>
          <a:lstStyle/>
          <a:p>
            <a:pPr algn="l" eaLnBrk="1" hangingPunct="1"/>
            <a:r>
              <a:rPr lang="en-US" sz="3600" b="1" smtClean="0">
                <a:solidFill>
                  <a:srgbClr val="002060"/>
                </a:solidFill>
                <a:effectLst>
                  <a:outerShdw blurRad="38100" dist="38100" dir="2700000" algn="tl">
                    <a:srgbClr val="000000">
                      <a:alpha val="43137"/>
                    </a:srgbClr>
                  </a:outerShdw>
                </a:effectLst>
                <a:latin typeface="Maiandra GD" pitchFamily="34" charset="0"/>
              </a:rPr>
              <a:t>3.3 </a:t>
            </a:r>
            <a:r>
              <a:rPr lang="en-US" sz="3600" b="1">
                <a:solidFill>
                  <a:srgbClr val="002060"/>
                </a:solidFill>
                <a:effectLst>
                  <a:outerShdw blurRad="38100" dist="38100" dir="2700000" algn="tl">
                    <a:srgbClr val="000000">
                      <a:alpha val="43137"/>
                    </a:srgbClr>
                  </a:outerShdw>
                </a:effectLst>
                <a:latin typeface="Maiandra GD" pitchFamily="34" charset="0"/>
              </a:rPr>
              <a:t>The </a:t>
            </a:r>
            <a:r>
              <a:rPr lang="en-US" sz="3200" b="1">
                <a:solidFill>
                  <a:srgbClr val="C00000"/>
                </a:solidFill>
                <a:effectLst>
                  <a:outerShdw blurRad="38100" dist="38100" dir="2700000" algn="tl">
                    <a:srgbClr val="000000">
                      <a:alpha val="43137"/>
                    </a:srgbClr>
                  </a:outerShdw>
                </a:effectLst>
                <a:latin typeface="Maiandra GD" pitchFamily="34" charset="0"/>
              </a:rPr>
              <a:t>if</a:t>
            </a:r>
            <a:r>
              <a:rPr lang="en-US" sz="3600" b="1">
                <a:solidFill>
                  <a:srgbClr val="002060"/>
                </a:solidFill>
                <a:effectLst>
                  <a:outerShdw blurRad="38100" dist="38100" dir="2700000" algn="tl">
                    <a:srgbClr val="000000">
                      <a:alpha val="43137"/>
                    </a:srgbClr>
                  </a:outerShdw>
                </a:effectLst>
                <a:latin typeface="Maiandra GD" pitchFamily="34" charset="0"/>
              </a:rPr>
              <a:t> selection statement</a:t>
            </a:r>
          </a:p>
        </p:txBody>
      </p:sp>
      <p:sp>
        <p:nvSpPr>
          <p:cNvPr id="36868" name="Rectangle 3"/>
          <p:cNvSpPr>
            <a:spLocks noGrp="1" noChangeArrowheads="1"/>
          </p:cNvSpPr>
          <p:nvPr>
            <p:ph idx="1"/>
          </p:nvPr>
        </p:nvSpPr>
        <p:spPr>
          <a:xfrm>
            <a:off x="495300" y="1295400"/>
            <a:ext cx="8153400" cy="4724400"/>
          </a:xfrm>
        </p:spPr>
        <p:txBody>
          <a:bodyPr/>
          <a:lstStyle/>
          <a:p>
            <a:pPr eaLnBrk="1" hangingPunct="1">
              <a:spcBef>
                <a:spcPts val="600"/>
              </a:spcBef>
              <a:spcAft>
                <a:spcPts val="600"/>
              </a:spcAft>
              <a:buClr>
                <a:schemeClr val="tx1"/>
              </a:buClr>
              <a:buSzPct val="80000"/>
            </a:pPr>
            <a:r>
              <a:rPr lang="en-US" sz="2400" dirty="0">
                <a:solidFill>
                  <a:srgbClr val="0070C0"/>
                </a:solidFill>
                <a:latin typeface="Maiandra GD" pitchFamily="34" charset="0"/>
              </a:rPr>
              <a:t>Selection </a:t>
            </a:r>
            <a:r>
              <a:rPr lang="en-US" sz="2400" dirty="0" smtClean="0">
                <a:solidFill>
                  <a:srgbClr val="0070C0"/>
                </a:solidFill>
                <a:latin typeface="Maiandra GD" pitchFamily="34" charset="0"/>
              </a:rPr>
              <a:t>structure</a:t>
            </a:r>
            <a:endParaRPr lang="en-US" sz="2400" dirty="0">
              <a:solidFill>
                <a:srgbClr val="0070C0"/>
              </a:solidFill>
              <a:latin typeface="Maiandra GD" pitchFamily="34" charset="0"/>
            </a:endParaRPr>
          </a:p>
          <a:p>
            <a:pPr marL="548640" lvl="1" indent="-274320" eaLnBrk="1" hangingPunct="1">
              <a:spcBef>
                <a:spcPts val="600"/>
              </a:spcBef>
              <a:spcAft>
                <a:spcPts val="600"/>
              </a:spcAft>
              <a:buClr>
                <a:schemeClr val="tx1"/>
              </a:buClr>
            </a:pPr>
            <a:r>
              <a:rPr lang="en-US" sz="2000" dirty="0">
                <a:latin typeface="Maiandra GD" pitchFamily="34" charset="0"/>
              </a:rPr>
              <a:t>Used to choose among </a:t>
            </a:r>
            <a:r>
              <a:rPr lang="en-US" sz="2000" dirty="0">
                <a:solidFill>
                  <a:srgbClr val="C00000"/>
                </a:solidFill>
                <a:latin typeface="Maiandra GD" pitchFamily="34" charset="0"/>
              </a:rPr>
              <a:t>alternative courses of action</a:t>
            </a:r>
          </a:p>
          <a:p>
            <a:pPr marL="548640" lvl="1" indent="-274320" eaLnBrk="1" hangingPunct="1">
              <a:spcBef>
                <a:spcPts val="600"/>
              </a:spcBef>
              <a:spcAft>
                <a:spcPts val="600"/>
              </a:spcAft>
              <a:buClr>
                <a:schemeClr val="tx1"/>
              </a:buClr>
            </a:pPr>
            <a:r>
              <a:rPr lang="en-US" sz="2000" dirty="0" err="1">
                <a:latin typeface="Maiandra GD" pitchFamily="34" charset="0"/>
              </a:rPr>
              <a:t>Pseudocode</a:t>
            </a:r>
            <a:r>
              <a:rPr lang="en-US" sz="2000" dirty="0">
                <a:latin typeface="Maiandra GD" pitchFamily="34" charset="0"/>
              </a:rPr>
              <a:t>:</a:t>
            </a:r>
          </a:p>
          <a:p>
            <a:pPr lvl="2" eaLnBrk="1" hangingPunct="1">
              <a:spcBef>
                <a:spcPts val="600"/>
              </a:spcBef>
              <a:spcAft>
                <a:spcPts val="600"/>
              </a:spcAft>
              <a:buClr>
                <a:schemeClr val="tx1"/>
              </a:buClr>
              <a:buFont typeface="Arial" charset="0"/>
              <a:buNone/>
            </a:pPr>
            <a:r>
              <a:rPr lang="en-US" sz="1800" i="1" dirty="0">
                <a:solidFill>
                  <a:schemeClr val="accent2"/>
                </a:solidFill>
                <a:latin typeface="Maiandra GD" pitchFamily="34" charset="0"/>
              </a:rPr>
              <a:t>If student</a:t>
            </a:r>
            <a:r>
              <a:rPr lang="ja-JP" altLang="en-US" sz="1800" i="1">
                <a:solidFill>
                  <a:schemeClr val="accent2"/>
                </a:solidFill>
                <a:latin typeface="Maiandra GD" pitchFamily="34" charset="0"/>
              </a:rPr>
              <a:t>’</a:t>
            </a:r>
            <a:r>
              <a:rPr lang="en-US" sz="1800" i="1" dirty="0">
                <a:solidFill>
                  <a:schemeClr val="accent2"/>
                </a:solidFill>
                <a:latin typeface="Maiandra GD" pitchFamily="34" charset="0"/>
              </a:rPr>
              <a:t>s grade is greater than or equal to 60</a:t>
            </a:r>
            <a:br>
              <a:rPr lang="en-US" sz="1800" i="1" dirty="0">
                <a:solidFill>
                  <a:schemeClr val="accent2"/>
                </a:solidFill>
                <a:latin typeface="Maiandra GD" pitchFamily="34" charset="0"/>
              </a:rPr>
            </a:br>
            <a:r>
              <a:rPr lang="en-US" sz="1800" i="1" dirty="0">
                <a:solidFill>
                  <a:schemeClr val="accent2"/>
                </a:solidFill>
                <a:latin typeface="Maiandra GD" pitchFamily="34" charset="0"/>
              </a:rPr>
              <a:t>Print </a:t>
            </a:r>
            <a:r>
              <a:rPr lang="ja-JP" altLang="en-US" sz="1800" i="1">
                <a:solidFill>
                  <a:schemeClr val="accent2"/>
                </a:solidFill>
                <a:latin typeface="Maiandra GD" pitchFamily="34" charset="0"/>
              </a:rPr>
              <a:t>“</a:t>
            </a:r>
            <a:r>
              <a:rPr lang="en-US" sz="1800" i="1" dirty="0">
                <a:solidFill>
                  <a:schemeClr val="accent2"/>
                </a:solidFill>
                <a:latin typeface="Maiandra GD" pitchFamily="34" charset="0"/>
              </a:rPr>
              <a:t>Passed</a:t>
            </a:r>
            <a:r>
              <a:rPr lang="ja-JP" altLang="en-US" sz="1800" i="1">
                <a:solidFill>
                  <a:schemeClr val="accent2"/>
                </a:solidFill>
                <a:latin typeface="Maiandra GD" pitchFamily="34" charset="0"/>
              </a:rPr>
              <a:t>”</a:t>
            </a:r>
            <a:endParaRPr lang="en-US" sz="1800" i="1" dirty="0">
              <a:solidFill>
                <a:schemeClr val="accent2"/>
              </a:solidFill>
              <a:latin typeface="Maiandra GD" pitchFamily="34" charset="0"/>
            </a:endParaRPr>
          </a:p>
          <a:p>
            <a:pPr eaLnBrk="1" hangingPunct="1">
              <a:spcBef>
                <a:spcPts val="600"/>
              </a:spcBef>
              <a:spcAft>
                <a:spcPts val="600"/>
              </a:spcAft>
              <a:buClr>
                <a:schemeClr val="tx1"/>
              </a:buClr>
              <a:buSzPct val="80000"/>
            </a:pPr>
            <a:r>
              <a:rPr lang="en-US" sz="2400" dirty="0">
                <a:latin typeface="Maiandra GD" pitchFamily="34" charset="0"/>
              </a:rPr>
              <a:t>If condition </a:t>
            </a:r>
            <a:r>
              <a:rPr lang="en-US" sz="2000" dirty="0">
                <a:solidFill>
                  <a:srgbClr val="C00000"/>
                </a:solidFill>
                <a:latin typeface="Maiandra GD" pitchFamily="34" charset="0"/>
              </a:rPr>
              <a:t>true </a:t>
            </a:r>
            <a:endParaRPr lang="en-US" sz="2400" dirty="0">
              <a:solidFill>
                <a:srgbClr val="C00000"/>
              </a:solidFill>
              <a:latin typeface="Maiandra GD" pitchFamily="34" charset="0"/>
            </a:endParaRPr>
          </a:p>
          <a:p>
            <a:pPr marL="548640" lvl="1" indent="-274320" eaLnBrk="1" hangingPunct="1">
              <a:spcBef>
                <a:spcPts val="600"/>
              </a:spcBef>
              <a:spcAft>
                <a:spcPts val="600"/>
              </a:spcAft>
              <a:buClr>
                <a:schemeClr val="tx1"/>
              </a:buClr>
            </a:pPr>
            <a:r>
              <a:rPr lang="en-US" sz="1800" dirty="0" smtClean="0">
                <a:solidFill>
                  <a:srgbClr val="0070C0"/>
                </a:solidFill>
                <a:latin typeface="Maiandra GD" pitchFamily="34" charset="0"/>
              </a:rPr>
              <a:t>print</a:t>
            </a:r>
            <a:r>
              <a:rPr lang="en-US" sz="2000" dirty="0" smtClean="0">
                <a:latin typeface="Maiandra GD" pitchFamily="34" charset="0"/>
              </a:rPr>
              <a:t> </a:t>
            </a:r>
            <a:r>
              <a:rPr lang="en-US" sz="2000" dirty="0">
                <a:latin typeface="Maiandra GD" pitchFamily="34" charset="0"/>
              </a:rPr>
              <a:t>statement executed and program goes on to next statement</a:t>
            </a:r>
          </a:p>
          <a:p>
            <a:pPr marL="548640" lvl="1" indent="-274320" eaLnBrk="1" hangingPunct="1">
              <a:spcBef>
                <a:spcPts val="600"/>
              </a:spcBef>
              <a:spcAft>
                <a:spcPts val="600"/>
              </a:spcAft>
              <a:buClr>
                <a:schemeClr val="tx1"/>
              </a:buClr>
            </a:pPr>
            <a:r>
              <a:rPr lang="en-US" sz="2000" dirty="0">
                <a:latin typeface="Maiandra GD" pitchFamily="34" charset="0"/>
              </a:rPr>
              <a:t>If </a:t>
            </a:r>
            <a:r>
              <a:rPr lang="en-US" sz="1600" dirty="0">
                <a:solidFill>
                  <a:srgbClr val="C00000"/>
                </a:solidFill>
                <a:latin typeface="Maiandra GD" pitchFamily="34" charset="0"/>
              </a:rPr>
              <a:t>false</a:t>
            </a:r>
            <a:r>
              <a:rPr lang="en-US" sz="2000" dirty="0">
                <a:latin typeface="Maiandra GD" pitchFamily="34" charset="0"/>
              </a:rPr>
              <a:t>, </a:t>
            </a:r>
            <a:r>
              <a:rPr lang="en-US" sz="1800" dirty="0">
                <a:solidFill>
                  <a:srgbClr val="0070C0"/>
                </a:solidFill>
                <a:latin typeface="Maiandra GD" pitchFamily="34" charset="0"/>
              </a:rPr>
              <a:t>print</a:t>
            </a:r>
            <a:r>
              <a:rPr lang="en-US" sz="2000" dirty="0">
                <a:latin typeface="Maiandra GD" pitchFamily="34" charset="0"/>
              </a:rPr>
              <a:t> statement is ignored and the program goes onto the next statement</a:t>
            </a:r>
          </a:p>
          <a:p>
            <a:pPr marL="548640" lvl="1" indent="-274320" eaLnBrk="1" hangingPunct="1">
              <a:spcBef>
                <a:spcPts val="600"/>
              </a:spcBef>
              <a:spcAft>
                <a:spcPts val="600"/>
              </a:spcAft>
              <a:buClr>
                <a:schemeClr val="tx1"/>
              </a:buClr>
            </a:pPr>
            <a:r>
              <a:rPr lang="en-US" sz="2000" dirty="0">
                <a:latin typeface="Maiandra GD" pitchFamily="34" charset="0"/>
              </a:rPr>
              <a:t>Indenting makes programs easier to read</a:t>
            </a:r>
          </a:p>
          <a:p>
            <a:pPr marL="914400" lvl="2" indent="-274320" eaLnBrk="1" hangingPunct="1">
              <a:spcBef>
                <a:spcPts val="600"/>
              </a:spcBef>
              <a:spcAft>
                <a:spcPts val="600"/>
              </a:spcAft>
              <a:buClr>
                <a:schemeClr val="tx1"/>
              </a:buClr>
              <a:buSzPct val="80000"/>
            </a:pPr>
            <a:r>
              <a:rPr lang="en-US" sz="1800" dirty="0">
                <a:latin typeface="Maiandra GD" pitchFamily="34" charset="0"/>
              </a:rPr>
              <a:t>C ignores whitespace characters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3.9</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56324" name="Rectangle 3"/>
          <p:cNvSpPr>
            <a:spLocks noGrp="1" noChangeArrowheads="1"/>
          </p:cNvSpPr>
          <p:nvPr>
            <p:ph type="body" idx="1"/>
          </p:nvPr>
        </p:nvSpPr>
        <p:spPr>
          <a:xfrm>
            <a:off x="1180307" y="3200400"/>
            <a:ext cx="6783387" cy="830997"/>
          </a:xfrm>
          <a:noFill/>
        </p:spPr>
        <p:txBody>
          <a:bodyPr anchor="t"/>
          <a:lstStyle/>
          <a:p>
            <a:pPr algn="just" eaLnBrk="1" hangingPunct="1">
              <a:lnSpc>
                <a:spcPct val="100000"/>
              </a:lnSpc>
              <a:spcAft>
                <a:spcPts val="0"/>
              </a:spcAft>
            </a:pPr>
            <a:r>
              <a:rPr lang="en-US" sz="2400" b="0" dirty="0">
                <a:latin typeface="Maiandra GD" pitchFamily="34" charset="0"/>
              </a:rPr>
              <a:t>Limit </a:t>
            </a:r>
            <a:r>
              <a:rPr lang="en-US" sz="2400" b="0" dirty="0">
                <a:solidFill>
                  <a:srgbClr val="0070C0"/>
                </a:solidFill>
                <a:latin typeface="Maiandra GD" pitchFamily="34" charset="0"/>
              </a:rPr>
              <a:t>the size of control-statement headers</a:t>
            </a:r>
            <a:r>
              <a:rPr lang="en-US" sz="2400" b="0" dirty="0">
                <a:latin typeface="Maiandra GD" pitchFamily="34" charset="0"/>
              </a:rPr>
              <a:t> to </a:t>
            </a:r>
            <a:r>
              <a:rPr lang="en-US" sz="2400" b="0" dirty="0">
                <a:solidFill>
                  <a:srgbClr val="C00000"/>
                </a:solidFill>
                <a:latin typeface="Maiandra GD" pitchFamily="34" charset="0"/>
              </a:rPr>
              <a:t>a single line if possible</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0" y="0"/>
          <a:ext cx="6775450" cy="6858000"/>
        </p:xfrm>
        <a:graphic>
          <a:graphicData uri="http://schemas.openxmlformats.org/presentationml/2006/ole">
            <p:oleObj spid="_x0000_s4110" name="Document" r:id="rId4" imgW="7103950" imgH="7132335" progId="Word.Document.8">
              <p:embed/>
            </p:oleObj>
          </a:graphicData>
        </a:graphic>
      </p:graphicFrame>
      <p:sp>
        <p:nvSpPr>
          <p:cNvPr id="410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dirty="0">
                <a:solidFill>
                  <a:srgbClr val="7030A0"/>
                </a:solidFill>
                <a:latin typeface="Maiandra GD" pitchFamily="34" charset="0"/>
              </a:rPr>
              <a:t>Outline</a:t>
            </a:r>
          </a:p>
        </p:txBody>
      </p:sp>
      <p:sp>
        <p:nvSpPr>
          <p:cNvPr id="880645" name="Text Box 5"/>
          <p:cNvSpPr txBox="1">
            <a:spLocks noChangeArrowheads="1"/>
          </p:cNvSpPr>
          <p:nvPr/>
        </p:nvSpPr>
        <p:spPr bwMode="auto">
          <a:xfrm>
            <a:off x="3418112" y="348338"/>
            <a:ext cx="1839688" cy="584775"/>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dirty="0">
                <a:solidFill>
                  <a:schemeClr val="tx1"/>
                </a:solidFill>
                <a:latin typeface="Maiandra GD" pitchFamily="34" charset="0"/>
                <a:ea typeface="Times New Roman" charset="0"/>
                <a:cs typeface="AGaramond" charset="0"/>
              </a:rPr>
              <a:t>additional </a:t>
            </a:r>
            <a:r>
              <a:rPr lang="en-US" dirty="0" smtClean="0">
                <a:solidFill>
                  <a:schemeClr val="tx1"/>
                </a:solidFill>
                <a:latin typeface="Maiandra GD" pitchFamily="34" charset="0"/>
                <a:ea typeface="Times New Roman" charset="0"/>
                <a:cs typeface="AGaramond" charset="0"/>
              </a:rPr>
              <a:t>header </a:t>
            </a:r>
            <a:r>
              <a:rPr lang="en-US" dirty="0" err="1" smtClean="0">
                <a:solidFill>
                  <a:srgbClr val="C00000"/>
                </a:solidFill>
                <a:latin typeface="Maiandra GD" pitchFamily="34" charset="0"/>
                <a:ea typeface="Times New Roman" charset="0"/>
                <a:cs typeface="AGaramond" charset="0"/>
              </a:rPr>
              <a:t>math.h</a:t>
            </a:r>
            <a:endParaRPr lang="en-US" dirty="0">
              <a:solidFill>
                <a:srgbClr val="C00000"/>
              </a:solidFill>
              <a:latin typeface="Maiandra GD" pitchFamily="34" charset="0"/>
              <a:ea typeface="Times New Roman" charset="0"/>
              <a:cs typeface="AGaramond" charset="0"/>
            </a:endParaRPr>
          </a:p>
        </p:txBody>
      </p:sp>
      <p:sp>
        <p:nvSpPr>
          <p:cNvPr id="4103" name="Line 6"/>
          <p:cNvSpPr>
            <a:spLocks noChangeShapeType="1"/>
          </p:cNvSpPr>
          <p:nvPr/>
        </p:nvSpPr>
        <p:spPr bwMode="auto">
          <a:xfrm flipH="1">
            <a:off x="1828800" y="762000"/>
            <a:ext cx="167640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type="triangle" w="med" len="med"/>
              </a14:hiddenLine>
            </a:ext>
          </a:extLst>
        </p:spPr>
        <p:txBody>
          <a:bodyPr anchor="ctr">
            <a:spAutoFit/>
          </a:bodyPr>
          <a:lstStyle/>
          <a:p>
            <a:endParaRPr lang="en-US"/>
          </a:p>
        </p:txBody>
      </p:sp>
      <p:sp>
        <p:nvSpPr>
          <p:cNvPr id="4104" name="Line 7"/>
          <p:cNvSpPr>
            <a:spLocks noChangeShapeType="1"/>
          </p:cNvSpPr>
          <p:nvPr/>
        </p:nvSpPr>
        <p:spPr bwMode="auto">
          <a:xfrm flipH="1">
            <a:off x="1741712" y="63137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80648" name="Text Box 8"/>
          <p:cNvSpPr txBox="1">
            <a:spLocks noChangeArrowheads="1"/>
          </p:cNvSpPr>
          <p:nvPr/>
        </p:nvSpPr>
        <p:spPr bwMode="auto">
          <a:xfrm>
            <a:off x="4408718" y="4386944"/>
            <a:ext cx="2677882" cy="1077218"/>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ts val="600"/>
              </a:spcBef>
              <a:spcAft>
                <a:spcPts val="600"/>
              </a:spcAft>
            </a:pPr>
            <a:r>
              <a:rPr lang="en-US" dirty="0" err="1">
                <a:solidFill>
                  <a:srgbClr val="C00000"/>
                </a:solidFill>
                <a:latin typeface="Maiandra GD" pitchFamily="34" charset="0"/>
                <a:ea typeface="Times New Roman" charset="0"/>
                <a:cs typeface="AGaramond" charset="0"/>
              </a:rPr>
              <a:t>pow</a:t>
            </a:r>
            <a:r>
              <a:rPr lang="en-US" dirty="0">
                <a:solidFill>
                  <a:schemeClr val="tx1"/>
                </a:solidFill>
                <a:latin typeface="Maiandra GD" pitchFamily="34" charset="0"/>
                <a:ea typeface="Times New Roman" charset="0"/>
                <a:cs typeface="AGaramond" charset="0"/>
              </a:rPr>
              <a:t> function calculates the value of the first argument raised to the power of the second argument</a:t>
            </a:r>
          </a:p>
        </p:txBody>
      </p:sp>
      <p:sp>
        <p:nvSpPr>
          <p:cNvPr id="4106" name="Line 9"/>
          <p:cNvSpPr>
            <a:spLocks noChangeShapeType="1"/>
          </p:cNvSpPr>
          <p:nvPr/>
        </p:nvSpPr>
        <p:spPr bwMode="auto">
          <a:xfrm flipH="1">
            <a:off x="3799118" y="4909456"/>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0" y="0"/>
          <a:ext cx="7021513" cy="4994275"/>
        </p:xfrm>
        <a:graphic>
          <a:graphicData uri="http://schemas.openxmlformats.org/presentationml/2006/ole">
            <p:oleObj spid="_x0000_s5129" name="Document" r:id="rId4" imgW="7054892" imgH="5015632" progId="Word.Document.8">
              <p:embed/>
            </p:oleObj>
          </a:graphicData>
        </a:graphic>
      </p:graphicFrame>
      <p:sp>
        <p:nvSpPr>
          <p:cNvPr id="512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dirty="0">
                <a:solidFill>
                  <a:srgbClr val="7030A0"/>
                </a:solidFill>
                <a:latin typeface="Maiandra GD" pitchFamily="34" charset="0"/>
              </a:rPr>
              <a:t>Outline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75000"/>
                  </a:schemeClr>
                </a:solidFill>
                <a:effectLst>
                  <a:outerShdw blurRad="38100" dist="38100" dir="2700000" algn="tl">
                    <a:srgbClr val="000000">
                      <a:alpha val="43137"/>
                    </a:srgbClr>
                  </a:outerShdw>
                </a:effectLst>
                <a:latin typeface="Maiandra GD" pitchFamily="34" charset="0"/>
              </a:rPr>
              <a:t>Error-Prevention </a:t>
            </a:r>
            <a:r>
              <a:rPr lang="en-US">
                <a:solidFill>
                  <a:schemeClr val="accent2">
                    <a:lumMod val="75000"/>
                  </a:schemeClr>
                </a:solidFill>
                <a:effectLst>
                  <a:outerShdw blurRad="38100" dist="38100" dir="2700000" algn="tl">
                    <a:srgbClr val="000000">
                      <a:alpha val="43137"/>
                    </a:srgbClr>
                  </a:outerShdw>
                </a:effectLst>
                <a:latin typeface="Maiandra GD" pitchFamily="34" charset="0"/>
              </a:rPr>
              <a:t>Tip </a:t>
            </a:r>
            <a:r>
              <a:rPr lang="en-US" smtClean="0">
                <a:solidFill>
                  <a:schemeClr val="accent2">
                    <a:lumMod val="75000"/>
                  </a:schemeClr>
                </a:solidFill>
                <a:effectLst>
                  <a:outerShdw blurRad="38100" dist="38100" dir="2700000" algn="tl">
                    <a:srgbClr val="000000">
                      <a:alpha val="43137"/>
                    </a:srgbClr>
                  </a:outerShdw>
                </a:effectLst>
                <a:latin typeface="Maiandra GD" pitchFamily="34" charset="0"/>
              </a:rPr>
              <a:t>3.9</a:t>
            </a:r>
            <a:endParaRPr lang="en-US" dirty="0">
              <a:solidFill>
                <a:schemeClr val="accent2">
                  <a:lumMod val="75000"/>
                </a:schemeClr>
              </a:solidFill>
              <a:effectLst>
                <a:outerShdw blurRad="38100" dist="38100" dir="2700000" algn="tl">
                  <a:srgbClr val="000000">
                    <a:alpha val="43137"/>
                  </a:srgbClr>
                </a:outerShdw>
              </a:effectLst>
              <a:latin typeface="Maiandra GD" pitchFamily="34" charset="0"/>
            </a:endParaRPr>
          </a:p>
        </p:txBody>
      </p:sp>
      <p:sp>
        <p:nvSpPr>
          <p:cNvPr id="57348" name="Rectangle 3"/>
          <p:cNvSpPr>
            <a:spLocks noGrp="1" noChangeArrowheads="1"/>
          </p:cNvSpPr>
          <p:nvPr>
            <p:ph type="body" idx="1"/>
          </p:nvPr>
        </p:nvSpPr>
        <p:spPr>
          <a:xfrm>
            <a:off x="1180307" y="2819400"/>
            <a:ext cx="6783387" cy="1569660"/>
          </a:xfrm>
          <a:noFill/>
        </p:spPr>
        <p:txBody>
          <a:bodyPr anchor="t"/>
          <a:lstStyle/>
          <a:p>
            <a:pPr algn="just" eaLnBrk="1" hangingPunct="1">
              <a:lnSpc>
                <a:spcPct val="100000"/>
              </a:lnSpc>
              <a:spcAft>
                <a:spcPts val="0"/>
              </a:spcAft>
            </a:pPr>
            <a:r>
              <a:rPr lang="en-US" sz="2400" b="0" dirty="0">
                <a:solidFill>
                  <a:srgbClr val="C00000"/>
                </a:solidFill>
                <a:latin typeface="Maiandra GD" pitchFamily="34" charset="0"/>
              </a:rPr>
              <a:t>Do not use variables</a:t>
            </a:r>
            <a:r>
              <a:rPr lang="en-US" sz="2400" b="0" dirty="0">
                <a:latin typeface="Maiandra GD" pitchFamily="34" charset="0"/>
              </a:rPr>
              <a:t> of type </a:t>
            </a:r>
            <a:r>
              <a:rPr lang="en-US" sz="2400" b="0" dirty="0">
                <a:solidFill>
                  <a:srgbClr val="C00000"/>
                </a:solidFill>
                <a:latin typeface="Maiandra GD" pitchFamily="34" charset="0"/>
              </a:rPr>
              <a:t>float</a:t>
            </a:r>
            <a:r>
              <a:rPr lang="en-US" sz="2400" b="0" dirty="0">
                <a:latin typeface="Maiandra GD" pitchFamily="34" charset="0"/>
              </a:rPr>
              <a:t> or </a:t>
            </a:r>
            <a:r>
              <a:rPr lang="en-US" sz="2400" b="0" dirty="0">
                <a:solidFill>
                  <a:srgbClr val="C00000"/>
                </a:solidFill>
                <a:latin typeface="Maiandra GD" pitchFamily="34" charset="0"/>
              </a:rPr>
              <a:t>double</a:t>
            </a:r>
            <a:r>
              <a:rPr lang="en-US" sz="2400" b="0" dirty="0">
                <a:latin typeface="Maiandra GD" pitchFamily="34" charset="0"/>
              </a:rPr>
              <a:t> to perform monetary calculations. The impreciseness of floating-point numbers can cause errors that will result in </a:t>
            </a:r>
            <a:r>
              <a:rPr lang="en-US" sz="2400" b="0" dirty="0">
                <a:solidFill>
                  <a:srgbClr val="0070C0"/>
                </a:solidFill>
                <a:latin typeface="Maiandra GD" pitchFamily="34" charset="0"/>
              </a:rPr>
              <a:t>incorrect monetary values</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76200" y="76200"/>
            <a:ext cx="8229600" cy="762000"/>
          </a:xfrm>
        </p:spPr>
        <p:txBody>
          <a:bodyPr/>
          <a:lstStyle/>
          <a:p>
            <a:pPr eaLnBrk="1" hangingPunct="1"/>
            <a:r>
              <a:rPr lang="en-US" smtClean="0">
                <a:effectLst>
                  <a:outerShdw blurRad="38100" dist="38100" dir="2700000" algn="tl">
                    <a:srgbClr val="000000">
                      <a:alpha val="43137"/>
                    </a:srgbClr>
                  </a:outerShdw>
                </a:effectLst>
                <a:latin typeface="Maiandra GD" pitchFamily="34" charset="0"/>
              </a:rPr>
              <a:t>3.12 </a:t>
            </a:r>
            <a:r>
              <a:rPr lang="en-US" sz="3200" noProof="1" smtClean="0">
                <a:solidFill>
                  <a:srgbClr val="C00000"/>
                </a:solidFill>
                <a:effectLst>
                  <a:outerShdw blurRad="38100" dist="38100" dir="2700000" algn="tl">
                    <a:srgbClr val="000000">
                      <a:alpha val="43137"/>
                    </a:srgbClr>
                  </a:outerShdw>
                </a:effectLst>
                <a:latin typeface="Maiandra GD" pitchFamily="34" charset="0"/>
              </a:rPr>
              <a:t>switch</a:t>
            </a:r>
            <a:r>
              <a:rPr lang="en-US" noProof="1" smtClean="0">
                <a:effectLst>
                  <a:outerShdw blurRad="38100" dist="38100" dir="2700000" algn="tl">
                    <a:srgbClr val="000000">
                      <a:alpha val="43137"/>
                    </a:srgbClr>
                  </a:outerShdw>
                </a:effectLst>
                <a:latin typeface="Maiandra GD" pitchFamily="34" charset="0"/>
              </a:rPr>
              <a:t> Multiple-Selection </a:t>
            </a:r>
            <a:r>
              <a:rPr lang="en-US" dirty="0" smtClean="0">
                <a:effectLst>
                  <a:outerShdw blurRad="38100" dist="38100" dir="2700000" algn="tl">
                    <a:srgbClr val="000000">
                      <a:alpha val="43137"/>
                    </a:srgbClr>
                  </a:outerShdw>
                </a:effectLst>
                <a:latin typeface="Maiandra GD" pitchFamily="34" charset="0"/>
              </a:rPr>
              <a:t>Statement</a:t>
            </a:r>
            <a:endParaRPr lang="en-US" dirty="0">
              <a:effectLst>
                <a:outerShdw blurRad="38100" dist="38100" dir="2700000" algn="tl">
                  <a:srgbClr val="000000">
                    <a:alpha val="43137"/>
                  </a:srgbClr>
                </a:outerShdw>
              </a:effectLst>
              <a:latin typeface="Maiandra GD" pitchFamily="34" charset="0"/>
            </a:endParaRPr>
          </a:p>
        </p:txBody>
      </p:sp>
      <p:sp>
        <p:nvSpPr>
          <p:cNvPr id="58372" name="Rectangle 3"/>
          <p:cNvSpPr>
            <a:spLocks noGrp="1" noChangeArrowheads="1"/>
          </p:cNvSpPr>
          <p:nvPr>
            <p:ph type="body" idx="1"/>
          </p:nvPr>
        </p:nvSpPr>
        <p:spPr>
          <a:xfrm>
            <a:off x="609600" y="1295400"/>
            <a:ext cx="7924800" cy="4876800"/>
          </a:xfrm>
        </p:spPr>
        <p:txBody>
          <a:bodyPr/>
          <a:lstStyle/>
          <a:p>
            <a:pPr eaLnBrk="1" hangingPunct="1">
              <a:spcBef>
                <a:spcPts val="300"/>
              </a:spcBef>
              <a:spcAft>
                <a:spcPts val="300"/>
              </a:spcAft>
              <a:buSzPct val="80000"/>
            </a:pPr>
            <a:r>
              <a:rPr lang="en-US" sz="2200" b="0" dirty="0">
                <a:solidFill>
                  <a:srgbClr val="C00000"/>
                </a:solidFill>
                <a:latin typeface="Maiandra GD" pitchFamily="34" charset="0"/>
              </a:rPr>
              <a:t>switch</a:t>
            </a:r>
          </a:p>
          <a:p>
            <a:pPr lvl="1" eaLnBrk="1" hangingPunct="1">
              <a:spcBef>
                <a:spcPts val="300"/>
              </a:spcBef>
              <a:spcAft>
                <a:spcPts val="300"/>
              </a:spcAft>
            </a:pPr>
            <a:r>
              <a:rPr lang="en-US" sz="2000" b="0" dirty="0">
                <a:latin typeface="Maiandra GD" pitchFamily="34" charset="0"/>
              </a:rPr>
              <a:t>Useful when a variable or expression is </a:t>
            </a:r>
            <a:r>
              <a:rPr lang="en-US" sz="2000" b="0" dirty="0">
                <a:solidFill>
                  <a:srgbClr val="0070C0"/>
                </a:solidFill>
                <a:latin typeface="Maiandra GD" pitchFamily="34" charset="0"/>
              </a:rPr>
              <a:t>tested for all the values</a:t>
            </a:r>
            <a:r>
              <a:rPr lang="en-US" sz="2000" b="0" dirty="0">
                <a:latin typeface="Maiandra GD" pitchFamily="34" charset="0"/>
              </a:rPr>
              <a:t> it can assume and </a:t>
            </a:r>
            <a:r>
              <a:rPr lang="en-US" sz="2000" b="0" dirty="0">
                <a:solidFill>
                  <a:srgbClr val="0070C0"/>
                </a:solidFill>
                <a:latin typeface="Maiandra GD" pitchFamily="34" charset="0"/>
              </a:rPr>
              <a:t>different actions are taken</a:t>
            </a:r>
          </a:p>
          <a:p>
            <a:pPr eaLnBrk="1" hangingPunct="1">
              <a:spcBef>
                <a:spcPts val="300"/>
              </a:spcBef>
              <a:spcAft>
                <a:spcPts val="300"/>
              </a:spcAft>
              <a:buSzPct val="80000"/>
            </a:pPr>
            <a:r>
              <a:rPr lang="en-US" sz="2400" b="0" dirty="0">
                <a:latin typeface="Maiandra GD" pitchFamily="34" charset="0"/>
              </a:rPr>
              <a:t>Format</a:t>
            </a:r>
          </a:p>
          <a:p>
            <a:pPr lvl="1" eaLnBrk="1" hangingPunct="1">
              <a:spcBef>
                <a:spcPts val="300"/>
              </a:spcBef>
              <a:spcAft>
                <a:spcPts val="300"/>
              </a:spcAft>
            </a:pPr>
            <a:r>
              <a:rPr lang="en-US" sz="2000" b="0" dirty="0">
                <a:latin typeface="Maiandra GD" pitchFamily="34" charset="0"/>
              </a:rPr>
              <a:t>Series of </a:t>
            </a:r>
            <a:r>
              <a:rPr lang="en-US" sz="1800" b="0" dirty="0">
                <a:solidFill>
                  <a:srgbClr val="C00000"/>
                </a:solidFill>
                <a:latin typeface="Maiandra GD" pitchFamily="34" charset="0"/>
              </a:rPr>
              <a:t>case</a:t>
            </a:r>
            <a:r>
              <a:rPr lang="en-US" sz="2000" b="0" dirty="0">
                <a:latin typeface="Maiandra GD" pitchFamily="34" charset="0"/>
              </a:rPr>
              <a:t> labels and an optional </a:t>
            </a:r>
            <a:r>
              <a:rPr lang="en-US" sz="1800" b="0" dirty="0">
                <a:solidFill>
                  <a:srgbClr val="C00000"/>
                </a:solidFill>
                <a:latin typeface="Maiandra GD" pitchFamily="34" charset="0"/>
              </a:rPr>
              <a:t>default</a:t>
            </a:r>
            <a:r>
              <a:rPr lang="en-US" sz="2000" b="0" dirty="0">
                <a:latin typeface="Maiandra GD" pitchFamily="34" charset="0"/>
              </a:rPr>
              <a:t> case</a:t>
            </a:r>
          </a:p>
          <a:p>
            <a:pPr lvl="2" eaLnBrk="1" hangingPunct="1">
              <a:spcBef>
                <a:spcPts val="300"/>
              </a:spcBef>
              <a:spcAft>
                <a:spcPts val="300"/>
              </a:spcAft>
              <a:buFont typeface="Arial" charset="0"/>
              <a:buNone/>
            </a:pPr>
            <a:r>
              <a:rPr lang="en-US" sz="1600" b="0" dirty="0">
                <a:solidFill>
                  <a:srgbClr val="0070C0"/>
                </a:solidFill>
                <a:latin typeface="Maiandra GD" pitchFamily="34" charset="0"/>
              </a:rPr>
              <a:t>switch ( value ){</a:t>
            </a:r>
          </a:p>
          <a:p>
            <a:pPr lvl="3" eaLnBrk="1" hangingPunct="1">
              <a:spcBef>
                <a:spcPts val="300"/>
              </a:spcBef>
              <a:spcAft>
                <a:spcPts val="300"/>
              </a:spcAft>
            </a:pPr>
            <a:r>
              <a:rPr lang="en-US" sz="1600" b="0" dirty="0">
                <a:solidFill>
                  <a:srgbClr val="0070C0"/>
                </a:solidFill>
                <a:latin typeface="Maiandra GD" pitchFamily="34" charset="0"/>
              </a:rPr>
              <a:t>case '1':</a:t>
            </a:r>
          </a:p>
          <a:p>
            <a:pPr lvl="4" eaLnBrk="1" hangingPunct="1">
              <a:spcBef>
                <a:spcPts val="300"/>
              </a:spcBef>
              <a:spcAft>
                <a:spcPts val="300"/>
              </a:spcAft>
              <a:buFont typeface="Wingdings" charset="0"/>
              <a:buNone/>
            </a:pPr>
            <a:r>
              <a:rPr lang="en-US" sz="1600" b="0" dirty="0" smtClean="0">
                <a:solidFill>
                  <a:srgbClr val="0070C0"/>
                </a:solidFill>
                <a:latin typeface="Maiandra GD" pitchFamily="34" charset="0"/>
              </a:rPr>
              <a:t>actions in case 1</a:t>
            </a:r>
            <a:endParaRPr lang="en-US" sz="1600" b="0" dirty="0">
              <a:solidFill>
                <a:srgbClr val="0070C0"/>
              </a:solidFill>
              <a:latin typeface="Maiandra GD" pitchFamily="34" charset="0"/>
            </a:endParaRPr>
          </a:p>
          <a:p>
            <a:pPr lvl="3" eaLnBrk="1" hangingPunct="1">
              <a:spcBef>
                <a:spcPts val="300"/>
              </a:spcBef>
              <a:spcAft>
                <a:spcPts val="300"/>
              </a:spcAft>
            </a:pPr>
            <a:r>
              <a:rPr lang="en-US" sz="1600" b="0" dirty="0">
                <a:solidFill>
                  <a:srgbClr val="0070C0"/>
                </a:solidFill>
                <a:latin typeface="Maiandra GD" pitchFamily="34" charset="0"/>
              </a:rPr>
              <a:t>case '2':</a:t>
            </a:r>
          </a:p>
          <a:p>
            <a:pPr lvl="4" eaLnBrk="1" hangingPunct="1">
              <a:spcBef>
                <a:spcPts val="300"/>
              </a:spcBef>
              <a:spcAft>
                <a:spcPts val="300"/>
              </a:spcAft>
              <a:buNone/>
            </a:pPr>
            <a:r>
              <a:rPr lang="en-US" sz="1600" b="0" dirty="0" smtClean="0">
                <a:solidFill>
                  <a:srgbClr val="0070C0"/>
                </a:solidFill>
                <a:latin typeface="Maiandra GD" pitchFamily="34" charset="0"/>
              </a:rPr>
              <a:t>actions in case 2</a:t>
            </a:r>
            <a:endParaRPr lang="en-US" sz="1600" b="0" dirty="0">
              <a:solidFill>
                <a:srgbClr val="0070C0"/>
              </a:solidFill>
              <a:latin typeface="Maiandra GD" pitchFamily="34" charset="0"/>
            </a:endParaRPr>
          </a:p>
          <a:p>
            <a:pPr lvl="3" eaLnBrk="1" hangingPunct="1">
              <a:spcBef>
                <a:spcPts val="300"/>
              </a:spcBef>
              <a:spcAft>
                <a:spcPts val="300"/>
              </a:spcAft>
            </a:pPr>
            <a:r>
              <a:rPr lang="en-US" sz="1600" b="0" dirty="0">
                <a:solidFill>
                  <a:srgbClr val="0070C0"/>
                </a:solidFill>
                <a:latin typeface="Maiandra GD" pitchFamily="34" charset="0"/>
              </a:rPr>
              <a:t>default:</a:t>
            </a:r>
          </a:p>
          <a:p>
            <a:pPr lvl="4" eaLnBrk="1" hangingPunct="1">
              <a:spcBef>
                <a:spcPts val="300"/>
              </a:spcBef>
              <a:spcAft>
                <a:spcPts val="300"/>
              </a:spcAft>
              <a:buNone/>
            </a:pPr>
            <a:r>
              <a:rPr lang="en-US" sz="1600" b="0" dirty="0" smtClean="0">
                <a:solidFill>
                  <a:srgbClr val="0070C0"/>
                </a:solidFill>
                <a:latin typeface="Maiandra GD" pitchFamily="34" charset="0"/>
              </a:rPr>
              <a:t>actions in default</a:t>
            </a:r>
          </a:p>
          <a:p>
            <a:pPr marL="1097280" lvl="4" eaLnBrk="1" hangingPunct="1">
              <a:spcBef>
                <a:spcPts val="300"/>
              </a:spcBef>
              <a:spcAft>
                <a:spcPts val="300"/>
              </a:spcAft>
              <a:buNone/>
            </a:pPr>
            <a:r>
              <a:rPr lang="en-US" sz="1600" b="0" dirty="0" smtClean="0">
                <a:solidFill>
                  <a:srgbClr val="0070C0"/>
                </a:solidFill>
                <a:latin typeface="Maiandra GD" pitchFamily="34" charset="0"/>
              </a:rPr>
              <a:t>}</a:t>
            </a:r>
            <a:endParaRPr lang="en-US" sz="1600" b="0" dirty="0">
              <a:solidFill>
                <a:srgbClr val="0070C0"/>
              </a:solidFill>
              <a:latin typeface="Maiandra GD" pitchFamily="34" charset="0"/>
            </a:endParaRPr>
          </a:p>
          <a:p>
            <a:pPr lvl="1" eaLnBrk="1" hangingPunct="1">
              <a:spcBef>
                <a:spcPts val="300"/>
              </a:spcBef>
              <a:spcAft>
                <a:spcPts val="300"/>
              </a:spcAft>
            </a:pPr>
            <a:r>
              <a:rPr lang="en-US" sz="1800" b="0" dirty="0">
                <a:solidFill>
                  <a:srgbClr val="C00000"/>
                </a:solidFill>
                <a:latin typeface="Maiandra GD" pitchFamily="34" charset="0"/>
              </a:rPr>
              <a:t>break;</a:t>
            </a:r>
            <a:r>
              <a:rPr lang="en-US" sz="2000" b="0" dirty="0">
                <a:latin typeface="Maiandra GD" pitchFamily="34" charset="0"/>
              </a:rPr>
              <a:t> exits from statement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0" y="0"/>
          <a:ext cx="6823075" cy="6858000"/>
        </p:xfrm>
        <a:graphic>
          <a:graphicData uri="http://schemas.openxmlformats.org/presentationml/2006/ole">
            <p:oleObj spid="_x0000_s6160" name="Document" r:id="rId4" imgW="7126983" imgH="7040553" progId="Word.Document.8">
              <p:embed/>
            </p:oleObj>
          </a:graphicData>
        </a:graphic>
      </p:graphicFrame>
      <p:sp>
        <p:nvSpPr>
          <p:cNvPr id="6150" name="Rectangle 5"/>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dirty="0">
                <a:solidFill>
                  <a:srgbClr val="7030A0"/>
                </a:solidFill>
                <a:latin typeface="Maiandra GD" pitchFamily="34" charset="0"/>
              </a:rPr>
              <a:t>Outline</a:t>
            </a:r>
          </a:p>
        </p:txBody>
      </p:sp>
      <p:sp>
        <p:nvSpPr>
          <p:cNvPr id="886790" name="Text Box 6"/>
          <p:cNvSpPr txBox="1">
            <a:spLocks noChangeArrowheads="1"/>
          </p:cNvSpPr>
          <p:nvPr/>
        </p:nvSpPr>
        <p:spPr bwMode="auto">
          <a:xfrm>
            <a:off x="4800600" y="2990850"/>
            <a:ext cx="3962400" cy="590550"/>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dirty="0">
                <a:solidFill>
                  <a:schemeClr val="tx1"/>
                </a:solidFill>
                <a:latin typeface="Maiandra GD" pitchFamily="34" charset="0"/>
                <a:ea typeface="Times New Roman" charset="0"/>
                <a:cs typeface="AGaramond" charset="0"/>
              </a:rPr>
              <a:t>EOF stands for </a:t>
            </a:r>
            <a:r>
              <a:rPr lang="ja-JP" altLang="en-US">
                <a:solidFill>
                  <a:schemeClr val="tx1"/>
                </a:solidFill>
                <a:latin typeface="Maiandra GD" pitchFamily="34" charset="0"/>
                <a:ea typeface="Times New Roman" charset="0"/>
                <a:cs typeface="AGaramond" charset="0"/>
              </a:rPr>
              <a:t>“</a:t>
            </a:r>
            <a:r>
              <a:rPr lang="en-US" dirty="0">
                <a:solidFill>
                  <a:srgbClr val="C00000"/>
                </a:solidFill>
                <a:latin typeface="Maiandra GD" pitchFamily="34" charset="0"/>
                <a:ea typeface="Times New Roman" charset="0"/>
                <a:cs typeface="AGaramond" charset="0"/>
              </a:rPr>
              <a:t>end of file</a:t>
            </a:r>
            <a:r>
              <a:rPr lang="en-US" dirty="0">
                <a:solidFill>
                  <a:schemeClr val="tx1"/>
                </a:solidFill>
                <a:latin typeface="Maiandra GD" pitchFamily="34" charset="0"/>
                <a:ea typeface="Times New Roman" charset="0"/>
                <a:cs typeface="AGaramond" charset="0"/>
              </a:rPr>
              <a:t>;</a:t>
            </a:r>
            <a:r>
              <a:rPr lang="ja-JP" altLang="en-US">
                <a:solidFill>
                  <a:schemeClr val="tx1"/>
                </a:solidFill>
                <a:latin typeface="Maiandra GD" pitchFamily="34" charset="0"/>
                <a:ea typeface="Times New Roman" charset="0"/>
                <a:cs typeface="AGaramond" charset="0"/>
              </a:rPr>
              <a:t>”</a:t>
            </a:r>
            <a:r>
              <a:rPr lang="en-US" dirty="0">
                <a:solidFill>
                  <a:schemeClr val="tx1"/>
                </a:solidFill>
                <a:latin typeface="Maiandra GD" pitchFamily="34" charset="0"/>
                <a:ea typeface="Times New Roman" charset="0"/>
                <a:cs typeface="AGaramond" charset="0"/>
              </a:rPr>
              <a:t> this character varies from system to system</a:t>
            </a:r>
          </a:p>
        </p:txBody>
      </p:sp>
      <p:sp>
        <p:nvSpPr>
          <p:cNvPr id="6152" name="Line 7"/>
          <p:cNvSpPr>
            <a:spLocks noChangeShapeType="1"/>
          </p:cNvSpPr>
          <p:nvPr/>
        </p:nvSpPr>
        <p:spPr bwMode="auto">
          <a:xfrm flipH="1">
            <a:off x="3048000" y="3276600"/>
            <a:ext cx="1752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
        <p:nvSpPr>
          <p:cNvPr id="886792" name="Text Box 8"/>
          <p:cNvSpPr txBox="1">
            <a:spLocks noChangeArrowheads="1"/>
          </p:cNvSpPr>
          <p:nvPr/>
        </p:nvSpPr>
        <p:spPr bwMode="auto">
          <a:xfrm>
            <a:off x="4953000" y="4591048"/>
            <a:ext cx="40386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b="1" dirty="0">
                <a:solidFill>
                  <a:srgbClr val="C00000"/>
                </a:solidFill>
                <a:latin typeface="Maiandra GD" pitchFamily="34" charset="0"/>
                <a:ea typeface="Times New Roman" charset="0"/>
                <a:cs typeface="AGaramond" charset="0"/>
              </a:rPr>
              <a:t>switch</a:t>
            </a:r>
            <a:r>
              <a:rPr lang="en-US" dirty="0">
                <a:solidFill>
                  <a:schemeClr val="tx1"/>
                </a:solidFill>
                <a:latin typeface="Maiandra GD" pitchFamily="34" charset="0"/>
                <a:ea typeface="Times New Roman" charset="0"/>
                <a:cs typeface="AGaramond" charset="0"/>
              </a:rPr>
              <a:t> statement checks each of its nested cases for a match</a:t>
            </a:r>
          </a:p>
        </p:txBody>
      </p:sp>
      <p:sp>
        <p:nvSpPr>
          <p:cNvPr id="6154" name="Line 9"/>
          <p:cNvSpPr>
            <a:spLocks noChangeShapeType="1"/>
          </p:cNvSpPr>
          <p:nvPr/>
        </p:nvSpPr>
        <p:spPr bwMode="auto">
          <a:xfrm flipH="1">
            <a:off x="1219200" y="4876800"/>
            <a:ext cx="3733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
        <p:nvSpPr>
          <p:cNvPr id="886794" name="Text Box 10"/>
          <p:cNvSpPr txBox="1">
            <a:spLocks noChangeArrowheads="1"/>
          </p:cNvSpPr>
          <p:nvPr/>
        </p:nvSpPr>
        <p:spPr bwMode="auto">
          <a:xfrm>
            <a:off x="4953000" y="5410200"/>
            <a:ext cx="3048000" cy="584775"/>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b="1" dirty="0">
                <a:solidFill>
                  <a:srgbClr val="C00000"/>
                </a:solidFill>
                <a:latin typeface="Maiandra GD" pitchFamily="34" charset="0"/>
                <a:ea typeface="Times New Roman" charset="0"/>
                <a:cs typeface="AGaramond" charset="0"/>
              </a:rPr>
              <a:t>break</a:t>
            </a:r>
            <a:r>
              <a:rPr lang="en-US" dirty="0">
                <a:solidFill>
                  <a:schemeClr val="tx1"/>
                </a:solidFill>
                <a:latin typeface="Maiandra GD" pitchFamily="34" charset="0"/>
                <a:ea typeface="Times New Roman" charset="0"/>
                <a:cs typeface="AGaramond" charset="0"/>
              </a:rPr>
              <a:t> statement makes program skip to end of </a:t>
            </a:r>
            <a:r>
              <a:rPr lang="en-US" dirty="0">
                <a:solidFill>
                  <a:srgbClr val="C00000"/>
                </a:solidFill>
                <a:latin typeface="Maiandra GD" pitchFamily="34" charset="0"/>
                <a:ea typeface="Times New Roman" charset="0"/>
                <a:cs typeface="AGaramond" charset="0"/>
              </a:rPr>
              <a:t>switch</a:t>
            </a:r>
          </a:p>
        </p:txBody>
      </p:sp>
      <p:sp>
        <p:nvSpPr>
          <p:cNvPr id="6156" name="Line 11"/>
          <p:cNvSpPr>
            <a:spLocks noChangeShapeType="1"/>
          </p:cNvSpPr>
          <p:nvPr/>
        </p:nvSpPr>
        <p:spPr bwMode="auto">
          <a:xfrm flipH="1">
            <a:off x="1371600" y="5715000"/>
            <a:ext cx="3581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0" y="0"/>
          <a:ext cx="7034213" cy="6775450"/>
        </p:xfrm>
        <a:graphic>
          <a:graphicData uri="http://schemas.openxmlformats.org/presentationml/2006/ole">
            <p:oleObj spid="_x0000_s7177" name="Document" r:id="rId4" imgW="7070184" imgH="6805385" progId="Word.Document.8">
              <p:embed/>
            </p:oleObj>
          </a:graphicData>
        </a:graphic>
      </p:graphicFrame>
      <p:sp>
        <p:nvSpPr>
          <p:cNvPr id="717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dirty="0">
                <a:solidFill>
                  <a:srgbClr val="7030A0"/>
                </a:solidFill>
                <a:latin typeface="Maiandra GD" pitchFamily="34" charset="0"/>
              </a:rPr>
              <a:t>Outline</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0" y="0"/>
          <a:ext cx="7034213" cy="5357813"/>
        </p:xfrm>
        <a:graphic>
          <a:graphicData uri="http://schemas.openxmlformats.org/presentationml/2006/ole">
            <p:oleObj spid="_x0000_s8204" name="Document" r:id="rId4" imgW="7070184" imgH="5380792" progId="Word.Document.8">
              <p:embed/>
            </p:oleObj>
          </a:graphicData>
        </a:graphic>
      </p:graphicFrame>
      <p:sp>
        <p:nvSpPr>
          <p:cNvPr id="819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dirty="0">
                <a:solidFill>
                  <a:srgbClr val="7030A0"/>
                </a:solidFill>
                <a:latin typeface="Maiandra GD" pitchFamily="34" charset="0"/>
              </a:rPr>
              <a:t>Outline</a:t>
            </a:r>
          </a:p>
        </p:txBody>
      </p:sp>
      <p:sp>
        <p:nvSpPr>
          <p:cNvPr id="888837" name="Text Box 5"/>
          <p:cNvSpPr txBox="1">
            <a:spLocks noChangeArrowheads="1"/>
          </p:cNvSpPr>
          <p:nvPr/>
        </p:nvSpPr>
        <p:spPr bwMode="auto">
          <a:xfrm>
            <a:off x="5410200" y="1534884"/>
            <a:ext cx="3124200" cy="590550"/>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b="1" dirty="0">
                <a:solidFill>
                  <a:srgbClr val="C00000"/>
                </a:solidFill>
                <a:latin typeface="Maiandra GD" pitchFamily="34" charset="0"/>
                <a:ea typeface="Times New Roman" charset="0"/>
                <a:cs typeface="AGaramond" charset="0"/>
              </a:rPr>
              <a:t>default</a:t>
            </a:r>
            <a:r>
              <a:rPr lang="en-US" dirty="0">
                <a:solidFill>
                  <a:schemeClr val="tx1"/>
                </a:solidFill>
                <a:latin typeface="Maiandra GD" pitchFamily="34" charset="0"/>
                <a:ea typeface="Times New Roman" charset="0"/>
                <a:cs typeface="AGaramond" charset="0"/>
              </a:rPr>
              <a:t> case occurs if none of the cases are matched</a:t>
            </a:r>
          </a:p>
        </p:txBody>
      </p:sp>
      <p:sp>
        <p:nvSpPr>
          <p:cNvPr id="8199" name="Line 6"/>
          <p:cNvSpPr>
            <a:spLocks noChangeShapeType="1"/>
          </p:cNvSpPr>
          <p:nvPr/>
        </p:nvSpPr>
        <p:spPr bwMode="auto">
          <a:xfrm flipH="1">
            <a:off x="4038600" y="152400"/>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200" name="Line 8"/>
          <p:cNvSpPr>
            <a:spLocks noChangeShapeType="1"/>
          </p:cNvSpPr>
          <p:nvPr/>
        </p:nvSpPr>
        <p:spPr bwMode="auto">
          <a:xfrm>
            <a:off x="6324600" y="152400"/>
            <a:ext cx="0" cy="1371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0" y="0"/>
          <a:ext cx="7010400" cy="5849938"/>
        </p:xfrm>
        <a:graphic>
          <a:graphicData uri="http://schemas.openxmlformats.org/presentationml/2006/ole">
            <p:oleObj spid="_x0000_s9225" name="Document" r:id="rId4" imgW="7071095" imgH="5875002" progId="Word.Document.8">
              <p:embed/>
            </p:oleObj>
          </a:graphicData>
        </a:graphic>
      </p:graphicFrame>
      <p:sp>
        <p:nvSpPr>
          <p:cNvPr id="922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dirty="0">
                <a:solidFill>
                  <a:srgbClr val="7030A0"/>
                </a:solidFill>
                <a:latin typeface="Maiandra GD" pitchFamily="34" charset="0"/>
              </a:rPr>
              <a:t>Outline</a:t>
            </a:r>
          </a:p>
        </p:txBody>
      </p:sp>
      <p:sp>
        <p:nvSpPr>
          <p:cNvPr id="5" name="Text Box 6"/>
          <p:cNvSpPr txBox="1">
            <a:spLocks noChangeArrowheads="1"/>
          </p:cNvSpPr>
          <p:nvPr/>
        </p:nvSpPr>
        <p:spPr bwMode="auto">
          <a:xfrm>
            <a:off x="4648200" y="2819400"/>
            <a:ext cx="3962400" cy="590550"/>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dirty="0">
                <a:solidFill>
                  <a:schemeClr val="tx1"/>
                </a:solidFill>
                <a:latin typeface="Maiandra GD" pitchFamily="34" charset="0"/>
                <a:ea typeface="Times New Roman" charset="0"/>
                <a:cs typeface="AGaramond" charset="0"/>
              </a:rPr>
              <a:t>EOF stands for </a:t>
            </a:r>
            <a:r>
              <a:rPr lang="ja-JP" altLang="en-US">
                <a:solidFill>
                  <a:schemeClr val="tx1"/>
                </a:solidFill>
                <a:latin typeface="Maiandra GD" pitchFamily="34" charset="0"/>
                <a:ea typeface="Times New Roman" charset="0"/>
                <a:cs typeface="AGaramond" charset="0"/>
              </a:rPr>
              <a:t>“</a:t>
            </a:r>
            <a:r>
              <a:rPr lang="en-US" dirty="0">
                <a:solidFill>
                  <a:srgbClr val="C00000"/>
                </a:solidFill>
                <a:latin typeface="Maiandra GD" pitchFamily="34" charset="0"/>
                <a:ea typeface="Times New Roman" charset="0"/>
                <a:cs typeface="AGaramond" charset="0"/>
              </a:rPr>
              <a:t>end of file</a:t>
            </a:r>
            <a:r>
              <a:rPr lang="en-US" dirty="0">
                <a:solidFill>
                  <a:schemeClr val="tx1"/>
                </a:solidFill>
                <a:latin typeface="Maiandra GD" pitchFamily="34" charset="0"/>
                <a:ea typeface="Times New Roman" charset="0"/>
                <a:cs typeface="AGaramond" charset="0"/>
              </a:rPr>
              <a:t>;</a:t>
            </a:r>
            <a:r>
              <a:rPr lang="ja-JP" altLang="en-US">
                <a:solidFill>
                  <a:schemeClr val="tx1"/>
                </a:solidFill>
                <a:latin typeface="Maiandra GD" pitchFamily="34" charset="0"/>
                <a:ea typeface="Times New Roman" charset="0"/>
                <a:cs typeface="AGaramond" charset="0"/>
              </a:rPr>
              <a:t>”</a:t>
            </a:r>
            <a:r>
              <a:rPr lang="en-US" dirty="0">
                <a:solidFill>
                  <a:schemeClr val="tx1"/>
                </a:solidFill>
                <a:latin typeface="Maiandra GD" pitchFamily="34" charset="0"/>
                <a:ea typeface="Times New Roman" charset="0"/>
                <a:cs typeface="AGaramond" charset="0"/>
              </a:rPr>
              <a:t> this character varies from system to system</a:t>
            </a:r>
          </a:p>
        </p:txBody>
      </p:sp>
      <p:sp>
        <p:nvSpPr>
          <p:cNvPr id="6" name="Line 7"/>
          <p:cNvSpPr>
            <a:spLocks noChangeShapeType="1"/>
          </p:cNvSpPr>
          <p:nvPr/>
        </p:nvSpPr>
        <p:spPr bwMode="auto">
          <a:xfrm flipH="1">
            <a:off x="533400" y="3124200"/>
            <a:ext cx="411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5">
                    <a:lumMod val="50000"/>
                  </a:schemeClr>
                </a:solidFill>
                <a:effectLst>
                  <a:outerShdw blurRad="38100" dist="38100" dir="2700000" algn="tl">
                    <a:srgbClr val="000000">
                      <a:alpha val="43137"/>
                    </a:srgbClr>
                  </a:outerShdw>
                </a:effectLst>
                <a:latin typeface="Maiandra GD" pitchFamily="34" charset="0"/>
              </a:rPr>
              <a:t>Portability Tip 3.1</a:t>
            </a:r>
          </a:p>
        </p:txBody>
      </p:sp>
      <p:sp>
        <p:nvSpPr>
          <p:cNvPr id="59396" name="Rectangle 3"/>
          <p:cNvSpPr>
            <a:spLocks noGrp="1" noChangeArrowheads="1"/>
          </p:cNvSpPr>
          <p:nvPr>
            <p:ph type="body" idx="1"/>
          </p:nvPr>
        </p:nvSpPr>
        <p:spPr>
          <a:xfrm>
            <a:off x="1142207" y="3283803"/>
            <a:ext cx="6859587" cy="830997"/>
          </a:xfrm>
          <a:noFill/>
        </p:spPr>
        <p:txBody>
          <a:bodyPr anchor="t"/>
          <a:lstStyle/>
          <a:p>
            <a:pPr algn="just" eaLnBrk="1" hangingPunct="1">
              <a:lnSpc>
                <a:spcPct val="100000"/>
              </a:lnSpc>
              <a:spcAft>
                <a:spcPts val="0"/>
              </a:spcAft>
            </a:pPr>
            <a:r>
              <a:rPr lang="en-US" sz="2400" b="0" dirty="0">
                <a:latin typeface="Maiandra GD" pitchFamily="34" charset="0"/>
              </a:rPr>
              <a:t>The keystroke combinations for </a:t>
            </a:r>
            <a:r>
              <a:rPr lang="en-US" sz="2400" b="0" dirty="0">
                <a:solidFill>
                  <a:srgbClr val="C00000"/>
                </a:solidFill>
                <a:latin typeface="Maiandra GD" pitchFamily="34" charset="0"/>
              </a:rPr>
              <a:t>entering EOF</a:t>
            </a:r>
            <a:r>
              <a:rPr lang="en-US" sz="2400" b="0" dirty="0">
                <a:latin typeface="Maiandra GD" pitchFamily="34" charset="0"/>
              </a:rPr>
              <a:t> (end of file) are system dependent.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79413" y="842963"/>
            <a:ext cx="6326187" cy="584775"/>
          </a:xfrm>
          <a:noFill/>
        </p:spPr>
        <p:txBody>
          <a:bodyPr wrap="square">
            <a:spAutoFit/>
          </a:bodyPr>
          <a:lstStyle/>
          <a:p>
            <a:pPr algn="l" eaLnBrk="1" hangingPunct="1"/>
            <a:r>
              <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Practice </a:t>
            </a:r>
            <a:r>
              <a:rPr lang="en-US" sz="3200" b="1"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3.1</a:t>
            </a:r>
            <a:endPar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37892" name="Rectangle 3"/>
          <p:cNvSpPr>
            <a:spLocks noGrp="1" noChangeArrowheads="1"/>
          </p:cNvSpPr>
          <p:nvPr>
            <p:ph idx="1"/>
          </p:nvPr>
        </p:nvSpPr>
        <p:spPr>
          <a:xfrm>
            <a:off x="685800" y="2590800"/>
            <a:ext cx="7772400" cy="2667000"/>
          </a:xfrm>
          <a:noFill/>
        </p:spPr>
        <p:txBody>
          <a:bodyPr anchor="t"/>
          <a:lstStyle/>
          <a:p>
            <a:pPr marL="0" indent="0" eaLnBrk="1" hangingPunct="1">
              <a:lnSpc>
                <a:spcPct val="114000"/>
              </a:lnSpc>
              <a:spcBef>
                <a:spcPts val="1200"/>
              </a:spcBef>
              <a:spcAft>
                <a:spcPts val="1200"/>
              </a:spcAft>
              <a:buNone/>
            </a:pPr>
            <a:r>
              <a:rPr lang="en-US" sz="2200">
                <a:latin typeface="Maiandra GD" pitchFamily="34" charset="0"/>
              </a:rPr>
              <a:t>Consistently applying responsible </a:t>
            </a:r>
            <a:r>
              <a:rPr lang="en-US" sz="2200">
                <a:solidFill>
                  <a:srgbClr val="0070C0"/>
                </a:solidFill>
                <a:latin typeface="Maiandra GD" pitchFamily="34" charset="0"/>
              </a:rPr>
              <a:t>indentation conventions</a:t>
            </a:r>
            <a:r>
              <a:rPr lang="en-US" sz="2200">
                <a:latin typeface="Maiandra GD" pitchFamily="34" charset="0"/>
              </a:rPr>
              <a:t> greatly improves program readability. We suggest </a:t>
            </a:r>
            <a:r>
              <a:rPr lang="en-US" sz="2200">
                <a:solidFill>
                  <a:srgbClr val="0070C0"/>
                </a:solidFill>
                <a:latin typeface="Maiandra GD" pitchFamily="34" charset="0"/>
              </a:rPr>
              <a:t>a fixed-size tab</a:t>
            </a:r>
            <a:r>
              <a:rPr lang="en-US" sz="2200">
                <a:latin typeface="Maiandra GD" pitchFamily="34" charset="0"/>
              </a:rPr>
              <a:t> of about 1/4 inch or </a:t>
            </a:r>
            <a:r>
              <a:rPr lang="en-US" sz="2200">
                <a:solidFill>
                  <a:srgbClr val="0070C0"/>
                </a:solidFill>
                <a:latin typeface="Maiandra GD" pitchFamily="34" charset="0"/>
              </a:rPr>
              <a:t>three blanks per </a:t>
            </a:r>
            <a:r>
              <a:rPr lang="en-US" sz="2200" smtClean="0">
                <a:solidFill>
                  <a:srgbClr val="0070C0"/>
                </a:solidFill>
                <a:latin typeface="Maiandra GD" pitchFamily="34" charset="0"/>
              </a:rPr>
              <a:t>indent</a:t>
            </a:r>
            <a:r>
              <a:rPr lang="en-US" sz="2200" smtClean="0">
                <a:latin typeface="Maiandra GD" pitchFamily="34" charset="0"/>
              </a:rPr>
              <a:t>.</a:t>
            </a:r>
          </a:p>
          <a:p>
            <a:pPr marL="0" indent="0" eaLnBrk="1" hangingPunct="1">
              <a:lnSpc>
                <a:spcPct val="114000"/>
              </a:lnSpc>
              <a:spcBef>
                <a:spcPts val="1200"/>
              </a:spcBef>
              <a:spcAft>
                <a:spcPts val="1200"/>
              </a:spcAft>
              <a:buNone/>
            </a:pPr>
            <a:r>
              <a:rPr lang="en-US" sz="2200" smtClean="0">
                <a:solidFill>
                  <a:srgbClr val="C00000"/>
                </a:solidFill>
                <a:latin typeface="Maiandra GD" pitchFamily="34" charset="0"/>
              </a:rPr>
              <a:t>Pseudocode</a:t>
            </a:r>
            <a:r>
              <a:rPr lang="en-US" sz="2200" smtClean="0">
                <a:latin typeface="Maiandra GD" pitchFamily="34" charset="0"/>
              </a:rPr>
              <a:t> is often used to </a:t>
            </a:r>
            <a:r>
              <a:rPr lang="en-US" altLang="ja-JP" sz="2200" smtClean="0">
                <a:latin typeface="Maiandra GD" pitchFamily="34" charset="0"/>
              </a:rPr>
              <a:t>“</a:t>
            </a:r>
            <a:r>
              <a:rPr lang="en-US" sz="2200" smtClean="0">
                <a:solidFill>
                  <a:srgbClr val="0070C0"/>
                </a:solidFill>
                <a:latin typeface="Maiandra GD" pitchFamily="34" charset="0"/>
              </a:rPr>
              <a:t>think out</a:t>
            </a:r>
            <a:r>
              <a:rPr lang="en-US" altLang="ja-JP" sz="2200" smtClean="0">
                <a:latin typeface="Maiandra GD" pitchFamily="34" charset="0"/>
              </a:rPr>
              <a:t>”</a:t>
            </a:r>
            <a:r>
              <a:rPr lang="en-US" sz="2200" smtClean="0">
                <a:latin typeface="Maiandra GD" pitchFamily="34" charset="0"/>
              </a:rPr>
              <a:t> a program during the program design process. Then, </a:t>
            </a:r>
            <a:r>
              <a:rPr lang="en-US" sz="2200" smtClean="0">
                <a:solidFill>
                  <a:srgbClr val="0070C0"/>
                </a:solidFill>
                <a:latin typeface="Maiandra GD" pitchFamily="34" charset="0"/>
              </a:rPr>
              <a:t>the pseudocode program is converted to C</a:t>
            </a:r>
            <a:r>
              <a:rPr lang="en-US" sz="2200" smtClean="0">
                <a:latin typeface="Maiandra GD" pitchFamily="34" charset="0"/>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5">
                    <a:lumMod val="50000"/>
                  </a:schemeClr>
                </a:solidFill>
                <a:effectLst>
                  <a:outerShdw blurRad="38100" dist="38100" dir="2700000" algn="tl">
                    <a:srgbClr val="000000">
                      <a:alpha val="43137"/>
                    </a:srgbClr>
                  </a:outerShdw>
                </a:effectLst>
                <a:latin typeface="Maiandra GD" pitchFamily="34" charset="0"/>
              </a:rPr>
              <a:t>Portability Tip 3.2</a:t>
            </a:r>
          </a:p>
        </p:txBody>
      </p:sp>
      <p:sp>
        <p:nvSpPr>
          <p:cNvPr id="60420" name="Rectangle 3"/>
          <p:cNvSpPr>
            <a:spLocks noGrp="1" noChangeArrowheads="1"/>
          </p:cNvSpPr>
          <p:nvPr>
            <p:ph type="body" idx="1"/>
          </p:nvPr>
        </p:nvSpPr>
        <p:spPr>
          <a:xfrm>
            <a:off x="867569" y="2667000"/>
            <a:ext cx="7408862" cy="1938992"/>
          </a:xfrm>
          <a:noFill/>
        </p:spPr>
        <p:txBody>
          <a:bodyPr anchor="t"/>
          <a:lstStyle/>
          <a:p>
            <a:pPr algn="just" eaLnBrk="1" hangingPunct="1">
              <a:lnSpc>
                <a:spcPct val="100000"/>
              </a:lnSpc>
              <a:spcAft>
                <a:spcPts val="0"/>
              </a:spcAft>
            </a:pPr>
            <a:r>
              <a:rPr lang="en-US" sz="2400" b="0" dirty="0">
                <a:latin typeface="Maiandra GD" pitchFamily="34" charset="0"/>
              </a:rPr>
              <a:t>Testing for </a:t>
            </a:r>
            <a:r>
              <a:rPr lang="en-US" sz="2400" b="0" dirty="0">
                <a:solidFill>
                  <a:srgbClr val="C00000"/>
                </a:solidFill>
                <a:latin typeface="Maiandra GD" pitchFamily="34" charset="0"/>
              </a:rPr>
              <a:t>the symbolic constant EOF</a:t>
            </a:r>
            <a:r>
              <a:rPr lang="en-US" sz="2400" b="0" dirty="0">
                <a:latin typeface="Maiandra GD" pitchFamily="34" charset="0"/>
              </a:rPr>
              <a:t> rather than –1 makes programs more portable. The C standard states that EOF is a negative integral value (but not necessarily –1). Thus, EOF could have different values on different systems.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50000"/>
                  </a:schemeClr>
                </a:solidFill>
                <a:effectLst>
                  <a:outerShdw blurRad="38100" dist="38100" dir="2700000" algn="tl">
                    <a:srgbClr val="000000">
                      <a:alpha val="43137"/>
                    </a:srgbClr>
                  </a:outerShdw>
                </a:effectLst>
                <a:latin typeface="Maiandra GD" pitchFamily="34" charset="0"/>
              </a:rPr>
              <a:t>Common Programming </a:t>
            </a:r>
            <a:r>
              <a:rPr lang="en-US">
                <a:solidFill>
                  <a:schemeClr val="accent2">
                    <a:lumMod val="50000"/>
                  </a:schemeClr>
                </a:solidFill>
                <a:effectLst>
                  <a:outerShdw blurRad="38100" dist="38100" dir="2700000" algn="tl">
                    <a:srgbClr val="000000">
                      <a:alpha val="43137"/>
                    </a:srgbClr>
                  </a:outerShdw>
                </a:effectLst>
                <a:latin typeface="Maiandra GD" pitchFamily="34" charset="0"/>
              </a:rPr>
              <a:t>Error </a:t>
            </a:r>
            <a:r>
              <a:rPr lang="en-US" smtClean="0">
                <a:solidFill>
                  <a:schemeClr val="accent2">
                    <a:lumMod val="50000"/>
                  </a:schemeClr>
                </a:solidFill>
                <a:effectLst>
                  <a:outerShdw blurRad="38100" dist="38100" dir="2700000" algn="tl">
                    <a:srgbClr val="000000">
                      <a:alpha val="43137"/>
                    </a:srgbClr>
                  </a:outerShdw>
                </a:effectLst>
                <a:latin typeface="Maiandra GD" pitchFamily="34" charset="0"/>
              </a:rPr>
              <a:t>3.12</a:t>
            </a:r>
            <a:endParaRPr lang="en-US" dirty="0">
              <a:solidFill>
                <a:schemeClr val="accent2">
                  <a:lumMod val="50000"/>
                </a:schemeClr>
              </a:solidFill>
              <a:effectLst>
                <a:outerShdw blurRad="38100" dist="38100" dir="2700000" algn="tl">
                  <a:srgbClr val="000000">
                    <a:alpha val="43137"/>
                  </a:srgbClr>
                </a:outerShdw>
              </a:effectLst>
              <a:latin typeface="Maiandra GD" pitchFamily="34" charset="0"/>
            </a:endParaRPr>
          </a:p>
        </p:txBody>
      </p:sp>
      <p:sp>
        <p:nvSpPr>
          <p:cNvPr id="61444" name="Rectangle 3"/>
          <p:cNvSpPr>
            <a:spLocks noGrp="1" noChangeArrowheads="1"/>
          </p:cNvSpPr>
          <p:nvPr>
            <p:ph type="body" idx="1"/>
          </p:nvPr>
        </p:nvSpPr>
        <p:spPr>
          <a:xfrm>
            <a:off x="1180307" y="3124200"/>
            <a:ext cx="6783387" cy="830997"/>
          </a:xfrm>
          <a:noFill/>
        </p:spPr>
        <p:txBody>
          <a:bodyPr anchor="t"/>
          <a:lstStyle/>
          <a:p>
            <a:pPr algn="just" eaLnBrk="1" hangingPunct="1">
              <a:lnSpc>
                <a:spcPct val="100000"/>
              </a:lnSpc>
              <a:spcAft>
                <a:spcPts val="0"/>
              </a:spcAft>
            </a:pPr>
            <a:r>
              <a:rPr lang="en-US" sz="2400" b="0" dirty="0">
                <a:latin typeface="Maiandra GD" pitchFamily="34" charset="0"/>
              </a:rPr>
              <a:t>Forgetting a </a:t>
            </a:r>
            <a:r>
              <a:rPr lang="en-US" sz="2000" b="0" dirty="0">
                <a:solidFill>
                  <a:srgbClr val="C00000"/>
                </a:solidFill>
                <a:latin typeface="Maiandra GD" pitchFamily="34" charset="0"/>
              </a:rPr>
              <a:t>break</a:t>
            </a:r>
            <a:r>
              <a:rPr lang="en-US" sz="2400" b="0" dirty="0">
                <a:latin typeface="Maiandra GD" pitchFamily="34" charset="0"/>
              </a:rPr>
              <a:t> statement when one is needed in a </a:t>
            </a:r>
            <a:r>
              <a:rPr lang="en-US" sz="2000" b="0" dirty="0">
                <a:solidFill>
                  <a:srgbClr val="C00000"/>
                </a:solidFill>
                <a:latin typeface="Maiandra GD" pitchFamily="34" charset="0"/>
              </a:rPr>
              <a:t>switch</a:t>
            </a:r>
            <a:r>
              <a:rPr lang="en-US" sz="2400" b="0" dirty="0">
                <a:latin typeface="Maiandra GD" pitchFamily="34" charset="0"/>
              </a:rPr>
              <a:t> statement is </a:t>
            </a:r>
            <a:r>
              <a:rPr lang="en-US" sz="2400" b="0" dirty="0">
                <a:solidFill>
                  <a:srgbClr val="C00000"/>
                </a:solidFill>
                <a:latin typeface="Maiandra GD" pitchFamily="34" charset="0"/>
              </a:rPr>
              <a:t>a logic error</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227013" y="5791200"/>
            <a:ext cx="8683625" cy="277813"/>
          </a:xfrm>
          <a:noFill/>
        </p:spPr>
        <p:txBody>
          <a:bodyPr/>
          <a:lstStyle/>
          <a:p>
            <a:pPr eaLnBrk="1" hangingPunct="1"/>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3.14</a:t>
            </a:r>
            <a:r>
              <a:rPr lang="en-US" sz="1800" smtClean="0">
                <a:solidFill>
                  <a:srgbClr val="000000"/>
                </a:solidFill>
                <a:latin typeface="Maiandra GD" pitchFamily="34" charset="0"/>
              </a:rPr>
              <a:t> </a:t>
            </a:r>
            <a:r>
              <a:rPr lang="en-US" sz="1800" smtClean="0">
                <a:solidFill>
                  <a:srgbClr val="000000"/>
                </a:solidFill>
                <a:latin typeface="Maiandra GD" pitchFamily="34" charset="0"/>
                <a:cs typeface="Times New Roman" charset="0"/>
              </a:rPr>
              <a:t> </a:t>
            </a:r>
            <a:r>
              <a:rPr lang="en-US" sz="1800" b="1" dirty="0">
                <a:solidFill>
                  <a:srgbClr val="C00000"/>
                </a:solidFill>
                <a:latin typeface="Maiandra GD" pitchFamily="34" charset="0"/>
              </a:rPr>
              <a:t>switch</a:t>
            </a:r>
            <a:r>
              <a:rPr lang="en-US" sz="1800" dirty="0">
                <a:solidFill>
                  <a:srgbClr val="000000"/>
                </a:solidFill>
                <a:latin typeface="Maiandra GD" pitchFamily="34" charset="0"/>
              </a:rPr>
              <a:t> multiple-selection statement with </a:t>
            </a:r>
            <a:r>
              <a:rPr lang="en-US" sz="1800" b="1" dirty="0" smtClean="0">
                <a:solidFill>
                  <a:srgbClr val="C00000"/>
                </a:solidFill>
                <a:latin typeface="Maiandra GD" pitchFamily="34" charset="0"/>
              </a:rPr>
              <a:t>breaks</a:t>
            </a:r>
            <a:endParaRPr lang="en-US" sz="1800" dirty="0">
              <a:solidFill>
                <a:srgbClr val="C00000"/>
              </a:solidFill>
              <a:latin typeface="Maiandra GD" pitchFamily="34" charset="0"/>
            </a:endParaRPr>
          </a:p>
        </p:txBody>
      </p:sp>
      <p:pic>
        <p:nvPicPr>
          <p:cNvPr id="62468" name="Picture 3" descr="AAHBDOH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7213" y="685800"/>
            <a:ext cx="5489575" cy="457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3.10</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63492" name="Rectangle 3"/>
          <p:cNvSpPr>
            <a:spLocks noGrp="1" noChangeArrowheads="1"/>
          </p:cNvSpPr>
          <p:nvPr>
            <p:ph type="body" idx="1"/>
          </p:nvPr>
        </p:nvSpPr>
        <p:spPr>
          <a:xfrm>
            <a:off x="939800" y="2492276"/>
            <a:ext cx="7264400" cy="2308324"/>
          </a:xfrm>
          <a:noFill/>
        </p:spPr>
        <p:txBody>
          <a:bodyPr anchor="t"/>
          <a:lstStyle/>
          <a:p>
            <a:pPr algn="just" eaLnBrk="1" hangingPunct="1">
              <a:lnSpc>
                <a:spcPct val="100000"/>
              </a:lnSpc>
              <a:spcAft>
                <a:spcPts val="0"/>
              </a:spcAft>
            </a:pPr>
            <a:r>
              <a:rPr lang="en-US" sz="2400" b="0" dirty="0">
                <a:latin typeface="Maiandra GD" pitchFamily="34" charset="0"/>
              </a:rPr>
              <a:t>Provide </a:t>
            </a:r>
            <a:r>
              <a:rPr lang="en-US" sz="2400" b="0" dirty="0">
                <a:solidFill>
                  <a:srgbClr val="C00000"/>
                </a:solidFill>
                <a:latin typeface="Maiandra GD" pitchFamily="34" charset="0"/>
              </a:rPr>
              <a:t>a default case</a:t>
            </a:r>
            <a:r>
              <a:rPr lang="en-US" sz="2400" b="0" dirty="0">
                <a:latin typeface="Maiandra GD" pitchFamily="34" charset="0"/>
              </a:rPr>
              <a:t> in </a:t>
            </a:r>
            <a:r>
              <a:rPr lang="en-US" sz="2000" b="0" dirty="0">
                <a:solidFill>
                  <a:srgbClr val="C00000"/>
                </a:solidFill>
                <a:latin typeface="Maiandra GD" pitchFamily="34" charset="0"/>
              </a:rPr>
              <a:t>switch</a:t>
            </a:r>
            <a:r>
              <a:rPr lang="en-US" sz="2400" b="0" dirty="0">
                <a:latin typeface="Maiandra GD" pitchFamily="34" charset="0"/>
              </a:rPr>
              <a:t> statements. Cases not explicitly tested in a </a:t>
            </a:r>
            <a:r>
              <a:rPr lang="en-US" sz="2000" b="0" dirty="0">
                <a:solidFill>
                  <a:srgbClr val="C00000"/>
                </a:solidFill>
                <a:latin typeface="Maiandra GD" pitchFamily="34" charset="0"/>
              </a:rPr>
              <a:t>switch</a:t>
            </a:r>
            <a:r>
              <a:rPr lang="en-US" sz="2400" b="0" dirty="0">
                <a:latin typeface="Maiandra GD" pitchFamily="34" charset="0"/>
              </a:rPr>
              <a:t> are ignored. The default case helps prevent this by focusing the programmer on the need to process exceptional conditions. There are situations in which no default processing is needed.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3.11</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64516" name="Rectangle 3"/>
          <p:cNvSpPr>
            <a:spLocks noGrp="1" noChangeArrowheads="1"/>
          </p:cNvSpPr>
          <p:nvPr>
            <p:ph type="body" idx="1"/>
          </p:nvPr>
        </p:nvSpPr>
        <p:spPr>
          <a:xfrm>
            <a:off x="1141413" y="2773740"/>
            <a:ext cx="7088187" cy="1569660"/>
          </a:xfrm>
          <a:noFill/>
        </p:spPr>
        <p:txBody>
          <a:bodyPr anchor="t"/>
          <a:lstStyle/>
          <a:p>
            <a:pPr algn="just" eaLnBrk="1" hangingPunct="1">
              <a:lnSpc>
                <a:spcPct val="100000"/>
              </a:lnSpc>
              <a:spcAft>
                <a:spcPts val="0"/>
              </a:spcAft>
            </a:pPr>
            <a:r>
              <a:rPr lang="en-US" sz="2400" b="0" dirty="0">
                <a:latin typeface="Maiandra GD" pitchFamily="34" charset="0"/>
              </a:rPr>
              <a:t>Although the </a:t>
            </a:r>
            <a:r>
              <a:rPr lang="en-US" sz="2000" b="0" dirty="0">
                <a:solidFill>
                  <a:srgbClr val="C00000"/>
                </a:solidFill>
                <a:latin typeface="Maiandra GD" pitchFamily="34" charset="0"/>
              </a:rPr>
              <a:t>case</a:t>
            </a:r>
            <a:r>
              <a:rPr lang="en-US" sz="2400" b="0" dirty="0">
                <a:latin typeface="Maiandra GD" pitchFamily="34" charset="0"/>
              </a:rPr>
              <a:t> clauses and the </a:t>
            </a:r>
            <a:r>
              <a:rPr lang="en-US" sz="2000" b="0" dirty="0">
                <a:solidFill>
                  <a:srgbClr val="C00000"/>
                </a:solidFill>
                <a:latin typeface="Maiandra GD" pitchFamily="34" charset="0"/>
              </a:rPr>
              <a:t>default</a:t>
            </a:r>
            <a:r>
              <a:rPr lang="en-US" sz="2400" b="0" dirty="0">
                <a:latin typeface="Maiandra GD" pitchFamily="34" charset="0"/>
              </a:rPr>
              <a:t> case clause in a </a:t>
            </a:r>
            <a:r>
              <a:rPr lang="en-US" sz="2000" b="0" dirty="0">
                <a:solidFill>
                  <a:srgbClr val="C00000"/>
                </a:solidFill>
                <a:latin typeface="Maiandra GD" pitchFamily="34" charset="0"/>
              </a:rPr>
              <a:t>switch</a:t>
            </a:r>
            <a:r>
              <a:rPr lang="en-US" sz="2400" b="0" dirty="0">
                <a:latin typeface="Maiandra GD" pitchFamily="34" charset="0"/>
              </a:rPr>
              <a:t> statement can occur in any order, it is considered good programming practice to </a:t>
            </a:r>
            <a:r>
              <a:rPr lang="en-US" sz="2400" b="0" dirty="0">
                <a:solidFill>
                  <a:srgbClr val="0070C0"/>
                </a:solidFill>
                <a:latin typeface="Maiandra GD" pitchFamily="34" charset="0"/>
              </a:rPr>
              <a:t>place the default clause last</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3.12</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65540" name="Rectangle 3"/>
          <p:cNvSpPr>
            <a:spLocks noGrp="1" noChangeArrowheads="1"/>
          </p:cNvSpPr>
          <p:nvPr>
            <p:ph type="body" idx="1"/>
          </p:nvPr>
        </p:nvSpPr>
        <p:spPr>
          <a:xfrm>
            <a:off x="989807" y="2849940"/>
            <a:ext cx="7164387" cy="1569660"/>
          </a:xfrm>
          <a:noFill/>
        </p:spPr>
        <p:txBody>
          <a:bodyPr anchor="t"/>
          <a:lstStyle/>
          <a:p>
            <a:pPr algn="just" eaLnBrk="1" hangingPunct="1">
              <a:lnSpc>
                <a:spcPct val="100000"/>
              </a:lnSpc>
              <a:spcAft>
                <a:spcPts val="0"/>
              </a:spcAft>
            </a:pPr>
            <a:r>
              <a:rPr lang="en-US" sz="2400" b="0" dirty="0">
                <a:latin typeface="Maiandra GD" pitchFamily="34" charset="0"/>
              </a:rPr>
              <a:t>In a </a:t>
            </a:r>
            <a:r>
              <a:rPr lang="en-US" sz="2000" b="0" dirty="0">
                <a:solidFill>
                  <a:srgbClr val="C00000"/>
                </a:solidFill>
                <a:latin typeface="Maiandra GD" pitchFamily="34" charset="0"/>
              </a:rPr>
              <a:t>switch</a:t>
            </a:r>
            <a:r>
              <a:rPr lang="en-US" sz="2400" b="0" dirty="0">
                <a:latin typeface="Maiandra GD" pitchFamily="34" charset="0"/>
              </a:rPr>
              <a:t> statement when the </a:t>
            </a:r>
            <a:r>
              <a:rPr lang="en-US" sz="2000" b="0" dirty="0">
                <a:solidFill>
                  <a:srgbClr val="C00000"/>
                </a:solidFill>
                <a:latin typeface="Maiandra GD" pitchFamily="34" charset="0"/>
              </a:rPr>
              <a:t>default</a:t>
            </a:r>
            <a:r>
              <a:rPr lang="en-US" sz="2400" b="0" dirty="0">
                <a:latin typeface="Maiandra GD" pitchFamily="34" charset="0"/>
              </a:rPr>
              <a:t> clause is listed last, the </a:t>
            </a:r>
            <a:r>
              <a:rPr lang="en-US" sz="2000" b="0" dirty="0">
                <a:solidFill>
                  <a:srgbClr val="C00000"/>
                </a:solidFill>
                <a:latin typeface="Maiandra GD" pitchFamily="34" charset="0"/>
              </a:rPr>
              <a:t>break</a:t>
            </a:r>
            <a:r>
              <a:rPr lang="en-US" sz="2400" b="0" dirty="0">
                <a:latin typeface="Maiandra GD" pitchFamily="34" charset="0"/>
              </a:rPr>
              <a:t> statement is not required. But some programmers include this </a:t>
            </a:r>
            <a:r>
              <a:rPr lang="en-US" sz="2000" b="0" dirty="0">
                <a:solidFill>
                  <a:srgbClr val="C00000"/>
                </a:solidFill>
                <a:latin typeface="Maiandra GD" pitchFamily="34" charset="0"/>
              </a:rPr>
              <a:t>break</a:t>
            </a:r>
            <a:r>
              <a:rPr lang="en-US" sz="2400" b="0" dirty="0">
                <a:latin typeface="Maiandra GD" pitchFamily="34" charset="0"/>
              </a:rPr>
              <a:t> for clarity and symmetry with other cases.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50000"/>
                  </a:schemeClr>
                </a:solidFill>
                <a:effectLst>
                  <a:outerShdw blurRad="38100" dist="38100" dir="2700000" algn="tl">
                    <a:srgbClr val="000000">
                      <a:alpha val="43137"/>
                    </a:srgbClr>
                  </a:outerShdw>
                </a:effectLst>
                <a:latin typeface="Maiandra GD" pitchFamily="34" charset="0"/>
              </a:rPr>
              <a:t>Common Programming </a:t>
            </a:r>
            <a:r>
              <a:rPr lang="en-US">
                <a:solidFill>
                  <a:schemeClr val="accent2">
                    <a:lumMod val="50000"/>
                  </a:schemeClr>
                </a:solidFill>
                <a:effectLst>
                  <a:outerShdw blurRad="38100" dist="38100" dir="2700000" algn="tl">
                    <a:srgbClr val="000000">
                      <a:alpha val="43137"/>
                    </a:srgbClr>
                  </a:outerShdw>
                </a:effectLst>
                <a:latin typeface="Maiandra GD" pitchFamily="34" charset="0"/>
              </a:rPr>
              <a:t>Error </a:t>
            </a:r>
            <a:r>
              <a:rPr lang="en-US" smtClean="0">
                <a:solidFill>
                  <a:schemeClr val="accent2">
                    <a:lumMod val="50000"/>
                  </a:schemeClr>
                </a:solidFill>
                <a:effectLst>
                  <a:outerShdw blurRad="38100" dist="38100" dir="2700000" algn="tl">
                    <a:srgbClr val="000000">
                      <a:alpha val="43137"/>
                    </a:srgbClr>
                  </a:outerShdw>
                </a:effectLst>
                <a:latin typeface="Maiandra GD" pitchFamily="34" charset="0"/>
              </a:rPr>
              <a:t>3.13</a:t>
            </a:r>
            <a:endParaRPr lang="en-US" dirty="0">
              <a:solidFill>
                <a:schemeClr val="accent2">
                  <a:lumMod val="50000"/>
                </a:schemeClr>
              </a:solidFill>
              <a:effectLst>
                <a:outerShdw blurRad="38100" dist="38100" dir="2700000" algn="tl">
                  <a:srgbClr val="000000">
                    <a:alpha val="43137"/>
                  </a:srgbClr>
                </a:outerShdw>
              </a:effectLst>
              <a:latin typeface="Maiandra GD" pitchFamily="34" charset="0"/>
            </a:endParaRPr>
          </a:p>
        </p:txBody>
      </p:sp>
      <p:sp>
        <p:nvSpPr>
          <p:cNvPr id="66564" name="Rectangle 3"/>
          <p:cNvSpPr>
            <a:spLocks noGrp="1" noChangeArrowheads="1"/>
          </p:cNvSpPr>
          <p:nvPr>
            <p:ph type="body" idx="1"/>
          </p:nvPr>
        </p:nvSpPr>
        <p:spPr>
          <a:xfrm>
            <a:off x="989807" y="2914471"/>
            <a:ext cx="7164387" cy="1200329"/>
          </a:xfrm>
          <a:noFill/>
        </p:spPr>
        <p:txBody>
          <a:bodyPr anchor="t"/>
          <a:lstStyle/>
          <a:p>
            <a:pPr algn="just" eaLnBrk="1" hangingPunct="1">
              <a:lnSpc>
                <a:spcPct val="100000"/>
              </a:lnSpc>
              <a:spcAft>
                <a:spcPts val="0"/>
              </a:spcAft>
            </a:pPr>
            <a:r>
              <a:rPr lang="en-US" sz="2400" b="0" dirty="0">
                <a:latin typeface="Maiandra GD" pitchFamily="34" charset="0"/>
              </a:rPr>
              <a:t>Not processing </a:t>
            </a:r>
            <a:r>
              <a:rPr lang="en-US" sz="2400" b="0" dirty="0">
                <a:solidFill>
                  <a:srgbClr val="C00000"/>
                </a:solidFill>
                <a:latin typeface="Maiandra GD" pitchFamily="34" charset="0"/>
              </a:rPr>
              <a:t>newline characters</a:t>
            </a:r>
            <a:r>
              <a:rPr lang="en-US" sz="2400" b="0" dirty="0">
                <a:latin typeface="Maiandra GD" pitchFamily="34" charset="0"/>
              </a:rPr>
              <a:t> in the input when reading characters one at a time can cause </a:t>
            </a:r>
            <a:r>
              <a:rPr lang="en-US" sz="2400" b="0" dirty="0">
                <a:solidFill>
                  <a:srgbClr val="C00000"/>
                </a:solidFill>
                <a:latin typeface="Maiandra GD" pitchFamily="34" charset="0"/>
              </a:rPr>
              <a:t>logic errors</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75000"/>
                  </a:schemeClr>
                </a:solidFill>
                <a:effectLst>
                  <a:outerShdw blurRad="38100" dist="38100" dir="2700000" algn="tl">
                    <a:srgbClr val="000000">
                      <a:alpha val="43137"/>
                    </a:srgbClr>
                  </a:outerShdw>
                </a:effectLst>
                <a:latin typeface="Maiandra GD" pitchFamily="34" charset="0"/>
              </a:rPr>
              <a:t>Error-Prevention </a:t>
            </a:r>
            <a:r>
              <a:rPr lang="en-US">
                <a:solidFill>
                  <a:schemeClr val="accent2">
                    <a:lumMod val="75000"/>
                  </a:schemeClr>
                </a:solidFill>
                <a:effectLst>
                  <a:outerShdw blurRad="38100" dist="38100" dir="2700000" algn="tl">
                    <a:srgbClr val="000000">
                      <a:alpha val="43137"/>
                    </a:srgbClr>
                  </a:outerShdw>
                </a:effectLst>
                <a:latin typeface="Maiandra GD" pitchFamily="34" charset="0"/>
              </a:rPr>
              <a:t>Tip </a:t>
            </a:r>
            <a:r>
              <a:rPr lang="en-US" smtClean="0">
                <a:solidFill>
                  <a:schemeClr val="accent2">
                    <a:lumMod val="75000"/>
                  </a:schemeClr>
                </a:solidFill>
                <a:effectLst>
                  <a:outerShdw blurRad="38100" dist="38100" dir="2700000" algn="tl">
                    <a:srgbClr val="000000">
                      <a:alpha val="43137"/>
                    </a:srgbClr>
                  </a:outerShdw>
                </a:effectLst>
                <a:latin typeface="Maiandra GD" pitchFamily="34" charset="0"/>
              </a:rPr>
              <a:t>3.10</a:t>
            </a:r>
            <a:endParaRPr lang="en-US" dirty="0">
              <a:solidFill>
                <a:schemeClr val="accent2">
                  <a:lumMod val="75000"/>
                </a:schemeClr>
              </a:solidFill>
              <a:effectLst>
                <a:outerShdw blurRad="38100" dist="38100" dir="2700000" algn="tl">
                  <a:srgbClr val="000000">
                    <a:alpha val="43137"/>
                  </a:srgbClr>
                </a:outerShdw>
              </a:effectLst>
              <a:latin typeface="Maiandra GD" pitchFamily="34" charset="0"/>
            </a:endParaRPr>
          </a:p>
        </p:txBody>
      </p:sp>
      <p:sp>
        <p:nvSpPr>
          <p:cNvPr id="67588" name="Rectangle 3"/>
          <p:cNvSpPr>
            <a:spLocks noGrp="1" noChangeArrowheads="1"/>
          </p:cNvSpPr>
          <p:nvPr>
            <p:ph type="body" idx="1"/>
          </p:nvPr>
        </p:nvSpPr>
        <p:spPr>
          <a:xfrm>
            <a:off x="1027907" y="2849940"/>
            <a:ext cx="7088187" cy="1569660"/>
          </a:xfrm>
          <a:noFill/>
        </p:spPr>
        <p:txBody>
          <a:bodyPr anchor="t"/>
          <a:lstStyle/>
          <a:p>
            <a:pPr algn="just" eaLnBrk="1" hangingPunct="1">
              <a:lnSpc>
                <a:spcPct val="100000"/>
              </a:lnSpc>
              <a:spcAft>
                <a:spcPts val="0"/>
              </a:spcAft>
            </a:pPr>
            <a:r>
              <a:rPr lang="en-US" sz="2400" b="0" dirty="0">
                <a:latin typeface="Maiandra GD" pitchFamily="34" charset="0"/>
              </a:rPr>
              <a:t>Remember to </a:t>
            </a:r>
            <a:r>
              <a:rPr lang="en-US" sz="2400" b="0" dirty="0">
                <a:solidFill>
                  <a:srgbClr val="C00000"/>
                </a:solidFill>
                <a:latin typeface="Maiandra GD" pitchFamily="34" charset="0"/>
              </a:rPr>
              <a:t>provide processing capabilities for newline</a:t>
            </a:r>
            <a:r>
              <a:rPr lang="en-US" sz="2400" b="0" dirty="0">
                <a:latin typeface="Maiandra GD" pitchFamily="34" charset="0"/>
              </a:rPr>
              <a:t> (and possibly other white-space) characters in the input when processing characters one at a time.</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76200" y="76200"/>
            <a:ext cx="8229600" cy="762000"/>
          </a:xfrm>
        </p:spPr>
        <p:txBody>
          <a:bodyPr/>
          <a:lstStyle/>
          <a:p>
            <a:pPr eaLnBrk="1" hangingPunct="1"/>
            <a:r>
              <a:rPr lang="en-US" smtClean="0">
                <a:effectLst>
                  <a:outerShdw blurRad="38100" dist="38100" dir="2700000" algn="tl">
                    <a:srgbClr val="000000">
                      <a:alpha val="43137"/>
                    </a:srgbClr>
                  </a:outerShdw>
                </a:effectLst>
                <a:latin typeface="Maiandra GD" pitchFamily="34" charset="0"/>
              </a:rPr>
              <a:t>3.13 </a:t>
            </a:r>
            <a:r>
              <a:rPr lang="en-US" sz="3200" noProof="1" smtClean="0">
                <a:solidFill>
                  <a:srgbClr val="C00000"/>
                </a:solidFill>
                <a:effectLst>
                  <a:outerShdw blurRad="38100" dist="38100" dir="2700000" algn="tl">
                    <a:srgbClr val="000000">
                      <a:alpha val="43137"/>
                    </a:srgbClr>
                  </a:outerShdw>
                </a:effectLst>
                <a:latin typeface="Maiandra GD" pitchFamily="34" charset="0"/>
              </a:rPr>
              <a:t>do</a:t>
            </a:r>
            <a:r>
              <a:rPr lang="en-US" sz="3200" dirty="0" smtClean="0">
                <a:solidFill>
                  <a:srgbClr val="C00000"/>
                </a:solidFill>
                <a:effectLst>
                  <a:outerShdw blurRad="38100" dist="38100" dir="2700000" algn="tl">
                    <a:srgbClr val="000000">
                      <a:alpha val="43137"/>
                    </a:srgbClr>
                  </a:outerShdw>
                </a:effectLst>
                <a:latin typeface="Maiandra GD" pitchFamily="34" charset="0"/>
              </a:rPr>
              <a:t>…</a:t>
            </a:r>
            <a:r>
              <a:rPr lang="en-US" sz="3200" noProof="1" smtClean="0">
                <a:solidFill>
                  <a:srgbClr val="C00000"/>
                </a:solidFill>
                <a:effectLst>
                  <a:outerShdw blurRad="38100" dist="38100" dir="2700000" algn="tl">
                    <a:srgbClr val="000000">
                      <a:alpha val="43137"/>
                    </a:srgbClr>
                  </a:outerShdw>
                </a:effectLst>
                <a:latin typeface="Maiandra GD" pitchFamily="34" charset="0"/>
              </a:rPr>
              <a:t>while</a:t>
            </a:r>
            <a:r>
              <a:rPr lang="en-US" noProof="1" smtClean="0">
                <a:effectLst>
                  <a:outerShdw blurRad="38100" dist="38100" dir="2700000" algn="tl">
                    <a:srgbClr val="000000">
                      <a:alpha val="43137"/>
                    </a:srgbClr>
                  </a:outerShdw>
                </a:effectLst>
                <a:latin typeface="Maiandra GD" pitchFamily="34" charset="0"/>
              </a:rPr>
              <a:t> Repetition </a:t>
            </a:r>
            <a:r>
              <a:rPr lang="en-US" dirty="0" smtClean="0">
                <a:effectLst>
                  <a:outerShdw blurRad="38100" dist="38100" dir="2700000" algn="tl">
                    <a:srgbClr val="000000">
                      <a:alpha val="43137"/>
                    </a:srgbClr>
                  </a:outerShdw>
                </a:effectLst>
                <a:latin typeface="Maiandra GD" pitchFamily="34" charset="0"/>
              </a:rPr>
              <a:t>Statement</a:t>
            </a:r>
            <a:endParaRPr lang="en-US" dirty="0">
              <a:effectLst>
                <a:outerShdw blurRad="38100" dist="38100" dir="2700000" algn="tl">
                  <a:srgbClr val="000000">
                    <a:alpha val="43137"/>
                  </a:srgbClr>
                </a:outerShdw>
              </a:effectLst>
              <a:latin typeface="Maiandra GD" pitchFamily="34" charset="0"/>
            </a:endParaRPr>
          </a:p>
        </p:txBody>
      </p:sp>
      <p:sp>
        <p:nvSpPr>
          <p:cNvPr id="68612" name="Rectangle 3"/>
          <p:cNvSpPr>
            <a:spLocks noGrp="1" noChangeArrowheads="1"/>
          </p:cNvSpPr>
          <p:nvPr>
            <p:ph type="body" idx="1"/>
          </p:nvPr>
        </p:nvSpPr>
        <p:spPr>
          <a:xfrm>
            <a:off x="609600" y="1600200"/>
            <a:ext cx="7924800" cy="3962400"/>
          </a:xfrm>
        </p:spPr>
        <p:txBody>
          <a:bodyPr/>
          <a:lstStyle/>
          <a:p>
            <a:pPr eaLnBrk="1" hangingPunct="1">
              <a:spcBef>
                <a:spcPts val="600"/>
              </a:spcBef>
              <a:spcAft>
                <a:spcPts val="600"/>
              </a:spcAft>
              <a:buSzPct val="80000"/>
            </a:pPr>
            <a:r>
              <a:rPr lang="en-US" sz="2400" b="0" dirty="0">
                <a:latin typeface="Maiandra GD" pitchFamily="34" charset="0"/>
              </a:rPr>
              <a:t>The </a:t>
            </a:r>
            <a:r>
              <a:rPr lang="en-US" sz="2000" b="0" dirty="0">
                <a:solidFill>
                  <a:srgbClr val="C00000"/>
                </a:solidFill>
                <a:latin typeface="Maiandra GD" pitchFamily="34" charset="0"/>
              </a:rPr>
              <a:t>do…while</a:t>
            </a:r>
            <a:r>
              <a:rPr lang="en-US" sz="2400" b="0" dirty="0">
                <a:latin typeface="Maiandra GD" pitchFamily="34" charset="0"/>
              </a:rPr>
              <a:t> repetition statement </a:t>
            </a:r>
          </a:p>
          <a:p>
            <a:pPr lvl="1" eaLnBrk="1" hangingPunct="1">
              <a:spcBef>
                <a:spcPts val="600"/>
              </a:spcBef>
              <a:spcAft>
                <a:spcPts val="600"/>
              </a:spcAft>
            </a:pPr>
            <a:r>
              <a:rPr lang="en-US" sz="2000" b="0" dirty="0">
                <a:latin typeface="Maiandra GD" pitchFamily="34" charset="0"/>
              </a:rPr>
              <a:t>Similar to the </a:t>
            </a:r>
            <a:r>
              <a:rPr lang="en-US" sz="1800" b="0" dirty="0">
                <a:solidFill>
                  <a:srgbClr val="C00000"/>
                </a:solidFill>
                <a:latin typeface="Maiandra GD" pitchFamily="34" charset="0"/>
              </a:rPr>
              <a:t>while</a:t>
            </a:r>
            <a:r>
              <a:rPr lang="en-US" sz="2000" b="0" dirty="0">
                <a:latin typeface="Maiandra GD" pitchFamily="34" charset="0"/>
              </a:rPr>
              <a:t> structure</a:t>
            </a:r>
          </a:p>
          <a:p>
            <a:pPr lvl="1" eaLnBrk="1" hangingPunct="1">
              <a:spcBef>
                <a:spcPts val="600"/>
              </a:spcBef>
              <a:spcAft>
                <a:spcPts val="600"/>
              </a:spcAft>
            </a:pPr>
            <a:r>
              <a:rPr lang="en-US" sz="2000" b="0" dirty="0">
                <a:latin typeface="Maiandra GD" pitchFamily="34" charset="0"/>
              </a:rPr>
              <a:t>Condition for repetition only tested </a:t>
            </a:r>
            <a:r>
              <a:rPr lang="en-US" sz="2000" b="0" dirty="0">
                <a:solidFill>
                  <a:srgbClr val="C00000"/>
                </a:solidFill>
                <a:latin typeface="Maiandra GD" pitchFamily="34" charset="0"/>
              </a:rPr>
              <a:t>after</a:t>
            </a:r>
            <a:r>
              <a:rPr lang="en-US" sz="2000" b="0" dirty="0">
                <a:latin typeface="Maiandra GD" pitchFamily="34" charset="0"/>
              </a:rPr>
              <a:t> the body of the loop is performed</a:t>
            </a:r>
          </a:p>
          <a:p>
            <a:pPr lvl="2" eaLnBrk="1" hangingPunct="1">
              <a:spcBef>
                <a:spcPts val="600"/>
              </a:spcBef>
              <a:spcAft>
                <a:spcPts val="600"/>
              </a:spcAft>
            </a:pPr>
            <a:r>
              <a:rPr lang="en-US" sz="1800" b="0" dirty="0">
                <a:solidFill>
                  <a:srgbClr val="C00000"/>
                </a:solidFill>
                <a:latin typeface="Maiandra GD" pitchFamily="34" charset="0"/>
              </a:rPr>
              <a:t>All actions are performed at least once</a:t>
            </a:r>
          </a:p>
          <a:p>
            <a:pPr lvl="1" eaLnBrk="1" hangingPunct="1">
              <a:spcBef>
                <a:spcPts val="600"/>
              </a:spcBef>
              <a:spcAft>
                <a:spcPts val="600"/>
              </a:spcAft>
            </a:pPr>
            <a:r>
              <a:rPr lang="en-US" sz="2000" b="0" dirty="0">
                <a:latin typeface="Maiandra GD" pitchFamily="34" charset="0"/>
              </a:rPr>
              <a:t>Format:</a:t>
            </a:r>
          </a:p>
          <a:p>
            <a:pPr lvl="3" eaLnBrk="1" hangingPunct="1">
              <a:spcBef>
                <a:spcPts val="600"/>
              </a:spcBef>
              <a:spcAft>
                <a:spcPts val="600"/>
              </a:spcAft>
            </a:pPr>
            <a:r>
              <a:rPr lang="en-US" sz="1600" b="0" dirty="0">
                <a:solidFill>
                  <a:srgbClr val="0070C0"/>
                </a:solidFill>
                <a:latin typeface="Maiandra GD" pitchFamily="34" charset="0"/>
              </a:rPr>
              <a:t>do {</a:t>
            </a:r>
          </a:p>
          <a:p>
            <a:pPr lvl="3" eaLnBrk="1" hangingPunct="1">
              <a:spcBef>
                <a:spcPts val="600"/>
              </a:spcBef>
              <a:spcAft>
                <a:spcPts val="600"/>
              </a:spcAft>
            </a:pPr>
            <a:r>
              <a:rPr lang="en-US" sz="1800" b="0" dirty="0">
                <a:solidFill>
                  <a:srgbClr val="0070C0"/>
                </a:solidFill>
                <a:latin typeface="Maiandra GD" pitchFamily="34" charset="0"/>
              </a:rPr>
              <a:t>  </a:t>
            </a:r>
            <a:r>
              <a:rPr lang="en-US" sz="1800" b="0" dirty="0" smtClean="0">
                <a:solidFill>
                  <a:srgbClr val="0070C0"/>
                </a:solidFill>
                <a:latin typeface="Maiandra GD" pitchFamily="34" charset="0"/>
              </a:rPr>
              <a:t>   </a:t>
            </a:r>
            <a:r>
              <a:rPr lang="en-US" sz="1800" b="0" i="1" dirty="0" smtClean="0">
                <a:solidFill>
                  <a:srgbClr val="0070C0"/>
                </a:solidFill>
                <a:latin typeface="Maiandra GD" pitchFamily="34" charset="0"/>
              </a:rPr>
              <a:t>statement</a:t>
            </a:r>
            <a:r>
              <a:rPr lang="en-US" sz="1600" b="0" dirty="0">
                <a:solidFill>
                  <a:srgbClr val="0070C0"/>
                </a:solidFill>
                <a:latin typeface="Maiandra GD" pitchFamily="34" charset="0"/>
              </a:rPr>
              <a:t>;</a:t>
            </a:r>
          </a:p>
          <a:p>
            <a:pPr lvl="3" eaLnBrk="1" hangingPunct="1">
              <a:spcBef>
                <a:spcPts val="600"/>
              </a:spcBef>
              <a:spcAft>
                <a:spcPts val="600"/>
              </a:spcAft>
            </a:pPr>
            <a:r>
              <a:rPr lang="en-US" sz="1600" b="0" dirty="0">
                <a:solidFill>
                  <a:srgbClr val="0070C0"/>
                </a:solidFill>
                <a:latin typeface="Maiandra GD" pitchFamily="34" charset="0"/>
              </a:rPr>
              <a:t>} while (</a:t>
            </a:r>
            <a:r>
              <a:rPr lang="en-US" sz="1800" b="0" dirty="0">
                <a:solidFill>
                  <a:srgbClr val="0070C0"/>
                </a:solidFill>
                <a:latin typeface="Maiandra GD" pitchFamily="34" charset="0"/>
              </a:rPr>
              <a:t> </a:t>
            </a:r>
            <a:r>
              <a:rPr lang="en-US" sz="1800" b="0" i="1" dirty="0">
                <a:solidFill>
                  <a:srgbClr val="0070C0"/>
                </a:solidFill>
                <a:latin typeface="Maiandra GD" pitchFamily="34" charset="0"/>
              </a:rPr>
              <a:t>condition</a:t>
            </a:r>
            <a:r>
              <a:rPr lang="en-US" sz="1600" b="0" dirty="0">
                <a:solidFill>
                  <a:srgbClr val="0070C0"/>
                </a:solidFill>
                <a:latin typeface="Maiandra GD" pitchFamily="34" charset="0"/>
              </a:rPr>
              <a:t> );</a:t>
            </a:r>
            <a:endParaRPr lang="en-US" sz="1800" b="0" dirty="0">
              <a:solidFill>
                <a:srgbClr val="0070C0"/>
              </a:solidFill>
              <a:latin typeface="Maiandra GD"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noChangeArrowheads="1"/>
          </p:cNvSpPr>
          <p:nvPr>
            <p:ph type="body" idx="1"/>
          </p:nvPr>
        </p:nvSpPr>
        <p:spPr>
          <a:xfrm>
            <a:off x="1828800" y="1981200"/>
            <a:ext cx="5486400" cy="2895600"/>
          </a:xfrm>
        </p:spPr>
        <p:txBody>
          <a:bodyPr/>
          <a:lstStyle/>
          <a:p>
            <a:pPr eaLnBrk="1" hangingPunct="1">
              <a:spcBef>
                <a:spcPts val="1200"/>
              </a:spcBef>
              <a:spcAft>
                <a:spcPts val="1200"/>
              </a:spcAft>
              <a:buSzPct val="80000"/>
            </a:pPr>
            <a:r>
              <a:rPr lang="en-US" sz="2400" b="0" dirty="0">
                <a:latin typeface="Maiandra GD" pitchFamily="34" charset="0"/>
              </a:rPr>
              <a:t>Example (letting </a:t>
            </a:r>
            <a:r>
              <a:rPr lang="en-US" sz="2400" b="0" dirty="0">
                <a:solidFill>
                  <a:srgbClr val="0070C0"/>
                </a:solidFill>
                <a:latin typeface="Maiandra GD" pitchFamily="34" charset="0"/>
              </a:rPr>
              <a:t>counter = 1</a:t>
            </a:r>
            <a:r>
              <a:rPr lang="en-US" sz="2400" b="0" dirty="0">
                <a:latin typeface="Maiandra GD" pitchFamily="34" charset="0"/>
              </a:rPr>
              <a:t>):</a:t>
            </a:r>
          </a:p>
          <a:p>
            <a:pPr lvl="3" eaLnBrk="1" hangingPunct="1">
              <a:spcBef>
                <a:spcPts val="1200"/>
              </a:spcBef>
              <a:spcAft>
                <a:spcPts val="1200"/>
              </a:spcAft>
            </a:pPr>
            <a:r>
              <a:rPr lang="en-US" sz="1600" b="0" dirty="0">
                <a:latin typeface="Maiandra GD" pitchFamily="34" charset="0"/>
              </a:rPr>
              <a:t>do {</a:t>
            </a:r>
          </a:p>
          <a:p>
            <a:pPr lvl="3" eaLnBrk="1" hangingPunct="1">
              <a:spcBef>
                <a:spcPts val="1200"/>
              </a:spcBef>
              <a:spcAft>
                <a:spcPts val="1200"/>
              </a:spcAft>
            </a:pPr>
            <a:r>
              <a:rPr lang="en-US" sz="1600" b="0" dirty="0">
                <a:latin typeface="Maiandra GD" pitchFamily="34" charset="0"/>
              </a:rPr>
              <a:t>   </a:t>
            </a:r>
            <a:r>
              <a:rPr lang="en-US" sz="1600" b="0" dirty="0" err="1">
                <a:latin typeface="Maiandra GD" pitchFamily="34" charset="0"/>
              </a:rPr>
              <a:t>printf</a:t>
            </a:r>
            <a:r>
              <a:rPr lang="en-US" sz="1600" b="0" dirty="0">
                <a:latin typeface="Maiandra GD" pitchFamily="34" charset="0"/>
              </a:rPr>
              <a:t>( "%</a:t>
            </a:r>
            <a:r>
              <a:rPr lang="en-US" sz="1600" b="0" dirty="0" smtClean="0">
                <a:latin typeface="Maiandra GD" pitchFamily="34" charset="0"/>
              </a:rPr>
              <a:t>d", </a:t>
            </a:r>
            <a:r>
              <a:rPr lang="en-US" sz="1600" b="0" dirty="0">
                <a:latin typeface="Maiandra GD" pitchFamily="34" charset="0"/>
              </a:rPr>
              <a:t>counter );</a:t>
            </a:r>
          </a:p>
          <a:p>
            <a:pPr lvl="3" eaLnBrk="1" hangingPunct="1">
              <a:spcBef>
                <a:spcPts val="1200"/>
              </a:spcBef>
              <a:spcAft>
                <a:spcPts val="1200"/>
              </a:spcAft>
            </a:pPr>
            <a:r>
              <a:rPr lang="en-US" sz="1600" b="0" dirty="0">
                <a:latin typeface="Maiandra GD" pitchFamily="34" charset="0"/>
              </a:rPr>
              <a:t>} while (++counter &lt;= 10);</a:t>
            </a:r>
          </a:p>
          <a:p>
            <a:pPr lvl="1" eaLnBrk="1" hangingPunct="1">
              <a:spcBef>
                <a:spcPts val="1200"/>
              </a:spcBef>
              <a:spcAft>
                <a:spcPts val="1200"/>
              </a:spcAft>
            </a:pPr>
            <a:r>
              <a:rPr lang="en-US" sz="2000" b="0" dirty="0">
                <a:latin typeface="Maiandra GD" pitchFamily="34" charset="0"/>
              </a:rPr>
              <a:t>Prints the integers from </a:t>
            </a:r>
            <a:r>
              <a:rPr lang="en-US" sz="1800" b="0" dirty="0">
                <a:latin typeface="Maiandra GD" pitchFamily="34" charset="0"/>
              </a:rPr>
              <a:t>1</a:t>
            </a:r>
            <a:r>
              <a:rPr lang="en-US" sz="2000" b="0" dirty="0">
                <a:latin typeface="Maiandra GD" pitchFamily="34" charset="0"/>
              </a:rPr>
              <a:t> to </a:t>
            </a:r>
            <a:r>
              <a:rPr lang="en-US" sz="1800" b="0" dirty="0">
                <a:latin typeface="Maiandra GD" pitchFamily="34" charset="0"/>
              </a:rPr>
              <a:t>10</a:t>
            </a:r>
            <a:endParaRPr lang="en-US" sz="2000" b="0" dirty="0">
              <a:latin typeface="Maiandra GD"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a:xfrm>
            <a:off x="1219200" y="1219200"/>
            <a:ext cx="6705600" cy="4419600"/>
          </a:xfrm>
        </p:spPr>
        <p:txBody>
          <a:bodyPr/>
          <a:lstStyle/>
          <a:p>
            <a:pPr eaLnBrk="1" hangingPunct="1">
              <a:spcBef>
                <a:spcPts val="1200"/>
              </a:spcBef>
              <a:spcAft>
                <a:spcPts val="1200"/>
              </a:spcAft>
              <a:buClr>
                <a:schemeClr val="tx1"/>
              </a:buClr>
              <a:buSzPct val="80000"/>
            </a:pPr>
            <a:r>
              <a:rPr lang="en-US" sz="2400" dirty="0" err="1">
                <a:solidFill>
                  <a:srgbClr val="0070C0"/>
                </a:solidFill>
                <a:latin typeface="Maiandra GD" pitchFamily="34" charset="0"/>
              </a:rPr>
              <a:t>Pseudocode</a:t>
            </a:r>
            <a:r>
              <a:rPr lang="en-US" sz="2400" dirty="0">
                <a:solidFill>
                  <a:srgbClr val="0070C0"/>
                </a:solidFill>
                <a:latin typeface="Maiandra GD" pitchFamily="34" charset="0"/>
              </a:rPr>
              <a:t> statement</a:t>
            </a:r>
            <a:r>
              <a:rPr lang="en-US" sz="2400" dirty="0">
                <a:latin typeface="Maiandra GD" pitchFamily="34" charset="0"/>
              </a:rPr>
              <a:t> in C:</a:t>
            </a:r>
          </a:p>
          <a:p>
            <a:pPr lvl="2" eaLnBrk="1" hangingPunct="1">
              <a:spcBef>
                <a:spcPts val="1200"/>
              </a:spcBef>
              <a:spcAft>
                <a:spcPts val="1200"/>
              </a:spcAft>
              <a:buClr>
                <a:schemeClr val="tx1"/>
              </a:buClr>
              <a:buSzPct val="80000"/>
              <a:buFont typeface="Arial" charset="0"/>
              <a:buNone/>
            </a:pPr>
            <a:r>
              <a:rPr lang="en-US" sz="1800" dirty="0">
                <a:latin typeface="Maiandra GD" pitchFamily="34" charset="0"/>
              </a:rPr>
              <a:t>	</a:t>
            </a:r>
            <a:r>
              <a:rPr lang="en-US" sz="1600" i="1" dirty="0">
                <a:latin typeface="Maiandra GD" pitchFamily="34" charset="0"/>
              </a:rPr>
              <a:t>if ( grade &gt;= 60 ) </a:t>
            </a:r>
            <a:br>
              <a:rPr lang="en-US" sz="1600" i="1" dirty="0">
                <a:latin typeface="Maiandra GD" pitchFamily="34" charset="0"/>
              </a:rPr>
            </a:br>
            <a:r>
              <a:rPr lang="en-US" sz="1600" i="1" dirty="0">
                <a:latin typeface="Maiandra GD" pitchFamily="34" charset="0"/>
              </a:rPr>
              <a:t>   </a:t>
            </a:r>
            <a:r>
              <a:rPr lang="en-US" sz="1600" i="1" dirty="0" err="1">
                <a:latin typeface="Maiandra GD" pitchFamily="34" charset="0"/>
              </a:rPr>
              <a:t>printf</a:t>
            </a:r>
            <a:r>
              <a:rPr lang="en-US" sz="1600" i="1" dirty="0">
                <a:latin typeface="Maiandra GD" pitchFamily="34" charset="0"/>
              </a:rPr>
              <a:t>( "Passed\n" ); </a:t>
            </a:r>
            <a:endParaRPr lang="en-US" sz="1400" i="1" dirty="0">
              <a:latin typeface="Maiandra GD" pitchFamily="34" charset="0"/>
            </a:endParaRPr>
          </a:p>
          <a:p>
            <a:pPr marL="548640" lvl="1" indent="-274320" eaLnBrk="1" hangingPunct="1">
              <a:spcBef>
                <a:spcPts val="1200"/>
              </a:spcBef>
              <a:spcAft>
                <a:spcPts val="1200"/>
              </a:spcAft>
              <a:buClr>
                <a:schemeClr val="tx1"/>
              </a:buClr>
              <a:buSzPct val="80000"/>
            </a:pPr>
            <a:r>
              <a:rPr lang="en-US" sz="2000" dirty="0">
                <a:latin typeface="Maiandra GD" pitchFamily="34" charset="0"/>
              </a:rPr>
              <a:t>C code corresponds closely to the </a:t>
            </a:r>
            <a:r>
              <a:rPr lang="en-US" sz="2000" dirty="0" err="1">
                <a:latin typeface="Maiandra GD" pitchFamily="34" charset="0"/>
              </a:rPr>
              <a:t>pseudocode</a:t>
            </a:r>
            <a:endParaRPr lang="en-US" sz="2000" dirty="0">
              <a:latin typeface="Maiandra GD" pitchFamily="34" charset="0"/>
            </a:endParaRPr>
          </a:p>
          <a:p>
            <a:pPr eaLnBrk="1" hangingPunct="1">
              <a:spcBef>
                <a:spcPts val="1200"/>
              </a:spcBef>
              <a:spcAft>
                <a:spcPts val="1200"/>
              </a:spcAft>
              <a:buClr>
                <a:schemeClr val="tx1"/>
              </a:buClr>
              <a:buSzPct val="80000"/>
            </a:pPr>
            <a:r>
              <a:rPr lang="en-US" sz="2400" dirty="0">
                <a:solidFill>
                  <a:srgbClr val="0070C0"/>
                </a:solidFill>
                <a:latin typeface="Maiandra GD" pitchFamily="34" charset="0"/>
              </a:rPr>
              <a:t>Diamond symbol</a:t>
            </a:r>
            <a:r>
              <a:rPr lang="en-US" sz="2400" dirty="0">
                <a:latin typeface="Maiandra GD" pitchFamily="34" charset="0"/>
              </a:rPr>
              <a:t> (</a:t>
            </a:r>
            <a:r>
              <a:rPr lang="en-US" sz="2000" i="1" dirty="0">
                <a:solidFill>
                  <a:srgbClr val="00B050"/>
                </a:solidFill>
                <a:latin typeface="Maiandra GD" pitchFamily="34" charset="0"/>
              </a:rPr>
              <a:t>decision symbol</a:t>
            </a:r>
            <a:r>
              <a:rPr lang="en-US" sz="2400" dirty="0">
                <a:latin typeface="Maiandra GD" pitchFamily="34" charset="0"/>
              </a:rPr>
              <a:t>)</a:t>
            </a:r>
          </a:p>
          <a:p>
            <a:pPr marL="548640" lvl="1" indent="-274320" eaLnBrk="1" hangingPunct="1">
              <a:spcBef>
                <a:spcPts val="1200"/>
              </a:spcBef>
              <a:spcAft>
                <a:spcPts val="1200"/>
              </a:spcAft>
              <a:buClr>
                <a:schemeClr val="tx1"/>
              </a:buClr>
              <a:buSzPct val="80000"/>
            </a:pPr>
            <a:r>
              <a:rPr lang="en-US" sz="2000" dirty="0">
                <a:latin typeface="Maiandra GD" pitchFamily="34" charset="0"/>
              </a:rPr>
              <a:t>Indicates decision is to be made</a:t>
            </a:r>
          </a:p>
          <a:p>
            <a:pPr marL="548640" lvl="1" indent="-274320" eaLnBrk="1" hangingPunct="1">
              <a:spcBef>
                <a:spcPts val="1200"/>
              </a:spcBef>
              <a:spcAft>
                <a:spcPts val="1200"/>
              </a:spcAft>
              <a:buClr>
                <a:schemeClr val="tx1"/>
              </a:buClr>
              <a:buSzPct val="80000"/>
            </a:pPr>
            <a:r>
              <a:rPr lang="en-US" sz="2000" dirty="0">
                <a:latin typeface="Maiandra GD" pitchFamily="34" charset="0"/>
              </a:rPr>
              <a:t>Contains an expression that can be </a:t>
            </a:r>
            <a:r>
              <a:rPr lang="en-US" sz="1800" dirty="0">
                <a:solidFill>
                  <a:srgbClr val="C00000"/>
                </a:solidFill>
                <a:latin typeface="Maiandra GD" pitchFamily="34" charset="0"/>
              </a:rPr>
              <a:t>true</a:t>
            </a:r>
            <a:r>
              <a:rPr lang="en-US" sz="2000" dirty="0">
                <a:latin typeface="Maiandra GD" pitchFamily="34" charset="0"/>
              </a:rPr>
              <a:t> or </a:t>
            </a:r>
            <a:r>
              <a:rPr lang="en-US" sz="1800" dirty="0">
                <a:solidFill>
                  <a:srgbClr val="C00000"/>
                </a:solidFill>
                <a:latin typeface="Maiandra GD" pitchFamily="34" charset="0"/>
              </a:rPr>
              <a:t>false</a:t>
            </a:r>
            <a:endParaRPr lang="en-US" sz="2000" dirty="0">
              <a:solidFill>
                <a:srgbClr val="C00000"/>
              </a:solidFill>
              <a:latin typeface="Maiandra GD" pitchFamily="34" charset="0"/>
            </a:endParaRPr>
          </a:p>
          <a:p>
            <a:pPr marL="548640" lvl="1" indent="-274320" eaLnBrk="1" hangingPunct="1">
              <a:spcBef>
                <a:spcPts val="1200"/>
              </a:spcBef>
              <a:spcAft>
                <a:spcPts val="1200"/>
              </a:spcAft>
              <a:buClr>
                <a:schemeClr val="tx1"/>
              </a:buClr>
              <a:buSzPct val="80000"/>
            </a:pPr>
            <a:r>
              <a:rPr lang="en-US" sz="2000" dirty="0">
                <a:latin typeface="Maiandra GD" pitchFamily="34" charset="0"/>
              </a:rPr>
              <a:t>Test the condition, follow appropriate path</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3.13</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70660" name="Rectangle 3"/>
          <p:cNvSpPr>
            <a:spLocks noGrp="1" noChangeArrowheads="1"/>
          </p:cNvSpPr>
          <p:nvPr>
            <p:ph type="body" idx="1"/>
          </p:nvPr>
        </p:nvSpPr>
        <p:spPr>
          <a:xfrm>
            <a:off x="989807" y="2633008"/>
            <a:ext cx="7164387" cy="1938992"/>
          </a:xfrm>
          <a:noFill/>
        </p:spPr>
        <p:txBody>
          <a:bodyPr anchor="t"/>
          <a:lstStyle/>
          <a:p>
            <a:pPr algn="just" eaLnBrk="1" hangingPunct="1">
              <a:lnSpc>
                <a:spcPct val="100000"/>
              </a:lnSpc>
              <a:spcAft>
                <a:spcPts val="0"/>
              </a:spcAft>
            </a:pPr>
            <a:r>
              <a:rPr lang="en-US" sz="2400" b="0" dirty="0">
                <a:latin typeface="Maiandra GD" pitchFamily="34" charset="0"/>
              </a:rPr>
              <a:t>Some programmers always </a:t>
            </a:r>
            <a:r>
              <a:rPr lang="en-US" sz="2400" b="0" dirty="0">
                <a:solidFill>
                  <a:srgbClr val="0070C0"/>
                </a:solidFill>
                <a:latin typeface="Maiandra GD" pitchFamily="34" charset="0"/>
              </a:rPr>
              <a:t>include braces</a:t>
            </a:r>
            <a:r>
              <a:rPr lang="en-US" sz="2400" b="0" dirty="0">
                <a:latin typeface="Maiandra GD" pitchFamily="34" charset="0"/>
              </a:rPr>
              <a:t> in a </a:t>
            </a:r>
            <a:r>
              <a:rPr lang="en-US" sz="2000" b="0" dirty="0">
                <a:solidFill>
                  <a:srgbClr val="C00000"/>
                </a:solidFill>
                <a:latin typeface="Maiandra GD" pitchFamily="34" charset="0"/>
              </a:rPr>
              <a:t>do...while</a:t>
            </a:r>
            <a:r>
              <a:rPr lang="en-US" sz="2400" b="0" dirty="0">
                <a:latin typeface="Maiandra GD" pitchFamily="34" charset="0"/>
              </a:rPr>
              <a:t> statement even if the braces are not necessary. This helps eliminate ambiguity between the </a:t>
            </a:r>
            <a:r>
              <a:rPr lang="en-US" sz="2000" b="0" dirty="0">
                <a:solidFill>
                  <a:srgbClr val="C00000"/>
                </a:solidFill>
                <a:latin typeface="Maiandra GD" pitchFamily="34" charset="0"/>
              </a:rPr>
              <a:t>do...while</a:t>
            </a:r>
            <a:r>
              <a:rPr lang="en-US" sz="2400" b="0" dirty="0">
                <a:latin typeface="Maiandra GD" pitchFamily="34" charset="0"/>
              </a:rPr>
              <a:t> statement containing one statement and the </a:t>
            </a:r>
            <a:r>
              <a:rPr lang="en-US" sz="2000" b="0" dirty="0">
                <a:solidFill>
                  <a:srgbClr val="C00000"/>
                </a:solidFill>
                <a:latin typeface="Maiandra GD" pitchFamily="34" charset="0"/>
              </a:rPr>
              <a:t>while</a:t>
            </a:r>
            <a:r>
              <a:rPr lang="en-US" sz="2400" b="0" dirty="0">
                <a:latin typeface="Maiandra GD" pitchFamily="34" charset="0"/>
              </a:rPr>
              <a:t> statement.</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50000"/>
                  </a:schemeClr>
                </a:solidFill>
                <a:effectLst>
                  <a:outerShdw blurRad="38100" dist="38100" dir="2700000" algn="tl">
                    <a:srgbClr val="000000">
                      <a:alpha val="43137"/>
                    </a:srgbClr>
                  </a:outerShdw>
                </a:effectLst>
                <a:latin typeface="Maiandra GD" pitchFamily="34" charset="0"/>
              </a:rPr>
              <a:t>Common Programming </a:t>
            </a:r>
            <a:r>
              <a:rPr lang="en-US">
                <a:solidFill>
                  <a:schemeClr val="accent2">
                    <a:lumMod val="50000"/>
                  </a:schemeClr>
                </a:solidFill>
                <a:effectLst>
                  <a:outerShdw blurRad="38100" dist="38100" dir="2700000" algn="tl">
                    <a:srgbClr val="000000">
                      <a:alpha val="43137"/>
                    </a:srgbClr>
                  </a:outerShdw>
                </a:effectLst>
                <a:latin typeface="Maiandra GD" pitchFamily="34" charset="0"/>
              </a:rPr>
              <a:t>Error </a:t>
            </a:r>
            <a:r>
              <a:rPr lang="en-US" smtClean="0">
                <a:solidFill>
                  <a:schemeClr val="accent2">
                    <a:lumMod val="50000"/>
                  </a:schemeClr>
                </a:solidFill>
                <a:effectLst>
                  <a:outerShdw blurRad="38100" dist="38100" dir="2700000" algn="tl">
                    <a:srgbClr val="000000">
                      <a:alpha val="43137"/>
                    </a:srgbClr>
                  </a:outerShdw>
                </a:effectLst>
                <a:latin typeface="Maiandra GD" pitchFamily="34" charset="0"/>
              </a:rPr>
              <a:t>3.14</a:t>
            </a:r>
            <a:endParaRPr lang="en-US" dirty="0">
              <a:solidFill>
                <a:schemeClr val="accent2">
                  <a:lumMod val="50000"/>
                </a:schemeClr>
              </a:solidFill>
              <a:effectLst>
                <a:outerShdw blurRad="38100" dist="38100" dir="2700000" algn="tl">
                  <a:srgbClr val="000000">
                    <a:alpha val="43137"/>
                  </a:srgbClr>
                </a:outerShdw>
              </a:effectLst>
              <a:latin typeface="Maiandra GD" pitchFamily="34" charset="0"/>
            </a:endParaRPr>
          </a:p>
        </p:txBody>
      </p:sp>
      <p:sp>
        <p:nvSpPr>
          <p:cNvPr id="71684" name="Rectangle 3"/>
          <p:cNvSpPr>
            <a:spLocks noGrp="1" noChangeArrowheads="1"/>
          </p:cNvSpPr>
          <p:nvPr>
            <p:ph type="body" idx="1"/>
          </p:nvPr>
        </p:nvSpPr>
        <p:spPr>
          <a:xfrm>
            <a:off x="773113" y="2134612"/>
            <a:ext cx="7597775" cy="3046988"/>
          </a:xfrm>
          <a:noFill/>
        </p:spPr>
        <p:txBody>
          <a:bodyPr anchor="t"/>
          <a:lstStyle/>
          <a:p>
            <a:pPr algn="just" eaLnBrk="1" hangingPunct="1">
              <a:lnSpc>
                <a:spcPct val="100000"/>
              </a:lnSpc>
              <a:spcAft>
                <a:spcPts val="0"/>
              </a:spcAft>
            </a:pPr>
            <a:r>
              <a:rPr lang="en-US" sz="2400" b="0" dirty="0">
                <a:latin typeface="Maiandra GD" pitchFamily="34" charset="0"/>
              </a:rPr>
              <a:t>Infinite loops are caused when </a:t>
            </a:r>
            <a:r>
              <a:rPr lang="en-US" sz="2400" b="0" dirty="0">
                <a:solidFill>
                  <a:srgbClr val="0070C0"/>
                </a:solidFill>
                <a:latin typeface="Maiandra GD" pitchFamily="34" charset="0"/>
              </a:rPr>
              <a:t>the loop-continuation condition</a:t>
            </a:r>
            <a:r>
              <a:rPr lang="en-US" sz="2400" b="0" dirty="0">
                <a:latin typeface="Maiandra GD" pitchFamily="34" charset="0"/>
              </a:rPr>
              <a:t> in a </a:t>
            </a:r>
            <a:r>
              <a:rPr lang="en-US" sz="2000" b="0" dirty="0">
                <a:solidFill>
                  <a:srgbClr val="C00000"/>
                </a:solidFill>
                <a:latin typeface="Maiandra GD" pitchFamily="34" charset="0"/>
              </a:rPr>
              <a:t>while</a:t>
            </a:r>
            <a:r>
              <a:rPr lang="en-US" sz="2400" b="0" dirty="0">
                <a:latin typeface="Maiandra GD" pitchFamily="34" charset="0"/>
              </a:rPr>
              <a:t>, </a:t>
            </a:r>
            <a:r>
              <a:rPr lang="en-US" sz="2000" b="0" dirty="0">
                <a:solidFill>
                  <a:srgbClr val="C00000"/>
                </a:solidFill>
                <a:latin typeface="Maiandra GD" pitchFamily="34" charset="0"/>
              </a:rPr>
              <a:t>for</a:t>
            </a:r>
            <a:r>
              <a:rPr lang="en-US" sz="2400" b="0" dirty="0">
                <a:latin typeface="Maiandra GD" pitchFamily="34" charset="0"/>
              </a:rPr>
              <a:t> or </a:t>
            </a:r>
            <a:r>
              <a:rPr lang="en-US" sz="2000" b="0" dirty="0">
                <a:solidFill>
                  <a:srgbClr val="C00000"/>
                </a:solidFill>
                <a:latin typeface="Maiandra GD" pitchFamily="34" charset="0"/>
              </a:rPr>
              <a:t>do...while</a:t>
            </a:r>
            <a:r>
              <a:rPr lang="en-US" sz="2400" b="0" dirty="0">
                <a:latin typeface="Maiandra GD" pitchFamily="34" charset="0"/>
              </a:rPr>
              <a:t> statement never becomes </a:t>
            </a:r>
            <a:r>
              <a:rPr lang="en-US" sz="2000" b="0" dirty="0">
                <a:solidFill>
                  <a:srgbClr val="C00000"/>
                </a:solidFill>
                <a:latin typeface="Maiandra GD" pitchFamily="34" charset="0"/>
              </a:rPr>
              <a:t>false</a:t>
            </a:r>
            <a:r>
              <a:rPr lang="en-US" sz="2400" b="0" dirty="0">
                <a:latin typeface="Maiandra GD" pitchFamily="34" charset="0"/>
              </a:rPr>
              <a:t>. To prevent this, make sure </a:t>
            </a:r>
            <a:r>
              <a:rPr lang="en-US" sz="2400" b="0" dirty="0">
                <a:solidFill>
                  <a:srgbClr val="C00000"/>
                </a:solidFill>
                <a:latin typeface="Maiandra GD" pitchFamily="34" charset="0"/>
              </a:rPr>
              <a:t>there is not a semicolon immediately after the header</a:t>
            </a:r>
            <a:r>
              <a:rPr lang="en-US" sz="2400" b="0" dirty="0">
                <a:latin typeface="Maiandra GD" pitchFamily="34" charset="0"/>
              </a:rPr>
              <a:t> of a </a:t>
            </a:r>
            <a:r>
              <a:rPr lang="en-US" sz="2000" b="0" dirty="0">
                <a:solidFill>
                  <a:srgbClr val="C00000"/>
                </a:solidFill>
                <a:latin typeface="Maiandra GD" pitchFamily="34" charset="0"/>
              </a:rPr>
              <a:t>while</a:t>
            </a:r>
            <a:r>
              <a:rPr lang="en-US" sz="2400" b="0" dirty="0">
                <a:latin typeface="Maiandra GD" pitchFamily="34" charset="0"/>
              </a:rPr>
              <a:t> or </a:t>
            </a:r>
            <a:r>
              <a:rPr lang="en-US" sz="2000" b="0" dirty="0">
                <a:solidFill>
                  <a:srgbClr val="C00000"/>
                </a:solidFill>
                <a:latin typeface="Maiandra GD" pitchFamily="34" charset="0"/>
              </a:rPr>
              <a:t>for</a:t>
            </a:r>
            <a:r>
              <a:rPr lang="en-US" sz="2400" b="0" dirty="0">
                <a:latin typeface="Maiandra GD" pitchFamily="34" charset="0"/>
              </a:rPr>
              <a:t> statement. In a counter-controlled loop, make sure </a:t>
            </a:r>
            <a:r>
              <a:rPr lang="en-US" sz="2400" b="0" dirty="0">
                <a:solidFill>
                  <a:srgbClr val="0070C0"/>
                </a:solidFill>
                <a:latin typeface="Maiandra GD" pitchFamily="34" charset="0"/>
              </a:rPr>
              <a:t>the control variable is incremented (or decremented)</a:t>
            </a:r>
            <a:r>
              <a:rPr lang="en-US" sz="2400" b="0" dirty="0">
                <a:latin typeface="Maiandra GD" pitchFamily="34" charset="0"/>
              </a:rPr>
              <a:t> in the loop. In a sentinel-controlled loop, make sure </a:t>
            </a:r>
            <a:r>
              <a:rPr lang="en-US" sz="2400" b="0" dirty="0">
                <a:solidFill>
                  <a:srgbClr val="0070C0"/>
                </a:solidFill>
                <a:latin typeface="Maiandra GD" pitchFamily="34" charset="0"/>
              </a:rPr>
              <a:t>the sentinel value is eventually input</a:t>
            </a:r>
            <a:r>
              <a:rPr lang="en-US" sz="2400" b="0" dirty="0">
                <a:latin typeface="Maiandra GD" pitchFamily="34" charset="0"/>
              </a:rPr>
              <a:t>.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0" y="0"/>
          <a:ext cx="6916738" cy="5040313"/>
        </p:xfrm>
        <a:graphic>
          <a:graphicData uri="http://schemas.openxmlformats.org/presentationml/2006/ole">
            <p:oleObj spid="_x0000_s10251" name="Document" r:id="rId4" imgW="7132338" imgH="5193449" progId="Word.Document.8">
              <p:embed/>
            </p:oleObj>
          </a:graphicData>
        </a:graphic>
      </p:graphicFrame>
      <p:sp>
        <p:nvSpPr>
          <p:cNvPr id="1024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dirty="0">
                <a:solidFill>
                  <a:srgbClr val="7030A0"/>
                </a:solidFill>
                <a:latin typeface="Maiandra GD" pitchFamily="34" charset="0"/>
              </a:rPr>
              <a:t>Outline</a:t>
            </a:r>
          </a:p>
        </p:txBody>
      </p:sp>
      <p:sp>
        <p:nvSpPr>
          <p:cNvPr id="893957" name="Text Box 5"/>
          <p:cNvSpPr txBox="1">
            <a:spLocks noChangeArrowheads="1"/>
          </p:cNvSpPr>
          <p:nvPr/>
        </p:nvSpPr>
        <p:spPr bwMode="auto">
          <a:xfrm>
            <a:off x="5181600" y="2677886"/>
            <a:ext cx="3124200" cy="590550"/>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dirty="0">
                <a:solidFill>
                  <a:schemeClr val="tx1"/>
                </a:solidFill>
                <a:latin typeface="Maiandra GD" pitchFamily="34" charset="0"/>
                <a:ea typeface="Times New Roman" charset="0"/>
                <a:cs typeface="AGaramond" charset="0"/>
              </a:rPr>
              <a:t>increments </a:t>
            </a:r>
            <a:r>
              <a:rPr lang="en-US" dirty="0">
                <a:solidFill>
                  <a:srgbClr val="C00000"/>
                </a:solidFill>
                <a:latin typeface="Maiandra GD" pitchFamily="34" charset="0"/>
                <a:ea typeface="Times New Roman" charset="0"/>
                <a:cs typeface="AGaramond" charset="0"/>
              </a:rPr>
              <a:t>counter</a:t>
            </a:r>
            <a:r>
              <a:rPr lang="en-US" dirty="0">
                <a:solidFill>
                  <a:schemeClr val="tx1"/>
                </a:solidFill>
                <a:latin typeface="Maiandra GD" pitchFamily="34" charset="0"/>
                <a:ea typeface="Times New Roman" charset="0"/>
                <a:cs typeface="AGaramond" charset="0"/>
              </a:rPr>
              <a:t> then checks if it is less than or equal to 10</a:t>
            </a:r>
          </a:p>
        </p:txBody>
      </p:sp>
      <p:sp>
        <p:nvSpPr>
          <p:cNvPr id="10247" name="Line 6"/>
          <p:cNvSpPr>
            <a:spLocks noChangeShapeType="1"/>
          </p:cNvSpPr>
          <p:nvPr/>
        </p:nvSpPr>
        <p:spPr bwMode="auto">
          <a:xfrm flipH="1">
            <a:off x="4800600" y="2960914"/>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227013" y="4953000"/>
            <a:ext cx="8683625" cy="381000"/>
          </a:xfrm>
          <a:noFill/>
        </p:spPr>
        <p:txBody>
          <a:bodyPr/>
          <a:lstStyle/>
          <a:p>
            <a:pPr eaLnBrk="1" hangingPunct="1"/>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3.15</a:t>
            </a:r>
            <a:r>
              <a:rPr lang="en-US" sz="1800" smtClean="0">
                <a:solidFill>
                  <a:srgbClr val="000000"/>
                </a:solidFill>
                <a:latin typeface="Maiandra GD" pitchFamily="34" charset="0"/>
              </a:rPr>
              <a:t> </a:t>
            </a:r>
            <a:r>
              <a:rPr lang="en-US" sz="1800" b="1" dirty="0">
                <a:solidFill>
                  <a:srgbClr val="000000"/>
                </a:solidFill>
                <a:latin typeface="Maiandra GD" pitchFamily="34" charset="0"/>
                <a:cs typeface="Times New Roman" charset="0"/>
              </a:rPr>
              <a:t>|</a:t>
            </a:r>
            <a:r>
              <a:rPr lang="en-US" sz="1800" dirty="0">
                <a:solidFill>
                  <a:srgbClr val="000000"/>
                </a:solidFill>
                <a:latin typeface="Maiandra GD" pitchFamily="34" charset="0"/>
                <a:cs typeface="Times New Roman" charset="0"/>
              </a:rPr>
              <a:t> </a:t>
            </a:r>
            <a:r>
              <a:rPr lang="en-US" sz="1800" dirty="0">
                <a:solidFill>
                  <a:srgbClr val="000000"/>
                </a:solidFill>
                <a:latin typeface="Maiandra GD" pitchFamily="34" charset="0"/>
              </a:rPr>
              <a:t>Flowcharting the </a:t>
            </a:r>
            <a:r>
              <a:rPr lang="en-US" sz="1800" b="1" dirty="0">
                <a:solidFill>
                  <a:srgbClr val="C00000"/>
                </a:solidFill>
                <a:latin typeface="Maiandra GD" pitchFamily="34" charset="0"/>
              </a:rPr>
              <a:t>do...while</a:t>
            </a:r>
            <a:r>
              <a:rPr lang="en-US" sz="1800" dirty="0">
                <a:solidFill>
                  <a:srgbClr val="000000"/>
                </a:solidFill>
                <a:latin typeface="Maiandra GD" pitchFamily="34" charset="0"/>
              </a:rPr>
              <a:t> repetition statement.</a:t>
            </a:r>
          </a:p>
        </p:txBody>
      </p:sp>
      <p:pic>
        <p:nvPicPr>
          <p:cNvPr id="72708" name="Picture 3" descr="AAHBDOG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1447800"/>
            <a:ext cx="6858000"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76200" y="76200"/>
            <a:ext cx="7467600" cy="762000"/>
          </a:xfrm>
        </p:spPr>
        <p:txBody>
          <a:bodyPr/>
          <a:lstStyle/>
          <a:p>
            <a:pPr eaLnBrk="1" hangingPunct="1"/>
            <a:r>
              <a:rPr lang="en-US" smtClean="0">
                <a:effectLst>
                  <a:outerShdw blurRad="38100" dist="38100" dir="2700000" algn="tl">
                    <a:srgbClr val="000000">
                      <a:alpha val="43137"/>
                    </a:srgbClr>
                  </a:outerShdw>
                </a:effectLst>
                <a:latin typeface="Maiandra GD" pitchFamily="34" charset="0"/>
              </a:rPr>
              <a:t>3.14 </a:t>
            </a:r>
            <a:r>
              <a:rPr lang="en-US" sz="3200" noProof="1" smtClean="0">
                <a:solidFill>
                  <a:srgbClr val="C00000"/>
                </a:solidFill>
                <a:effectLst>
                  <a:outerShdw blurRad="38100" dist="38100" dir="2700000" algn="tl">
                    <a:srgbClr val="000000">
                      <a:alpha val="43137"/>
                    </a:srgbClr>
                  </a:outerShdw>
                </a:effectLst>
                <a:latin typeface="Maiandra GD" pitchFamily="34" charset="0"/>
              </a:rPr>
              <a:t>break</a:t>
            </a:r>
            <a:r>
              <a:rPr lang="en-US" noProof="1" smtClean="0">
                <a:effectLst>
                  <a:outerShdw blurRad="38100" dist="38100" dir="2700000" algn="tl">
                    <a:srgbClr val="000000">
                      <a:alpha val="43137"/>
                    </a:srgbClr>
                  </a:outerShdw>
                </a:effectLst>
                <a:latin typeface="Maiandra GD" pitchFamily="34" charset="0"/>
              </a:rPr>
              <a:t> and </a:t>
            </a:r>
            <a:r>
              <a:rPr lang="en-US" sz="3200" noProof="1" smtClean="0">
                <a:solidFill>
                  <a:srgbClr val="C00000"/>
                </a:solidFill>
                <a:effectLst>
                  <a:outerShdw blurRad="38100" dist="38100" dir="2700000" algn="tl">
                    <a:srgbClr val="000000">
                      <a:alpha val="43137"/>
                    </a:srgbClr>
                  </a:outerShdw>
                </a:effectLst>
                <a:latin typeface="Maiandra GD" pitchFamily="34" charset="0"/>
              </a:rPr>
              <a:t>continue</a:t>
            </a:r>
            <a:r>
              <a:rPr lang="en-US" noProof="1" smtClean="0">
                <a:effectLst>
                  <a:outerShdw blurRad="38100" dist="38100" dir="2700000" algn="tl">
                    <a:srgbClr val="000000">
                      <a:alpha val="43137"/>
                    </a:srgbClr>
                  </a:outerShdw>
                </a:effectLst>
                <a:latin typeface="Maiandra GD" pitchFamily="34" charset="0"/>
              </a:rPr>
              <a:t> Statements</a:t>
            </a:r>
            <a:endParaRPr lang="en-US" dirty="0">
              <a:effectLst>
                <a:outerShdw blurRad="38100" dist="38100" dir="2700000" algn="tl">
                  <a:srgbClr val="000000">
                    <a:alpha val="43137"/>
                  </a:srgbClr>
                </a:outerShdw>
              </a:effectLst>
              <a:latin typeface="Maiandra GD" pitchFamily="34" charset="0"/>
            </a:endParaRPr>
          </a:p>
        </p:txBody>
      </p:sp>
      <p:sp>
        <p:nvSpPr>
          <p:cNvPr id="73732" name="Rectangle 3"/>
          <p:cNvSpPr>
            <a:spLocks noGrp="1" noChangeArrowheads="1"/>
          </p:cNvSpPr>
          <p:nvPr>
            <p:ph type="body" idx="1"/>
          </p:nvPr>
        </p:nvSpPr>
        <p:spPr>
          <a:xfrm>
            <a:off x="609600" y="1524000"/>
            <a:ext cx="7924800" cy="4114800"/>
          </a:xfrm>
          <a:noFill/>
        </p:spPr>
        <p:txBody>
          <a:bodyPr/>
          <a:lstStyle/>
          <a:p>
            <a:pPr eaLnBrk="1" hangingPunct="1">
              <a:spcBef>
                <a:spcPts val="1200"/>
              </a:spcBef>
              <a:spcAft>
                <a:spcPts val="1200"/>
              </a:spcAft>
              <a:buSzPct val="80000"/>
            </a:pPr>
            <a:r>
              <a:rPr lang="en-US" sz="2400" b="0" dirty="0">
                <a:solidFill>
                  <a:srgbClr val="C00000"/>
                </a:solidFill>
                <a:latin typeface="Maiandra GD" pitchFamily="34" charset="0"/>
              </a:rPr>
              <a:t>break</a:t>
            </a:r>
          </a:p>
          <a:p>
            <a:pPr lvl="1" eaLnBrk="1" hangingPunct="1">
              <a:spcBef>
                <a:spcPts val="1200"/>
              </a:spcBef>
              <a:spcAft>
                <a:spcPts val="1200"/>
              </a:spcAft>
            </a:pPr>
            <a:r>
              <a:rPr lang="en-US" sz="2000" b="0" dirty="0">
                <a:latin typeface="Maiandra GD" pitchFamily="34" charset="0"/>
              </a:rPr>
              <a:t>Causes </a:t>
            </a:r>
            <a:r>
              <a:rPr lang="en-US" sz="2000" b="0" dirty="0">
                <a:solidFill>
                  <a:srgbClr val="C00000"/>
                </a:solidFill>
                <a:latin typeface="Maiandra GD" pitchFamily="34" charset="0"/>
              </a:rPr>
              <a:t>immediate exit</a:t>
            </a:r>
            <a:r>
              <a:rPr lang="en-US" sz="2000" b="0" dirty="0">
                <a:latin typeface="Maiandra GD" pitchFamily="34" charset="0"/>
              </a:rPr>
              <a:t> from a </a:t>
            </a:r>
            <a:r>
              <a:rPr lang="en-US" sz="1800" b="0" dirty="0">
                <a:solidFill>
                  <a:srgbClr val="0070C0"/>
                </a:solidFill>
                <a:latin typeface="Maiandra GD" pitchFamily="34" charset="0"/>
              </a:rPr>
              <a:t>while</a:t>
            </a:r>
            <a:r>
              <a:rPr lang="en-US" sz="2000" b="0" dirty="0">
                <a:solidFill>
                  <a:srgbClr val="0070C0"/>
                </a:solidFill>
                <a:latin typeface="Maiandra GD" pitchFamily="34" charset="0"/>
              </a:rPr>
              <a:t>, </a:t>
            </a:r>
            <a:r>
              <a:rPr lang="en-US" sz="1800" b="0" dirty="0">
                <a:solidFill>
                  <a:srgbClr val="0070C0"/>
                </a:solidFill>
                <a:latin typeface="Maiandra GD" pitchFamily="34" charset="0"/>
              </a:rPr>
              <a:t>for</a:t>
            </a:r>
            <a:r>
              <a:rPr lang="en-US" sz="2000" b="0" dirty="0">
                <a:solidFill>
                  <a:srgbClr val="0070C0"/>
                </a:solidFill>
                <a:latin typeface="Maiandra GD" pitchFamily="34" charset="0"/>
              </a:rPr>
              <a:t>, </a:t>
            </a:r>
            <a:r>
              <a:rPr lang="en-US" sz="1800" b="0" dirty="0">
                <a:solidFill>
                  <a:srgbClr val="0070C0"/>
                </a:solidFill>
                <a:latin typeface="Maiandra GD" pitchFamily="34" charset="0"/>
              </a:rPr>
              <a:t>do</a:t>
            </a:r>
            <a:r>
              <a:rPr lang="en-US" sz="2000" b="0" dirty="0">
                <a:solidFill>
                  <a:srgbClr val="0070C0"/>
                </a:solidFill>
                <a:latin typeface="Maiandra GD" pitchFamily="34" charset="0"/>
              </a:rPr>
              <a:t>…</a:t>
            </a:r>
            <a:r>
              <a:rPr lang="en-US" sz="1800" b="0" dirty="0">
                <a:solidFill>
                  <a:srgbClr val="0070C0"/>
                </a:solidFill>
                <a:latin typeface="Maiandra GD" pitchFamily="34" charset="0"/>
              </a:rPr>
              <a:t>while</a:t>
            </a:r>
            <a:r>
              <a:rPr lang="en-US" sz="2000" b="0" dirty="0">
                <a:latin typeface="Maiandra GD" pitchFamily="34" charset="0"/>
              </a:rPr>
              <a:t> or </a:t>
            </a:r>
            <a:r>
              <a:rPr lang="en-US" sz="1800" b="0" dirty="0">
                <a:solidFill>
                  <a:srgbClr val="0070C0"/>
                </a:solidFill>
                <a:latin typeface="Maiandra GD" pitchFamily="34" charset="0"/>
              </a:rPr>
              <a:t>switch</a:t>
            </a:r>
            <a:r>
              <a:rPr lang="en-US" sz="2000" b="0" dirty="0">
                <a:latin typeface="Maiandra GD" pitchFamily="34" charset="0"/>
              </a:rPr>
              <a:t> statement</a:t>
            </a:r>
          </a:p>
          <a:p>
            <a:pPr lvl="1" eaLnBrk="1" hangingPunct="1">
              <a:spcBef>
                <a:spcPts val="1200"/>
              </a:spcBef>
              <a:spcAft>
                <a:spcPts val="1200"/>
              </a:spcAft>
            </a:pPr>
            <a:r>
              <a:rPr lang="en-US" sz="2000" b="0" dirty="0">
                <a:latin typeface="Maiandra GD" pitchFamily="34" charset="0"/>
              </a:rPr>
              <a:t>Program execution continues with </a:t>
            </a:r>
            <a:r>
              <a:rPr lang="en-US" sz="2000" b="0" dirty="0">
                <a:solidFill>
                  <a:srgbClr val="C00000"/>
                </a:solidFill>
                <a:latin typeface="Maiandra GD" pitchFamily="34" charset="0"/>
              </a:rPr>
              <a:t>the first statement after the structure</a:t>
            </a:r>
          </a:p>
          <a:p>
            <a:pPr lvl="1" eaLnBrk="1" hangingPunct="1">
              <a:spcBef>
                <a:spcPts val="1200"/>
              </a:spcBef>
              <a:spcAft>
                <a:spcPts val="1200"/>
              </a:spcAft>
            </a:pPr>
            <a:r>
              <a:rPr lang="en-US" sz="2000" b="0" dirty="0">
                <a:latin typeface="Maiandra GD" pitchFamily="34" charset="0"/>
              </a:rPr>
              <a:t>Common uses of the </a:t>
            </a:r>
            <a:r>
              <a:rPr lang="en-US" sz="1800" b="0" dirty="0">
                <a:solidFill>
                  <a:srgbClr val="C00000"/>
                </a:solidFill>
                <a:latin typeface="Maiandra GD" pitchFamily="34" charset="0"/>
              </a:rPr>
              <a:t>break</a:t>
            </a:r>
            <a:r>
              <a:rPr lang="en-US" sz="2000" b="0" dirty="0">
                <a:latin typeface="Maiandra GD" pitchFamily="34" charset="0"/>
              </a:rPr>
              <a:t> statement</a:t>
            </a:r>
          </a:p>
          <a:p>
            <a:pPr lvl="2" eaLnBrk="1" hangingPunct="1">
              <a:spcBef>
                <a:spcPts val="1200"/>
              </a:spcBef>
              <a:spcAft>
                <a:spcPts val="1200"/>
              </a:spcAft>
            </a:pPr>
            <a:r>
              <a:rPr lang="en-US" sz="1800" b="0" dirty="0">
                <a:latin typeface="Maiandra GD" pitchFamily="34" charset="0"/>
              </a:rPr>
              <a:t>Escape early from a loop</a:t>
            </a:r>
          </a:p>
          <a:p>
            <a:pPr lvl="2" eaLnBrk="1" hangingPunct="1">
              <a:spcBef>
                <a:spcPts val="1200"/>
              </a:spcBef>
              <a:spcAft>
                <a:spcPts val="1200"/>
              </a:spcAft>
            </a:pPr>
            <a:r>
              <a:rPr lang="en-US" sz="1800" b="0" dirty="0">
                <a:latin typeface="Maiandra GD" pitchFamily="34" charset="0"/>
              </a:rPr>
              <a:t>Skip the remainder of a </a:t>
            </a:r>
            <a:r>
              <a:rPr lang="en-US" sz="1600" b="0" dirty="0">
                <a:solidFill>
                  <a:srgbClr val="C00000"/>
                </a:solidFill>
                <a:latin typeface="Maiandra GD" pitchFamily="34" charset="0"/>
              </a:rPr>
              <a:t>switch</a:t>
            </a:r>
            <a:r>
              <a:rPr lang="en-US" sz="1800" b="0" dirty="0">
                <a:latin typeface="Maiandra GD" pitchFamily="34" charset="0"/>
              </a:rPr>
              <a:t> statement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0" y="0"/>
          <a:ext cx="6905625" cy="6753225"/>
        </p:xfrm>
        <a:graphic>
          <a:graphicData uri="http://schemas.openxmlformats.org/presentationml/2006/ole">
            <p:oleObj spid="_x0000_s11275" name="Document" r:id="rId4" imgW="7072966" imgH="6887573" progId="Word.Document.8">
              <p:embed/>
            </p:oleObj>
          </a:graphicData>
        </a:graphic>
      </p:graphicFrame>
      <p:sp>
        <p:nvSpPr>
          <p:cNvPr id="1126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
        <p:nvSpPr>
          <p:cNvPr id="899077" name="Text Box 5"/>
          <p:cNvSpPr txBox="1">
            <a:spLocks noChangeArrowheads="1"/>
          </p:cNvSpPr>
          <p:nvPr/>
        </p:nvSpPr>
        <p:spPr bwMode="auto">
          <a:xfrm>
            <a:off x="4713514" y="3309256"/>
            <a:ext cx="32004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dirty="0">
                <a:solidFill>
                  <a:srgbClr val="C00000"/>
                </a:solidFill>
                <a:latin typeface="Maiandra GD" pitchFamily="34" charset="0"/>
                <a:ea typeface="Times New Roman" charset="0"/>
                <a:cs typeface="AGaramond" charset="0"/>
              </a:rPr>
              <a:t>break</a:t>
            </a:r>
            <a:r>
              <a:rPr lang="en-US" dirty="0">
                <a:solidFill>
                  <a:schemeClr val="tx1"/>
                </a:solidFill>
                <a:latin typeface="Maiandra GD" pitchFamily="34" charset="0"/>
                <a:ea typeface="Times New Roman" charset="0"/>
                <a:cs typeface="AGaramond" charset="0"/>
              </a:rPr>
              <a:t> immediately ends for loop</a:t>
            </a:r>
          </a:p>
        </p:txBody>
      </p:sp>
      <p:sp>
        <p:nvSpPr>
          <p:cNvPr id="11271" name="Line 6"/>
          <p:cNvSpPr>
            <a:spLocks noChangeShapeType="1"/>
          </p:cNvSpPr>
          <p:nvPr/>
        </p:nvSpPr>
        <p:spPr bwMode="auto">
          <a:xfrm flipH="1">
            <a:off x="3570514" y="3472542"/>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noChangeArrowheads="1"/>
          </p:cNvSpPr>
          <p:nvPr>
            <p:ph type="body" idx="1"/>
          </p:nvPr>
        </p:nvSpPr>
        <p:spPr>
          <a:xfrm>
            <a:off x="514350" y="1295400"/>
            <a:ext cx="8115300" cy="4267200"/>
          </a:xfrm>
        </p:spPr>
        <p:txBody>
          <a:bodyPr/>
          <a:lstStyle/>
          <a:p>
            <a:pPr eaLnBrk="1" hangingPunct="1">
              <a:spcBef>
                <a:spcPts val="600"/>
              </a:spcBef>
              <a:spcAft>
                <a:spcPts val="600"/>
              </a:spcAft>
              <a:buSzPct val="80000"/>
            </a:pPr>
            <a:r>
              <a:rPr lang="en-US" sz="2600" b="0" dirty="0">
                <a:solidFill>
                  <a:srgbClr val="C00000"/>
                </a:solidFill>
                <a:latin typeface="Maiandra GD" pitchFamily="34" charset="0"/>
              </a:rPr>
              <a:t>continue</a:t>
            </a:r>
          </a:p>
          <a:p>
            <a:pPr lvl="1" eaLnBrk="1" hangingPunct="1">
              <a:spcBef>
                <a:spcPts val="600"/>
              </a:spcBef>
              <a:spcAft>
                <a:spcPts val="600"/>
              </a:spcAft>
            </a:pPr>
            <a:r>
              <a:rPr lang="en-US" b="0" dirty="0">
                <a:solidFill>
                  <a:srgbClr val="C00000"/>
                </a:solidFill>
                <a:latin typeface="Maiandra GD" pitchFamily="34" charset="0"/>
              </a:rPr>
              <a:t>Skips the remaining statements</a:t>
            </a:r>
            <a:r>
              <a:rPr lang="en-US" b="0" dirty="0">
                <a:latin typeface="Maiandra GD" pitchFamily="34" charset="0"/>
              </a:rPr>
              <a:t> in the body of a </a:t>
            </a:r>
            <a:r>
              <a:rPr lang="en-US" sz="2000" b="0" dirty="0">
                <a:solidFill>
                  <a:srgbClr val="0070C0"/>
                </a:solidFill>
                <a:latin typeface="Maiandra GD" pitchFamily="34" charset="0"/>
              </a:rPr>
              <a:t>while</a:t>
            </a:r>
            <a:r>
              <a:rPr lang="en-US" b="0" dirty="0">
                <a:solidFill>
                  <a:srgbClr val="0070C0"/>
                </a:solidFill>
                <a:latin typeface="Maiandra GD" pitchFamily="34" charset="0"/>
              </a:rPr>
              <a:t>, </a:t>
            </a:r>
            <a:r>
              <a:rPr lang="en-US" sz="2000" b="0" dirty="0">
                <a:solidFill>
                  <a:srgbClr val="0070C0"/>
                </a:solidFill>
                <a:latin typeface="Maiandra GD" pitchFamily="34" charset="0"/>
              </a:rPr>
              <a:t>for</a:t>
            </a:r>
            <a:r>
              <a:rPr lang="en-US" b="0" dirty="0">
                <a:latin typeface="Maiandra GD" pitchFamily="34" charset="0"/>
              </a:rPr>
              <a:t> or </a:t>
            </a:r>
            <a:r>
              <a:rPr lang="en-US" sz="2000" b="0" dirty="0">
                <a:solidFill>
                  <a:srgbClr val="0070C0"/>
                </a:solidFill>
                <a:latin typeface="Maiandra GD" pitchFamily="34" charset="0"/>
              </a:rPr>
              <a:t>do</a:t>
            </a:r>
            <a:r>
              <a:rPr lang="en-US" b="0" dirty="0">
                <a:solidFill>
                  <a:srgbClr val="0070C0"/>
                </a:solidFill>
                <a:latin typeface="Maiandra GD" pitchFamily="34" charset="0"/>
              </a:rPr>
              <a:t>…</a:t>
            </a:r>
            <a:r>
              <a:rPr lang="en-US" sz="2000" b="0" dirty="0">
                <a:solidFill>
                  <a:srgbClr val="0070C0"/>
                </a:solidFill>
                <a:latin typeface="Maiandra GD" pitchFamily="34" charset="0"/>
              </a:rPr>
              <a:t>while</a:t>
            </a:r>
            <a:r>
              <a:rPr lang="en-US" b="0" dirty="0">
                <a:latin typeface="Maiandra GD" pitchFamily="34" charset="0"/>
              </a:rPr>
              <a:t> statement </a:t>
            </a:r>
          </a:p>
          <a:p>
            <a:pPr lvl="2" eaLnBrk="1" hangingPunct="1">
              <a:spcBef>
                <a:spcPts val="600"/>
              </a:spcBef>
              <a:spcAft>
                <a:spcPts val="600"/>
              </a:spcAft>
            </a:pPr>
            <a:r>
              <a:rPr lang="en-US" b="0" dirty="0">
                <a:latin typeface="Maiandra GD" pitchFamily="34" charset="0"/>
              </a:rPr>
              <a:t>Proceeds with </a:t>
            </a:r>
            <a:r>
              <a:rPr lang="en-US" b="0" dirty="0">
                <a:solidFill>
                  <a:srgbClr val="C00000"/>
                </a:solidFill>
                <a:latin typeface="Maiandra GD" pitchFamily="34" charset="0"/>
              </a:rPr>
              <a:t>the next iteration</a:t>
            </a:r>
            <a:r>
              <a:rPr lang="en-US" b="0" dirty="0">
                <a:latin typeface="Maiandra GD" pitchFamily="34" charset="0"/>
              </a:rPr>
              <a:t> of the loop</a:t>
            </a:r>
          </a:p>
          <a:p>
            <a:pPr lvl="1" eaLnBrk="1" hangingPunct="1">
              <a:spcBef>
                <a:spcPts val="600"/>
              </a:spcBef>
              <a:spcAft>
                <a:spcPts val="600"/>
              </a:spcAft>
            </a:pPr>
            <a:r>
              <a:rPr lang="en-US" sz="2000" b="0" dirty="0">
                <a:solidFill>
                  <a:srgbClr val="0070C0"/>
                </a:solidFill>
                <a:latin typeface="Maiandra GD" pitchFamily="34" charset="0"/>
              </a:rPr>
              <a:t>while</a:t>
            </a:r>
            <a:r>
              <a:rPr lang="en-US" b="0" dirty="0">
                <a:latin typeface="Maiandra GD" pitchFamily="34" charset="0"/>
              </a:rPr>
              <a:t> and </a:t>
            </a:r>
            <a:r>
              <a:rPr lang="en-US" sz="2000" b="0" dirty="0">
                <a:solidFill>
                  <a:srgbClr val="0070C0"/>
                </a:solidFill>
                <a:latin typeface="Maiandra GD" pitchFamily="34" charset="0"/>
              </a:rPr>
              <a:t>do</a:t>
            </a:r>
            <a:r>
              <a:rPr lang="en-US" b="0" dirty="0">
                <a:solidFill>
                  <a:srgbClr val="0070C0"/>
                </a:solidFill>
                <a:latin typeface="Maiandra GD" pitchFamily="34" charset="0"/>
              </a:rPr>
              <a:t>…</a:t>
            </a:r>
            <a:r>
              <a:rPr lang="en-US" sz="2000" b="0" dirty="0">
                <a:solidFill>
                  <a:srgbClr val="0070C0"/>
                </a:solidFill>
                <a:latin typeface="Maiandra GD" pitchFamily="34" charset="0"/>
              </a:rPr>
              <a:t>while</a:t>
            </a:r>
          </a:p>
          <a:p>
            <a:pPr lvl="2" eaLnBrk="1" hangingPunct="1">
              <a:spcBef>
                <a:spcPts val="600"/>
              </a:spcBef>
              <a:spcAft>
                <a:spcPts val="600"/>
              </a:spcAft>
            </a:pPr>
            <a:r>
              <a:rPr lang="en-US" b="0" dirty="0">
                <a:latin typeface="Maiandra GD" pitchFamily="34" charset="0"/>
              </a:rPr>
              <a:t>Loop-continuation test is evaluated immediately after the </a:t>
            </a:r>
            <a:r>
              <a:rPr lang="en-US" sz="1800" b="0" dirty="0">
                <a:solidFill>
                  <a:srgbClr val="0070C0"/>
                </a:solidFill>
                <a:latin typeface="Maiandra GD" pitchFamily="34" charset="0"/>
              </a:rPr>
              <a:t>continue</a:t>
            </a:r>
            <a:r>
              <a:rPr lang="en-US" b="0" dirty="0">
                <a:latin typeface="Maiandra GD" pitchFamily="34" charset="0"/>
              </a:rPr>
              <a:t> statement is executed</a:t>
            </a:r>
          </a:p>
          <a:p>
            <a:pPr lvl="1" eaLnBrk="1" hangingPunct="1">
              <a:spcBef>
                <a:spcPts val="600"/>
              </a:spcBef>
              <a:spcAft>
                <a:spcPts val="600"/>
              </a:spcAft>
            </a:pPr>
            <a:r>
              <a:rPr lang="en-US" sz="2000" b="0" dirty="0">
                <a:solidFill>
                  <a:srgbClr val="0070C0"/>
                </a:solidFill>
                <a:latin typeface="Maiandra GD" pitchFamily="34" charset="0"/>
              </a:rPr>
              <a:t>for</a:t>
            </a:r>
          </a:p>
          <a:p>
            <a:pPr lvl="2" eaLnBrk="1" hangingPunct="1">
              <a:spcBef>
                <a:spcPts val="600"/>
              </a:spcBef>
              <a:spcAft>
                <a:spcPts val="600"/>
              </a:spcAft>
            </a:pPr>
            <a:r>
              <a:rPr lang="en-US" b="0" dirty="0">
                <a:latin typeface="Maiandra GD" pitchFamily="34" charset="0"/>
              </a:rPr>
              <a:t>Increment expression is executed, then the </a:t>
            </a:r>
            <a:r>
              <a:rPr lang="en-US" b="0" dirty="0" smtClean="0">
                <a:latin typeface="Maiandra GD" pitchFamily="34" charset="0"/>
              </a:rPr>
              <a:t>loop-continuation </a:t>
            </a:r>
            <a:r>
              <a:rPr lang="en-US" b="0" dirty="0">
                <a:latin typeface="Maiandra GD" pitchFamily="34" charset="0"/>
              </a:rPr>
              <a:t>test is evaluated</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0" y="0"/>
          <a:ext cx="6927850" cy="6775450"/>
        </p:xfrm>
        <a:graphic>
          <a:graphicData uri="http://schemas.openxmlformats.org/presentationml/2006/ole">
            <p:oleObj spid="_x0000_s12299" name="Document" r:id="rId4" imgW="7072247" imgH="6898748" progId="Word.Document.8">
              <p:embed/>
            </p:oleObj>
          </a:graphicData>
        </a:graphic>
      </p:graphicFrame>
      <p:sp>
        <p:nvSpPr>
          <p:cNvPr id="1229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
        <p:nvSpPr>
          <p:cNvPr id="900102" name="Text Box 6"/>
          <p:cNvSpPr txBox="1">
            <a:spLocks noChangeArrowheads="1"/>
          </p:cNvSpPr>
          <p:nvPr/>
        </p:nvSpPr>
        <p:spPr bwMode="auto">
          <a:xfrm>
            <a:off x="5105402" y="3167744"/>
            <a:ext cx="32004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dirty="0">
                <a:solidFill>
                  <a:srgbClr val="C00000"/>
                </a:solidFill>
                <a:latin typeface="Maiandra GD" pitchFamily="34" charset="0"/>
                <a:ea typeface="Times New Roman" charset="0"/>
                <a:cs typeface="AGaramond" charset="0"/>
              </a:rPr>
              <a:t>continue</a:t>
            </a:r>
            <a:r>
              <a:rPr lang="en-US" dirty="0">
                <a:solidFill>
                  <a:schemeClr val="tx1"/>
                </a:solidFill>
                <a:latin typeface="Maiandra GD" pitchFamily="34" charset="0"/>
                <a:ea typeface="Times New Roman" charset="0"/>
                <a:cs typeface="AGaramond" charset="0"/>
              </a:rPr>
              <a:t> skips to end of for loop and performs next iteration</a:t>
            </a:r>
          </a:p>
        </p:txBody>
      </p:sp>
      <p:sp>
        <p:nvSpPr>
          <p:cNvPr id="12295" name="Line 7"/>
          <p:cNvSpPr>
            <a:spLocks noChangeShapeType="1"/>
          </p:cNvSpPr>
          <p:nvPr/>
        </p:nvSpPr>
        <p:spPr bwMode="auto">
          <a:xfrm flipH="1">
            <a:off x="4572002" y="3461656"/>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912813" y="874713"/>
            <a:ext cx="7772400" cy="600164"/>
          </a:xfrm>
          <a:noFill/>
        </p:spPr>
        <p:txBody>
          <a:bodyPr>
            <a:spAutoFit/>
          </a:bodyPr>
          <a:lstStyle/>
          <a:p>
            <a:pPr eaLnBrk="1" hangingPunct="1"/>
            <a:r>
              <a:rPr lang="en-US" dirty="0">
                <a:solidFill>
                  <a:schemeClr val="accent5">
                    <a:lumMod val="50000"/>
                  </a:schemeClr>
                </a:solidFill>
                <a:effectLst>
                  <a:outerShdw blurRad="38100" dist="38100" dir="2700000" algn="tl">
                    <a:srgbClr val="000000">
                      <a:alpha val="43137"/>
                    </a:srgbClr>
                  </a:outerShdw>
                </a:effectLst>
                <a:latin typeface="Maiandra GD" pitchFamily="34" charset="0"/>
              </a:rPr>
              <a:t>Software Engineering </a:t>
            </a:r>
            <a:r>
              <a:rPr lang="en-US">
                <a:solidFill>
                  <a:schemeClr val="accent5">
                    <a:lumMod val="50000"/>
                  </a:schemeClr>
                </a:solidFill>
                <a:effectLst>
                  <a:outerShdw blurRad="38100" dist="38100" dir="2700000" algn="tl">
                    <a:srgbClr val="000000">
                      <a:alpha val="43137"/>
                    </a:srgbClr>
                  </a:outerShdw>
                </a:effectLst>
                <a:latin typeface="Maiandra GD" pitchFamily="34" charset="0"/>
              </a:rPr>
              <a:t>Observation </a:t>
            </a:r>
            <a:r>
              <a:rPr lang="en-US" smtClean="0">
                <a:solidFill>
                  <a:schemeClr val="accent5">
                    <a:lumMod val="50000"/>
                  </a:schemeClr>
                </a:solidFill>
                <a:effectLst>
                  <a:outerShdw blurRad="38100" dist="38100" dir="2700000" algn="tl">
                    <a:srgbClr val="000000">
                      <a:alpha val="43137"/>
                    </a:srgbClr>
                  </a:outerShdw>
                </a:effectLst>
                <a:latin typeface="Maiandra GD" pitchFamily="34" charset="0"/>
              </a:rPr>
              <a:t>3.9</a:t>
            </a:r>
            <a:endParaRPr lang="en-US" dirty="0">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75780" name="Rectangle 3"/>
          <p:cNvSpPr>
            <a:spLocks noGrp="1" noChangeArrowheads="1"/>
          </p:cNvSpPr>
          <p:nvPr>
            <p:ph type="body" idx="1"/>
          </p:nvPr>
        </p:nvSpPr>
        <p:spPr>
          <a:xfrm>
            <a:off x="1066007" y="2438400"/>
            <a:ext cx="7011987" cy="2308324"/>
          </a:xfrm>
          <a:noFill/>
        </p:spPr>
        <p:txBody>
          <a:bodyPr anchor="t"/>
          <a:lstStyle/>
          <a:p>
            <a:pPr algn="just" eaLnBrk="1" hangingPunct="1">
              <a:lnSpc>
                <a:spcPct val="100000"/>
              </a:lnSpc>
              <a:spcAft>
                <a:spcPts val="0"/>
              </a:spcAft>
            </a:pPr>
            <a:r>
              <a:rPr lang="en-US" sz="2400" b="0" dirty="0">
                <a:latin typeface="Maiandra GD" pitchFamily="34" charset="0"/>
              </a:rPr>
              <a:t>Some programmers feel that </a:t>
            </a:r>
            <a:r>
              <a:rPr lang="en-US" sz="2000" b="0" dirty="0">
                <a:solidFill>
                  <a:srgbClr val="C00000"/>
                </a:solidFill>
                <a:latin typeface="Maiandra GD" pitchFamily="34" charset="0"/>
              </a:rPr>
              <a:t>break</a:t>
            </a:r>
            <a:r>
              <a:rPr lang="en-US" sz="2400" b="0" dirty="0">
                <a:latin typeface="Maiandra GD" pitchFamily="34" charset="0"/>
              </a:rPr>
              <a:t> and </a:t>
            </a:r>
            <a:r>
              <a:rPr lang="en-US" sz="2000" b="0" dirty="0">
                <a:solidFill>
                  <a:srgbClr val="C00000"/>
                </a:solidFill>
                <a:latin typeface="Maiandra GD" pitchFamily="34" charset="0"/>
              </a:rPr>
              <a:t>continue</a:t>
            </a:r>
            <a:r>
              <a:rPr lang="en-US" sz="2400" b="0" dirty="0">
                <a:latin typeface="Maiandra GD" pitchFamily="34" charset="0"/>
              </a:rPr>
              <a:t> violate the norms of structured programming. Because the effects of these statements can be achieved by structured programming techniques we will soon learn, </a:t>
            </a:r>
            <a:r>
              <a:rPr lang="en-US" sz="2400" b="0" dirty="0">
                <a:solidFill>
                  <a:srgbClr val="0070C0"/>
                </a:solidFill>
                <a:latin typeface="Maiandra GD" pitchFamily="34" charset="0"/>
              </a:rPr>
              <a:t>these programmers do not use break and continue</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5">
                    <a:lumMod val="50000"/>
                  </a:schemeClr>
                </a:solidFill>
                <a:effectLst>
                  <a:outerShdw blurRad="38100" dist="38100" dir="2700000" algn="tl">
                    <a:srgbClr val="000000">
                      <a:alpha val="43137"/>
                    </a:srgbClr>
                  </a:outerShdw>
                </a:effectLst>
                <a:latin typeface="Maiandra GD" pitchFamily="34" charset="0"/>
              </a:rPr>
              <a:t>Performance </a:t>
            </a:r>
            <a:r>
              <a:rPr lang="en-US">
                <a:solidFill>
                  <a:schemeClr val="accent5">
                    <a:lumMod val="50000"/>
                  </a:schemeClr>
                </a:solidFill>
                <a:effectLst>
                  <a:outerShdw blurRad="38100" dist="38100" dir="2700000" algn="tl">
                    <a:srgbClr val="000000">
                      <a:alpha val="43137"/>
                    </a:srgbClr>
                  </a:outerShdw>
                </a:effectLst>
                <a:latin typeface="Maiandra GD" pitchFamily="34" charset="0"/>
              </a:rPr>
              <a:t>Tip </a:t>
            </a:r>
            <a:r>
              <a:rPr lang="en-US" smtClean="0">
                <a:solidFill>
                  <a:schemeClr val="accent5">
                    <a:lumMod val="50000"/>
                  </a:schemeClr>
                </a:solidFill>
                <a:effectLst>
                  <a:outerShdw blurRad="38100" dist="38100" dir="2700000" algn="tl">
                    <a:srgbClr val="000000">
                      <a:alpha val="43137"/>
                    </a:srgbClr>
                  </a:outerShdw>
                </a:effectLst>
                <a:latin typeface="Maiandra GD" pitchFamily="34" charset="0"/>
              </a:rPr>
              <a:t>3.2</a:t>
            </a:r>
            <a:endParaRPr lang="en-US" dirty="0">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76804" name="Rectangle 3"/>
          <p:cNvSpPr>
            <a:spLocks noGrp="1" noChangeArrowheads="1"/>
          </p:cNvSpPr>
          <p:nvPr>
            <p:ph type="body" idx="1"/>
          </p:nvPr>
        </p:nvSpPr>
        <p:spPr>
          <a:xfrm>
            <a:off x="1066007" y="3048000"/>
            <a:ext cx="7011987" cy="1200329"/>
          </a:xfrm>
          <a:noFill/>
        </p:spPr>
        <p:txBody>
          <a:bodyPr anchor="t"/>
          <a:lstStyle/>
          <a:p>
            <a:pPr algn="just" eaLnBrk="1" hangingPunct="1">
              <a:lnSpc>
                <a:spcPct val="100000"/>
              </a:lnSpc>
              <a:spcAft>
                <a:spcPts val="0"/>
              </a:spcAft>
            </a:pPr>
            <a:r>
              <a:rPr lang="en-US" sz="2400" b="0" dirty="0">
                <a:latin typeface="Maiandra GD" pitchFamily="34" charset="0"/>
              </a:rPr>
              <a:t>The </a:t>
            </a:r>
            <a:r>
              <a:rPr lang="en-US" sz="2000" b="0" dirty="0">
                <a:solidFill>
                  <a:srgbClr val="C00000"/>
                </a:solidFill>
                <a:latin typeface="Maiandra GD" pitchFamily="34" charset="0"/>
              </a:rPr>
              <a:t>break</a:t>
            </a:r>
            <a:r>
              <a:rPr lang="en-US" sz="2400" b="0" dirty="0">
                <a:latin typeface="Maiandra GD" pitchFamily="34" charset="0"/>
              </a:rPr>
              <a:t> and </a:t>
            </a:r>
            <a:r>
              <a:rPr lang="en-US" sz="2000" b="0" dirty="0">
                <a:solidFill>
                  <a:srgbClr val="C00000"/>
                </a:solidFill>
                <a:latin typeface="Maiandra GD" pitchFamily="34" charset="0"/>
              </a:rPr>
              <a:t>continue</a:t>
            </a:r>
            <a:r>
              <a:rPr lang="en-US" sz="2400" b="0" dirty="0">
                <a:latin typeface="Maiandra GD" pitchFamily="34" charset="0"/>
              </a:rPr>
              <a:t> statements, when used properly, perform faster than the corresponding structured techniques that we will soon learn.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230188" y="4876800"/>
            <a:ext cx="8683625"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3.2</a:t>
            </a:r>
            <a:r>
              <a:rPr lang="en-US" sz="1800" smtClean="0">
                <a:solidFill>
                  <a:srgbClr val="000000"/>
                </a:solidFill>
                <a:latin typeface="Maiandra GD" pitchFamily="34" charset="0"/>
              </a:rPr>
              <a:t> </a:t>
            </a:r>
            <a:r>
              <a:rPr lang="en-US" sz="1800" b="1">
                <a:solidFill>
                  <a:srgbClr val="000000"/>
                </a:solidFill>
                <a:latin typeface="Maiandra GD" pitchFamily="34" charset="0"/>
              </a:rPr>
              <a:t>|</a:t>
            </a:r>
            <a:r>
              <a:rPr lang="en-US" sz="1800">
                <a:solidFill>
                  <a:srgbClr val="000000"/>
                </a:solidFill>
                <a:latin typeface="Maiandra GD" pitchFamily="34" charset="0"/>
              </a:rPr>
              <a:t> Flowcharting the single-selection </a:t>
            </a:r>
            <a:r>
              <a:rPr lang="en-US" sz="1800" b="1">
                <a:solidFill>
                  <a:srgbClr val="C00000"/>
                </a:solidFill>
                <a:latin typeface="Maiandra GD" pitchFamily="34" charset="0"/>
                <a:ea typeface="Times New Roman" charset="0"/>
                <a:cs typeface="Lucida Console" charset="0"/>
              </a:rPr>
              <a:t>if</a:t>
            </a:r>
            <a:r>
              <a:rPr lang="en-US" sz="1800">
                <a:solidFill>
                  <a:srgbClr val="000000"/>
                </a:solidFill>
                <a:latin typeface="Maiandra GD" pitchFamily="34" charset="0"/>
              </a:rPr>
              <a:t> statement.  </a:t>
            </a:r>
          </a:p>
        </p:txBody>
      </p:sp>
      <p:pic>
        <p:nvPicPr>
          <p:cNvPr id="40964" name="Picture 3" descr="AAHBDOC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1524000"/>
            <a:ext cx="6858000"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533400" y="874713"/>
            <a:ext cx="8151813" cy="600164"/>
          </a:xfrm>
          <a:noFill/>
        </p:spPr>
        <p:txBody>
          <a:bodyPr wrap="square">
            <a:spAutoFit/>
          </a:bodyPr>
          <a:lstStyle/>
          <a:p>
            <a:pPr eaLnBrk="1" hangingPunct="1"/>
            <a:r>
              <a:rPr lang="en-US" dirty="0">
                <a:solidFill>
                  <a:schemeClr val="accent5">
                    <a:lumMod val="50000"/>
                  </a:schemeClr>
                </a:solidFill>
                <a:effectLst>
                  <a:outerShdw blurRad="38100" dist="38100" dir="2700000" algn="tl">
                    <a:srgbClr val="000000">
                      <a:alpha val="43137"/>
                    </a:srgbClr>
                  </a:outerShdw>
                </a:effectLst>
                <a:latin typeface="Maiandra GD" pitchFamily="34" charset="0"/>
              </a:rPr>
              <a:t>Software Engineering </a:t>
            </a:r>
            <a:r>
              <a:rPr lang="en-US">
                <a:solidFill>
                  <a:schemeClr val="accent5">
                    <a:lumMod val="50000"/>
                  </a:schemeClr>
                </a:solidFill>
                <a:effectLst>
                  <a:outerShdw blurRad="38100" dist="38100" dir="2700000" algn="tl">
                    <a:srgbClr val="000000">
                      <a:alpha val="43137"/>
                    </a:srgbClr>
                  </a:outerShdw>
                </a:effectLst>
                <a:latin typeface="Maiandra GD" pitchFamily="34" charset="0"/>
              </a:rPr>
              <a:t>Observation </a:t>
            </a:r>
            <a:r>
              <a:rPr lang="en-US" smtClean="0">
                <a:solidFill>
                  <a:schemeClr val="accent5">
                    <a:lumMod val="50000"/>
                  </a:schemeClr>
                </a:solidFill>
                <a:effectLst>
                  <a:outerShdw blurRad="38100" dist="38100" dir="2700000" algn="tl">
                    <a:srgbClr val="000000">
                      <a:alpha val="43137"/>
                    </a:srgbClr>
                  </a:outerShdw>
                </a:effectLst>
                <a:latin typeface="Maiandra GD" pitchFamily="34" charset="0"/>
              </a:rPr>
              <a:t>3.10</a:t>
            </a:r>
            <a:endParaRPr lang="en-US" dirty="0">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77828" name="Rectangle 3"/>
          <p:cNvSpPr>
            <a:spLocks noGrp="1" noChangeArrowheads="1"/>
          </p:cNvSpPr>
          <p:nvPr>
            <p:ph type="body" idx="1"/>
          </p:nvPr>
        </p:nvSpPr>
        <p:spPr>
          <a:xfrm>
            <a:off x="1142207" y="2819400"/>
            <a:ext cx="6859587" cy="1569660"/>
          </a:xfrm>
          <a:noFill/>
        </p:spPr>
        <p:txBody>
          <a:bodyPr anchor="t"/>
          <a:lstStyle/>
          <a:p>
            <a:pPr algn="just" eaLnBrk="1" hangingPunct="1">
              <a:lnSpc>
                <a:spcPct val="100000"/>
              </a:lnSpc>
              <a:spcAft>
                <a:spcPts val="0"/>
              </a:spcAft>
            </a:pPr>
            <a:r>
              <a:rPr lang="en-US" sz="2400" b="0" dirty="0">
                <a:latin typeface="Maiandra GD" pitchFamily="34" charset="0"/>
              </a:rPr>
              <a:t>There is </a:t>
            </a:r>
            <a:r>
              <a:rPr lang="en-US" sz="2400" b="0" dirty="0">
                <a:solidFill>
                  <a:srgbClr val="C00000"/>
                </a:solidFill>
                <a:latin typeface="Maiandra GD" pitchFamily="34" charset="0"/>
              </a:rPr>
              <a:t>a tension</a:t>
            </a:r>
            <a:r>
              <a:rPr lang="en-US" sz="2400" b="0" dirty="0">
                <a:latin typeface="Maiandra GD" pitchFamily="34" charset="0"/>
              </a:rPr>
              <a:t> between achieving quality software engineering and achieving the best-performing software. </a:t>
            </a:r>
            <a:r>
              <a:rPr lang="en-US" sz="2400" b="0" dirty="0">
                <a:solidFill>
                  <a:srgbClr val="0070C0"/>
                </a:solidFill>
                <a:latin typeface="Maiandra GD" pitchFamily="34" charset="0"/>
              </a:rPr>
              <a:t>Often one of these goals is achieved at the expense of the other</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76200" y="76200"/>
            <a:ext cx="5486400" cy="685800"/>
          </a:xfrm>
        </p:spPr>
        <p:txBody>
          <a:bodyPr/>
          <a:lstStyle/>
          <a:p>
            <a:pPr eaLnBrk="1" hangingPunct="1"/>
            <a:r>
              <a:rPr lang="en-US" smtClean="0">
                <a:effectLst>
                  <a:outerShdw blurRad="38100" dist="38100" dir="2700000" algn="tl">
                    <a:srgbClr val="000000">
                      <a:alpha val="43137"/>
                    </a:srgbClr>
                  </a:outerShdw>
                </a:effectLst>
                <a:latin typeface="Maiandra GD" pitchFamily="34" charset="0"/>
              </a:rPr>
              <a:t>3.15 </a:t>
            </a:r>
            <a:r>
              <a:rPr lang="en-US" noProof="1" smtClean="0">
                <a:effectLst>
                  <a:outerShdw blurRad="38100" dist="38100" dir="2700000" algn="tl">
                    <a:srgbClr val="000000">
                      <a:alpha val="43137"/>
                    </a:srgbClr>
                  </a:outerShdw>
                </a:effectLst>
                <a:latin typeface="Maiandra GD" pitchFamily="34" charset="0"/>
              </a:rPr>
              <a:t>Logical Operators</a:t>
            </a:r>
            <a:endParaRPr lang="en-US" dirty="0">
              <a:effectLst>
                <a:outerShdw blurRad="38100" dist="38100" dir="2700000" algn="tl">
                  <a:srgbClr val="000000">
                    <a:alpha val="43137"/>
                  </a:srgbClr>
                </a:outerShdw>
              </a:effectLst>
              <a:latin typeface="Maiandra GD" pitchFamily="34" charset="0"/>
            </a:endParaRPr>
          </a:p>
        </p:txBody>
      </p:sp>
      <p:sp>
        <p:nvSpPr>
          <p:cNvPr id="78852" name="Rectangle 3"/>
          <p:cNvSpPr>
            <a:spLocks noGrp="1" noChangeArrowheads="1"/>
          </p:cNvSpPr>
          <p:nvPr>
            <p:ph type="body" idx="1"/>
          </p:nvPr>
        </p:nvSpPr>
        <p:spPr>
          <a:xfrm>
            <a:off x="1581150" y="1295400"/>
            <a:ext cx="5981700" cy="4724400"/>
          </a:xfrm>
        </p:spPr>
        <p:txBody>
          <a:bodyPr/>
          <a:lstStyle/>
          <a:p>
            <a:pPr eaLnBrk="1" hangingPunct="1">
              <a:spcBef>
                <a:spcPts val="300"/>
              </a:spcBef>
              <a:spcAft>
                <a:spcPts val="300"/>
              </a:spcAft>
              <a:buSzPct val="80000"/>
            </a:pPr>
            <a:r>
              <a:rPr lang="en-US" sz="2200" b="0" dirty="0">
                <a:solidFill>
                  <a:srgbClr val="C00000"/>
                </a:solidFill>
                <a:latin typeface="Maiandra GD" pitchFamily="34" charset="0"/>
              </a:rPr>
              <a:t>&amp;&amp;</a:t>
            </a:r>
            <a:r>
              <a:rPr lang="en-US" sz="2400" b="0" dirty="0">
                <a:latin typeface="Maiandra GD" pitchFamily="34" charset="0"/>
              </a:rPr>
              <a:t> ( logical </a:t>
            </a:r>
            <a:r>
              <a:rPr lang="en-US" sz="2400" b="0" dirty="0">
                <a:solidFill>
                  <a:srgbClr val="C00000"/>
                </a:solidFill>
                <a:latin typeface="Maiandra GD" pitchFamily="34" charset="0"/>
              </a:rPr>
              <a:t>AND</a:t>
            </a:r>
            <a:r>
              <a:rPr lang="en-US" sz="2400" b="0" dirty="0">
                <a:latin typeface="Maiandra GD" pitchFamily="34" charset="0"/>
              </a:rPr>
              <a:t> </a:t>
            </a:r>
            <a:r>
              <a:rPr lang="en-US" sz="2400" b="0" dirty="0" smtClean="0">
                <a:latin typeface="Maiandra GD" pitchFamily="34" charset="0"/>
              </a:rPr>
              <a:t>)</a:t>
            </a:r>
            <a:endParaRPr lang="en-US" sz="2400" b="0" dirty="0">
              <a:latin typeface="Maiandra GD" pitchFamily="34" charset="0"/>
            </a:endParaRPr>
          </a:p>
          <a:p>
            <a:pPr lvl="1" eaLnBrk="1" hangingPunct="1">
              <a:spcBef>
                <a:spcPts val="300"/>
              </a:spcBef>
              <a:spcAft>
                <a:spcPts val="300"/>
              </a:spcAft>
              <a:buSzPct val="80000"/>
            </a:pPr>
            <a:r>
              <a:rPr lang="en-US" sz="2000" b="0" dirty="0">
                <a:latin typeface="Maiandra GD" pitchFamily="34" charset="0"/>
              </a:rPr>
              <a:t>Returns </a:t>
            </a:r>
            <a:r>
              <a:rPr lang="en-US" sz="1800" b="0" dirty="0">
                <a:solidFill>
                  <a:srgbClr val="C00000"/>
                </a:solidFill>
                <a:latin typeface="Maiandra GD" pitchFamily="34" charset="0"/>
              </a:rPr>
              <a:t>true</a:t>
            </a:r>
            <a:r>
              <a:rPr lang="en-US" sz="2000" b="0" dirty="0">
                <a:latin typeface="Maiandra GD" pitchFamily="34" charset="0"/>
              </a:rPr>
              <a:t> if </a:t>
            </a:r>
            <a:r>
              <a:rPr lang="en-US" sz="2000" b="0" dirty="0">
                <a:solidFill>
                  <a:srgbClr val="C00000"/>
                </a:solidFill>
                <a:latin typeface="Maiandra GD" pitchFamily="34" charset="0"/>
              </a:rPr>
              <a:t>both</a:t>
            </a:r>
            <a:r>
              <a:rPr lang="en-US" sz="2000" b="0" dirty="0">
                <a:latin typeface="Maiandra GD" pitchFamily="34" charset="0"/>
              </a:rPr>
              <a:t> conditions are </a:t>
            </a:r>
            <a:r>
              <a:rPr lang="en-US" sz="1800" b="0" dirty="0">
                <a:solidFill>
                  <a:srgbClr val="C00000"/>
                </a:solidFill>
                <a:latin typeface="Maiandra GD" pitchFamily="34" charset="0"/>
              </a:rPr>
              <a:t>true</a:t>
            </a:r>
          </a:p>
          <a:p>
            <a:pPr eaLnBrk="1" hangingPunct="1">
              <a:spcBef>
                <a:spcPts val="300"/>
              </a:spcBef>
              <a:spcAft>
                <a:spcPts val="300"/>
              </a:spcAft>
              <a:buSzPct val="80000"/>
            </a:pPr>
            <a:r>
              <a:rPr lang="en-US" sz="2200" b="0" dirty="0">
                <a:solidFill>
                  <a:srgbClr val="00B050"/>
                </a:solidFill>
                <a:latin typeface="Maiandra GD" pitchFamily="34" charset="0"/>
              </a:rPr>
              <a:t>||</a:t>
            </a:r>
            <a:r>
              <a:rPr lang="en-US" sz="2400" b="0" dirty="0">
                <a:latin typeface="Maiandra GD" pitchFamily="34" charset="0"/>
              </a:rPr>
              <a:t> ( logical </a:t>
            </a:r>
            <a:r>
              <a:rPr lang="en-US" sz="2400" b="0" dirty="0">
                <a:solidFill>
                  <a:srgbClr val="00B050"/>
                </a:solidFill>
                <a:latin typeface="Maiandra GD" pitchFamily="34" charset="0"/>
              </a:rPr>
              <a:t>OR</a:t>
            </a:r>
            <a:r>
              <a:rPr lang="en-US" sz="2400" b="0" dirty="0">
                <a:latin typeface="Maiandra GD" pitchFamily="34" charset="0"/>
              </a:rPr>
              <a:t> ) </a:t>
            </a:r>
          </a:p>
          <a:p>
            <a:pPr lvl="1" eaLnBrk="1" hangingPunct="1">
              <a:spcBef>
                <a:spcPts val="300"/>
              </a:spcBef>
              <a:spcAft>
                <a:spcPts val="300"/>
              </a:spcAft>
              <a:buSzPct val="80000"/>
            </a:pPr>
            <a:r>
              <a:rPr lang="en-US" sz="2000" b="0" dirty="0">
                <a:latin typeface="Maiandra GD" pitchFamily="34" charset="0"/>
              </a:rPr>
              <a:t>Returns </a:t>
            </a:r>
            <a:r>
              <a:rPr lang="en-US" sz="1800" b="0" dirty="0">
                <a:solidFill>
                  <a:srgbClr val="00B050"/>
                </a:solidFill>
                <a:latin typeface="Maiandra GD" pitchFamily="34" charset="0"/>
              </a:rPr>
              <a:t>true</a:t>
            </a:r>
            <a:r>
              <a:rPr lang="en-US" sz="2000" b="0" dirty="0">
                <a:latin typeface="Maiandra GD" pitchFamily="34" charset="0"/>
              </a:rPr>
              <a:t> if </a:t>
            </a:r>
            <a:r>
              <a:rPr lang="en-US" sz="2000" b="0" dirty="0">
                <a:solidFill>
                  <a:srgbClr val="00B050"/>
                </a:solidFill>
                <a:latin typeface="Maiandra GD" pitchFamily="34" charset="0"/>
              </a:rPr>
              <a:t>either</a:t>
            </a:r>
            <a:r>
              <a:rPr lang="en-US" sz="2000" b="0" dirty="0">
                <a:latin typeface="Maiandra GD" pitchFamily="34" charset="0"/>
              </a:rPr>
              <a:t> of its conditions are </a:t>
            </a:r>
            <a:r>
              <a:rPr lang="en-US" sz="1800" b="0" dirty="0">
                <a:solidFill>
                  <a:srgbClr val="00B050"/>
                </a:solidFill>
                <a:latin typeface="Maiandra GD" pitchFamily="34" charset="0"/>
              </a:rPr>
              <a:t>true</a:t>
            </a:r>
          </a:p>
          <a:p>
            <a:pPr eaLnBrk="1" hangingPunct="1">
              <a:spcBef>
                <a:spcPts val="300"/>
              </a:spcBef>
              <a:spcAft>
                <a:spcPts val="300"/>
              </a:spcAft>
              <a:buSzPct val="80000"/>
            </a:pPr>
            <a:r>
              <a:rPr lang="en-US" sz="2200" b="0" dirty="0">
                <a:solidFill>
                  <a:srgbClr val="7030A0"/>
                </a:solidFill>
                <a:latin typeface="Maiandra GD" pitchFamily="34" charset="0"/>
              </a:rPr>
              <a:t>!</a:t>
            </a:r>
            <a:r>
              <a:rPr lang="en-US" sz="2400" b="0" dirty="0">
                <a:latin typeface="Maiandra GD" pitchFamily="34" charset="0"/>
              </a:rPr>
              <a:t> ( logical </a:t>
            </a:r>
            <a:r>
              <a:rPr lang="en-US" sz="2400" b="0" dirty="0">
                <a:solidFill>
                  <a:srgbClr val="7030A0"/>
                </a:solidFill>
                <a:latin typeface="Maiandra GD" pitchFamily="34" charset="0"/>
              </a:rPr>
              <a:t>NOT</a:t>
            </a:r>
            <a:r>
              <a:rPr lang="en-US" sz="2400" b="0" dirty="0">
                <a:latin typeface="Maiandra GD" pitchFamily="34" charset="0"/>
              </a:rPr>
              <a:t>, logical negation )</a:t>
            </a:r>
          </a:p>
          <a:p>
            <a:pPr lvl="1" eaLnBrk="1" hangingPunct="1">
              <a:spcBef>
                <a:spcPts val="300"/>
              </a:spcBef>
              <a:spcAft>
                <a:spcPts val="300"/>
              </a:spcAft>
              <a:buSzPct val="80000"/>
            </a:pPr>
            <a:r>
              <a:rPr lang="en-US" sz="1800" b="0" dirty="0">
                <a:solidFill>
                  <a:srgbClr val="7030A0"/>
                </a:solidFill>
                <a:latin typeface="Maiandra GD" pitchFamily="34" charset="0"/>
              </a:rPr>
              <a:t>Reverses</a:t>
            </a:r>
            <a:r>
              <a:rPr lang="en-US" sz="2000" b="0" dirty="0">
                <a:latin typeface="Maiandra GD" pitchFamily="34" charset="0"/>
              </a:rPr>
              <a:t> the </a:t>
            </a:r>
            <a:r>
              <a:rPr lang="en-US" sz="1800" b="0" dirty="0">
                <a:solidFill>
                  <a:srgbClr val="7030A0"/>
                </a:solidFill>
                <a:latin typeface="Maiandra GD" pitchFamily="34" charset="0"/>
              </a:rPr>
              <a:t>truth/falsity</a:t>
            </a:r>
            <a:r>
              <a:rPr lang="en-US" sz="2000" b="0" dirty="0">
                <a:latin typeface="Maiandra GD" pitchFamily="34" charset="0"/>
              </a:rPr>
              <a:t> of its condition</a:t>
            </a:r>
          </a:p>
          <a:p>
            <a:pPr lvl="1" eaLnBrk="1" hangingPunct="1">
              <a:spcBef>
                <a:spcPts val="300"/>
              </a:spcBef>
              <a:spcAft>
                <a:spcPts val="300"/>
              </a:spcAft>
              <a:buSzPct val="80000"/>
            </a:pPr>
            <a:r>
              <a:rPr lang="en-US" sz="2000" b="0" dirty="0">
                <a:latin typeface="Maiandra GD" pitchFamily="34" charset="0"/>
              </a:rPr>
              <a:t>Unary </a:t>
            </a:r>
            <a:r>
              <a:rPr lang="en-US" sz="2000" b="0" dirty="0" smtClean="0">
                <a:latin typeface="Maiandra GD" pitchFamily="34" charset="0"/>
              </a:rPr>
              <a:t>operator </a:t>
            </a:r>
            <a:r>
              <a:rPr lang="en-US" sz="2000" b="0" dirty="0">
                <a:latin typeface="Maiandra GD" pitchFamily="34" charset="0"/>
              </a:rPr>
              <a:t>has one operand</a:t>
            </a:r>
          </a:p>
          <a:p>
            <a:pPr eaLnBrk="1" hangingPunct="1">
              <a:spcBef>
                <a:spcPts val="300"/>
              </a:spcBef>
              <a:spcAft>
                <a:spcPts val="300"/>
              </a:spcAft>
              <a:buSzPct val="80000"/>
            </a:pPr>
            <a:r>
              <a:rPr lang="en-US" sz="2400" b="0" dirty="0">
                <a:latin typeface="Maiandra GD" pitchFamily="34" charset="0"/>
              </a:rPr>
              <a:t>Useful as conditions in loops</a:t>
            </a:r>
          </a:p>
          <a:p>
            <a:pPr lvl="2" eaLnBrk="1" hangingPunct="1">
              <a:spcBef>
                <a:spcPts val="300"/>
              </a:spcBef>
              <a:spcAft>
                <a:spcPts val="300"/>
              </a:spcAft>
              <a:buFont typeface="Arial" charset="0"/>
              <a:buNone/>
            </a:pPr>
            <a:r>
              <a:rPr lang="en-US" sz="1800" b="0" dirty="0">
                <a:solidFill>
                  <a:schemeClr val="accent1">
                    <a:lumMod val="25000"/>
                  </a:schemeClr>
                </a:solidFill>
                <a:latin typeface="Maiandra GD" pitchFamily="34" charset="0"/>
              </a:rPr>
              <a:t>	</a:t>
            </a:r>
            <a:r>
              <a:rPr lang="en-US" sz="1800" b="0" u="sng" dirty="0">
                <a:solidFill>
                  <a:schemeClr val="accent1">
                    <a:lumMod val="25000"/>
                  </a:schemeClr>
                </a:solidFill>
                <a:latin typeface="Maiandra GD" pitchFamily="34" charset="0"/>
              </a:rPr>
              <a:t>Expression		</a:t>
            </a:r>
            <a:r>
              <a:rPr lang="en-US" sz="1800" b="0" u="sng" dirty="0" smtClean="0">
                <a:solidFill>
                  <a:schemeClr val="accent1">
                    <a:lumMod val="25000"/>
                  </a:schemeClr>
                </a:solidFill>
                <a:latin typeface="Maiandra GD" pitchFamily="34" charset="0"/>
              </a:rPr>
              <a:t>Result</a:t>
            </a:r>
            <a:endParaRPr lang="en-US" sz="1800" b="0" u="sng" dirty="0">
              <a:solidFill>
                <a:schemeClr val="accent1">
                  <a:lumMod val="25000"/>
                </a:schemeClr>
              </a:solidFill>
              <a:latin typeface="Maiandra GD" pitchFamily="34" charset="0"/>
            </a:endParaRPr>
          </a:p>
          <a:p>
            <a:pPr lvl="2" eaLnBrk="1" hangingPunct="1">
              <a:spcBef>
                <a:spcPts val="300"/>
              </a:spcBef>
              <a:spcAft>
                <a:spcPts val="300"/>
              </a:spcAft>
              <a:buFont typeface="Arial" charset="0"/>
              <a:buNone/>
            </a:pPr>
            <a:r>
              <a:rPr lang="en-US" sz="1800" b="0" dirty="0">
                <a:solidFill>
                  <a:schemeClr val="accent1">
                    <a:lumMod val="25000"/>
                  </a:schemeClr>
                </a:solidFill>
                <a:latin typeface="Maiandra GD" pitchFamily="34" charset="0"/>
              </a:rPr>
              <a:t>	</a:t>
            </a:r>
            <a:r>
              <a:rPr lang="en-US" sz="1600" b="0" dirty="0">
                <a:solidFill>
                  <a:schemeClr val="accent1">
                    <a:lumMod val="25000"/>
                  </a:schemeClr>
                </a:solidFill>
                <a:latin typeface="Maiandra GD" pitchFamily="34" charset="0"/>
              </a:rPr>
              <a:t>true &amp;&amp; false		</a:t>
            </a:r>
            <a:r>
              <a:rPr lang="en-US" sz="1600" b="0" dirty="0" err="1" smtClean="0">
                <a:solidFill>
                  <a:schemeClr val="accent1">
                    <a:lumMod val="25000"/>
                  </a:schemeClr>
                </a:solidFill>
                <a:latin typeface="Maiandra GD" pitchFamily="34" charset="0"/>
              </a:rPr>
              <a:t>false</a:t>
            </a:r>
            <a:endParaRPr lang="en-US" sz="1600" b="0" dirty="0" smtClean="0">
              <a:solidFill>
                <a:schemeClr val="accent1">
                  <a:lumMod val="25000"/>
                </a:schemeClr>
              </a:solidFill>
              <a:latin typeface="Maiandra GD" pitchFamily="34" charset="0"/>
            </a:endParaRPr>
          </a:p>
          <a:p>
            <a:pPr lvl="2" eaLnBrk="1" hangingPunct="1">
              <a:spcBef>
                <a:spcPts val="300"/>
              </a:spcBef>
              <a:spcAft>
                <a:spcPts val="300"/>
              </a:spcAft>
              <a:buFont typeface="Arial" charset="0"/>
              <a:buNone/>
            </a:pPr>
            <a:r>
              <a:rPr lang="en-US" sz="1600" b="0" dirty="0" smtClean="0">
                <a:solidFill>
                  <a:schemeClr val="accent1">
                    <a:lumMod val="25000"/>
                  </a:schemeClr>
                </a:solidFill>
                <a:latin typeface="Maiandra GD" pitchFamily="34" charset="0"/>
              </a:rPr>
              <a:t>	true </a:t>
            </a:r>
            <a:r>
              <a:rPr lang="en-US" sz="1600" b="0" dirty="0">
                <a:solidFill>
                  <a:schemeClr val="accent1">
                    <a:lumMod val="25000"/>
                  </a:schemeClr>
                </a:solidFill>
                <a:latin typeface="Maiandra GD" pitchFamily="34" charset="0"/>
              </a:rPr>
              <a:t>|| false		</a:t>
            </a:r>
            <a:r>
              <a:rPr lang="en-US" sz="1600" b="0" dirty="0" smtClean="0">
                <a:solidFill>
                  <a:schemeClr val="accent1">
                    <a:lumMod val="25000"/>
                  </a:schemeClr>
                </a:solidFill>
                <a:latin typeface="Maiandra GD" pitchFamily="34" charset="0"/>
              </a:rPr>
              <a:t>true</a:t>
            </a:r>
            <a:endParaRPr lang="en-US" sz="1600" b="0" dirty="0">
              <a:solidFill>
                <a:schemeClr val="accent1">
                  <a:lumMod val="25000"/>
                </a:schemeClr>
              </a:solidFill>
              <a:latin typeface="Maiandra GD" pitchFamily="34" charset="0"/>
            </a:endParaRPr>
          </a:p>
          <a:p>
            <a:pPr lvl="2" eaLnBrk="1" hangingPunct="1">
              <a:spcBef>
                <a:spcPts val="300"/>
              </a:spcBef>
              <a:spcAft>
                <a:spcPts val="300"/>
              </a:spcAft>
              <a:buFont typeface="Arial" charset="0"/>
              <a:buNone/>
            </a:pPr>
            <a:r>
              <a:rPr lang="en-US" sz="1600" b="0" dirty="0">
                <a:solidFill>
                  <a:schemeClr val="accent1">
                    <a:lumMod val="25000"/>
                  </a:schemeClr>
                </a:solidFill>
                <a:latin typeface="Maiandra GD" pitchFamily="34" charset="0"/>
              </a:rPr>
              <a:t>	!false	</a:t>
            </a:r>
            <a:r>
              <a:rPr lang="en-US" sz="1600" b="0" dirty="0" smtClean="0">
                <a:solidFill>
                  <a:schemeClr val="accent1">
                    <a:lumMod val="25000"/>
                  </a:schemeClr>
                </a:solidFill>
                <a:latin typeface="Maiandra GD" pitchFamily="34" charset="0"/>
              </a:rPr>
              <a:t>	</a:t>
            </a:r>
            <a:r>
              <a:rPr lang="en-US" sz="1600" b="0" dirty="0">
                <a:solidFill>
                  <a:schemeClr val="accent1">
                    <a:lumMod val="25000"/>
                  </a:schemeClr>
                </a:solidFill>
                <a:latin typeface="Maiandra GD" pitchFamily="34" charset="0"/>
              </a:rPr>
              <a:t>	true</a:t>
            </a:r>
            <a:endParaRPr lang="en-US" sz="1800" b="0" dirty="0">
              <a:solidFill>
                <a:schemeClr val="accent1">
                  <a:lumMod val="25000"/>
                </a:schemeClr>
              </a:solidFill>
              <a:latin typeface="Maiandra GD"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Grp="1" noChangeAspect="1"/>
          </p:cNvGraphicFramePr>
          <p:nvPr>
            <p:ph/>
          </p:nvPr>
        </p:nvGraphicFramePr>
        <p:xfrm>
          <a:off x="1295400" y="1684338"/>
          <a:ext cx="6176963" cy="2187575"/>
        </p:xfrm>
        <a:graphic>
          <a:graphicData uri="http://schemas.openxmlformats.org/presentationml/2006/ole">
            <p:oleObj spid="_x0000_s13320" name="Document" r:id="rId4" imgW="6444878" imgH="2282686" progId="Word.Document.8">
              <p:embed/>
            </p:oleObj>
          </a:graphicData>
        </a:graphic>
      </p:graphicFrame>
      <p:sp>
        <p:nvSpPr>
          <p:cNvPr id="13316" name="Rectangle 3"/>
          <p:cNvSpPr>
            <a:spLocks noChangeArrowheads="1"/>
          </p:cNvSpPr>
          <p:nvPr/>
        </p:nvSpPr>
        <p:spPr bwMode="auto">
          <a:xfrm>
            <a:off x="227013" y="4876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3.16</a:t>
            </a:r>
            <a:r>
              <a:rPr lang="en-US" sz="1800" smtClean="0">
                <a:solidFill>
                  <a:srgbClr val="000000"/>
                </a:solidFill>
                <a:latin typeface="Maiandra GD" pitchFamily="34" charset="0"/>
              </a:rPr>
              <a:t> </a:t>
            </a:r>
            <a:r>
              <a:rPr lang="en-US" sz="1800" b="1" dirty="0">
                <a:solidFill>
                  <a:srgbClr val="000000"/>
                </a:solidFill>
                <a:latin typeface="Maiandra GD" pitchFamily="34" charset="0"/>
              </a:rPr>
              <a:t>|</a:t>
            </a:r>
            <a:r>
              <a:rPr lang="en-US" sz="1800" dirty="0">
                <a:solidFill>
                  <a:srgbClr val="000000"/>
                </a:solidFill>
                <a:latin typeface="Maiandra GD" pitchFamily="34" charset="0"/>
              </a:rPr>
              <a:t> Truth table for the </a:t>
            </a:r>
            <a:r>
              <a:rPr lang="en-US" sz="1800" b="1" dirty="0">
                <a:solidFill>
                  <a:srgbClr val="C00000"/>
                </a:solidFill>
                <a:latin typeface="Maiandra GD" pitchFamily="34" charset="0"/>
              </a:rPr>
              <a:t>&amp;&amp;</a:t>
            </a:r>
            <a:r>
              <a:rPr lang="en-US" sz="1800" dirty="0">
                <a:solidFill>
                  <a:srgbClr val="000000"/>
                </a:solidFill>
                <a:latin typeface="Maiandra GD" pitchFamily="34" charset="0"/>
              </a:rPr>
              <a:t> (logical </a:t>
            </a:r>
            <a:r>
              <a:rPr lang="en-US" sz="1800" dirty="0">
                <a:solidFill>
                  <a:srgbClr val="C00000"/>
                </a:solidFill>
                <a:latin typeface="Maiandra GD" pitchFamily="34" charset="0"/>
              </a:rPr>
              <a:t>AND</a:t>
            </a:r>
            <a:r>
              <a:rPr lang="en-US" sz="1800" dirty="0">
                <a:solidFill>
                  <a:srgbClr val="000000"/>
                </a:solidFill>
                <a:latin typeface="Maiandra GD" pitchFamily="34" charset="0"/>
              </a:rPr>
              <a:t>) operator.</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1828800" y="1828800"/>
          <a:ext cx="5486400" cy="2181225"/>
        </p:xfrm>
        <a:graphic>
          <a:graphicData uri="http://schemas.openxmlformats.org/presentationml/2006/ole">
            <p:oleObj spid="_x0000_s14344" name="Document" r:id="rId4" imgW="5604957" imgH="2221586" progId="Word.Document.8">
              <p:embed/>
            </p:oleObj>
          </a:graphicData>
        </a:graphic>
      </p:graphicFrame>
      <p:sp>
        <p:nvSpPr>
          <p:cNvPr id="14340" name="Rectangle 3"/>
          <p:cNvSpPr>
            <a:spLocks noChangeArrowheads="1"/>
          </p:cNvSpPr>
          <p:nvPr/>
        </p:nvSpPr>
        <p:spPr bwMode="auto">
          <a:xfrm>
            <a:off x="227013" y="49530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3.17</a:t>
            </a:r>
            <a:r>
              <a:rPr lang="en-US" sz="1800" smtClean="0">
                <a:solidFill>
                  <a:srgbClr val="000000"/>
                </a:solidFill>
                <a:latin typeface="Maiandra GD" pitchFamily="34" charset="0"/>
              </a:rPr>
              <a:t> </a:t>
            </a:r>
            <a:r>
              <a:rPr lang="en-US" sz="1800" b="1" dirty="0">
                <a:solidFill>
                  <a:srgbClr val="000000"/>
                </a:solidFill>
                <a:latin typeface="Maiandra GD" pitchFamily="34" charset="0"/>
              </a:rPr>
              <a:t>|</a:t>
            </a:r>
            <a:r>
              <a:rPr lang="en-US" sz="1800" dirty="0">
                <a:solidFill>
                  <a:srgbClr val="000000"/>
                </a:solidFill>
                <a:latin typeface="Maiandra GD" pitchFamily="34" charset="0"/>
              </a:rPr>
              <a:t> Truth table for the logical </a:t>
            </a:r>
            <a:r>
              <a:rPr lang="en-US" sz="1800" b="1" dirty="0">
                <a:solidFill>
                  <a:srgbClr val="C00000"/>
                </a:solidFill>
                <a:latin typeface="Maiandra GD" pitchFamily="34" charset="0"/>
              </a:rPr>
              <a:t>OR</a:t>
            </a:r>
            <a:r>
              <a:rPr lang="en-US" sz="1800" dirty="0">
                <a:solidFill>
                  <a:srgbClr val="000000"/>
                </a:solidFill>
                <a:latin typeface="Maiandra GD" pitchFamily="34" charset="0"/>
              </a:rPr>
              <a:t> (</a:t>
            </a:r>
            <a:r>
              <a:rPr lang="en-US" sz="1800" b="1" dirty="0">
                <a:solidFill>
                  <a:srgbClr val="C00000"/>
                </a:solidFill>
                <a:latin typeface="Maiandra GD" pitchFamily="34" charset="0"/>
              </a:rPr>
              <a:t>||</a:t>
            </a:r>
            <a:r>
              <a:rPr lang="en-US" sz="1800" dirty="0">
                <a:solidFill>
                  <a:srgbClr val="000000"/>
                </a:solidFill>
                <a:latin typeface="Maiandra GD" pitchFamily="34" charset="0"/>
              </a:rPr>
              <a:t>) operator.</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Grp="1" noChangeAspect="1"/>
          </p:cNvGraphicFramePr>
          <p:nvPr>
            <p:ph/>
          </p:nvPr>
        </p:nvGraphicFramePr>
        <p:xfrm>
          <a:off x="1973263" y="1981200"/>
          <a:ext cx="5197475" cy="1371600"/>
        </p:xfrm>
        <a:graphic>
          <a:graphicData uri="http://schemas.openxmlformats.org/presentationml/2006/ole">
            <p:oleObj spid="_x0000_s15368" name="Document" r:id="rId4" imgW="5235749" imgH="1380830" progId="Word.Document.8">
              <p:embed/>
            </p:oleObj>
          </a:graphicData>
        </a:graphic>
      </p:graphicFrame>
      <p:sp>
        <p:nvSpPr>
          <p:cNvPr id="15364" name="Rectangle 3"/>
          <p:cNvSpPr>
            <a:spLocks noChangeArrowheads="1"/>
          </p:cNvSpPr>
          <p:nvPr/>
        </p:nvSpPr>
        <p:spPr bwMode="auto">
          <a:xfrm>
            <a:off x="227013" y="43434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3.18</a:t>
            </a:r>
            <a:r>
              <a:rPr lang="en-US" sz="1800" smtClean="0">
                <a:solidFill>
                  <a:srgbClr val="000000"/>
                </a:solidFill>
                <a:latin typeface="Maiandra GD" pitchFamily="34" charset="0"/>
              </a:rPr>
              <a:t> </a:t>
            </a:r>
            <a:r>
              <a:rPr lang="en-US" sz="1800" b="1" dirty="0">
                <a:solidFill>
                  <a:srgbClr val="000000"/>
                </a:solidFill>
                <a:latin typeface="Maiandra GD" pitchFamily="34" charset="0"/>
              </a:rPr>
              <a:t>|</a:t>
            </a:r>
            <a:r>
              <a:rPr lang="en-US" sz="1800" dirty="0">
                <a:solidFill>
                  <a:srgbClr val="000000"/>
                </a:solidFill>
                <a:latin typeface="Maiandra GD" pitchFamily="34" charset="0"/>
              </a:rPr>
              <a:t> Truth table for operator </a:t>
            </a:r>
            <a:r>
              <a:rPr lang="en-US" sz="1800" dirty="0">
                <a:solidFill>
                  <a:srgbClr val="C00000"/>
                </a:solidFill>
                <a:latin typeface="Maiandra GD" pitchFamily="34" charset="0"/>
              </a:rPr>
              <a:t>!</a:t>
            </a:r>
            <a:r>
              <a:rPr lang="en-US" sz="1800" dirty="0">
                <a:solidFill>
                  <a:srgbClr val="000000"/>
                </a:solidFill>
                <a:latin typeface="Maiandra GD" pitchFamily="34" charset="0"/>
              </a:rPr>
              <a:t> (logical </a:t>
            </a:r>
            <a:r>
              <a:rPr lang="en-US" sz="1800" dirty="0">
                <a:solidFill>
                  <a:srgbClr val="C00000"/>
                </a:solidFill>
                <a:latin typeface="Maiandra GD" pitchFamily="34" charset="0"/>
              </a:rPr>
              <a:t>negation</a:t>
            </a:r>
            <a:r>
              <a:rPr lang="en-US" sz="1800" dirty="0">
                <a:solidFill>
                  <a:srgbClr val="000000"/>
                </a:solidFill>
                <a:latin typeface="Maiandra GD" pitchFamily="34" charset="0"/>
              </a:rPr>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5">
                    <a:lumMod val="50000"/>
                  </a:schemeClr>
                </a:solidFill>
                <a:effectLst>
                  <a:outerShdw blurRad="38100" dist="38100" dir="2700000" algn="tl">
                    <a:srgbClr val="000000">
                      <a:alpha val="43137"/>
                    </a:srgbClr>
                  </a:outerShdw>
                </a:effectLst>
                <a:latin typeface="Maiandra GD" pitchFamily="34" charset="0"/>
              </a:rPr>
              <a:t>Performance </a:t>
            </a:r>
            <a:r>
              <a:rPr lang="en-US">
                <a:solidFill>
                  <a:schemeClr val="accent5">
                    <a:lumMod val="50000"/>
                  </a:schemeClr>
                </a:solidFill>
                <a:effectLst>
                  <a:outerShdw blurRad="38100" dist="38100" dir="2700000" algn="tl">
                    <a:srgbClr val="000000">
                      <a:alpha val="43137"/>
                    </a:srgbClr>
                  </a:outerShdw>
                </a:effectLst>
                <a:latin typeface="Maiandra GD" pitchFamily="34" charset="0"/>
              </a:rPr>
              <a:t>Tip </a:t>
            </a:r>
            <a:r>
              <a:rPr lang="en-US" smtClean="0">
                <a:solidFill>
                  <a:schemeClr val="accent5">
                    <a:lumMod val="50000"/>
                  </a:schemeClr>
                </a:solidFill>
                <a:effectLst>
                  <a:outerShdw blurRad="38100" dist="38100" dir="2700000" algn="tl">
                    <a:srgbClr val="000000">
                      <a:alpha val="43137"/>
                    </a:srgbClr>
                  </a:outerShdw>
                </a:effectLst>
                <a:latin typeface="Maiandra GD" pitchFamily="34" charset="0"/>
              </a:rPr>
              <a:t>3.3</a:t>
            </a:r>
            <a:endParaRPr lang="en-US" dirty="0">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79876" name="Rectangle 3"/>
          <p:cNvSpPr>
            <a:spLocks noGrp="1" noChangeArrowheads="1"/>
          </p:cNvSpPr>
          <p:nvPr>
            <p:ph type="body" idx="1"/>
          </p:nvPr>
        </p:nvSpPr>
        <p:spPr>
          <a:xfrm>
            <a:off x="1104107" y="2362200"/>
            <a:ext cx="6935787" cy="2677656"/>
          </a:xfrm>
          <a:noFill/>
        </p:spPr>
        <p:txBody>
          <a:bodyPr anchor="t"/>
          <a:lstStyle/>
          <a:p>
            <a:pPr algn="just" eaLnBrk="1" hangingPunct="1">
              <a:lnSpc>
                <a:spcPct val="100000"/>
              </a:lnSpc>
              <a:spcAft>
                <a:spcPts val="0"/>
              </a:spcAft>
            </a:pPr>
            <a:r>
              <a:rPr lang="en-US" sz="2400" b="0" dirty="0">
                <a:latin typeface="Maiandra GD" pitchFamily="34" charset="0"/>
              </a:rPr>
              <a:t>In expressions using operator </a:t>
            </a:r>
            <a:r>
              <a:rPr lang="en-US" sz="2000" b="0" dirty="0">
                <a:solidFill>
                  <a:srgbClr val="C00000"/>
                </a:solidFill>
                <a:latin typeface="Maiandra GD" pitchFamily="34" charset="0"/>
              </a:rPr>
              <a:t>&amp;&amp;</a:t>
            </a:r>
            <a:r>
              <a:rPr lang="en-US" sz="2400" b="0" dirty="0">
                <a:latin typeface="Maiandra GD" pitchFamily="34" charset="0"/>
              </a:rPr>
              <a:t>, make the condition that is most likely to be </a:t>
            </a:r>
            <a:r>
              <a:rPr lang="en-US" sz="2000" b="0" dirty="0">
                <a:solidFill>
                  <a:srgbClr val="C00000"/>
                </a:solidFill>
                <a:latin typeface="Maiandra GD" pitchFamily="34" charset="0"/>
              </a:rPr>
              <a:t>false</a:t>
            </a:r>
            <a:r>
              <a:rPr lang="en-US" sz="2400" b="0" dirty="0">
                <a:latin typeface="Maiandra GD" pitchFamily="34" charset="0"/>
              </a:rPr>
              <a:t> the leftmost </a:t>
            </a:r>
            <a:r>
              <a:rPr lang="en-US" sz="2400" b="0" dirty="0" smtClean="0">
                <a:latin typeface="Maiandra GD" pitchFamily="34" charset="0"/>
              </a:rPr>
              <a:t>condition.</a:t>
            </a:r>
          </a:p>
          <a:p>
            <a:pPr algn="just" eaLnBrk="1" hangingPunct="1">
              <a:lnSpc>
                <a:spcPct val="100000"/>
              </a:lnSpc>
              <a:spcAft>
                <a:spcPts val="0"/>
              </a:spcAft>
            </a:pPr>
            <a:r>
              <a:rPr lang="en-US" sz="2400" b="0" dirty="0" smtClean="0">
                <a:latin typeface="Maiandra GD" pitchFamily="34" charset="0"/>
              </a:rPr>
              <a:t>In </a:t>
            </a:r>
            <a:r>
              <a:rPr lang="en-US" sz="2400" b="0" dirty="0">
                <a:latin typeface="Maiandra GD" pitchFamily="34" charset="0"/>
              </a:rPr>
              <a:t>expressions using operator </a:t>
            </a:r>
            <a:r>
              <a:rPr lang="en-US" sz="2000" b="0" dirty="0">
                <a:solidFill>
                  <a:srgbClr val="C00000"/>
                </a:solidFill>
                <a:latin typeface="Maiandra GD" pitchFamily="34" charset="0"/>
              </a:rPr>
              <a:t>||</a:t>
            </a:r>
            <a:r>
              <a:rPr lang="en-US" sz="2400" b="0" dirty="0">
                <a:latin typeface="Maiandra GD" pitchFamily="34" charset="0"/>
              </a:rPr>
              <a:t>, make the condition that is most likely to be </a:t>
            </a:r>
            <a:r>
              <a:rPr lang="en-US" sz="2000" b="0" dirty="0">
                <a:solidFill>
                  <a:srgbClr val="C00000"/>
                </a:solidFill>
                <a:latin typeface="Maiandra GD" pitchFamily="34" charset="0"/>
              </a:rPr>
              <a:t>true</a:t>
            </a:r>
            <a:r>
              <a:rPr lang="en-US" sz="2400" b="0" dirty="0">
                <a:latin typeface="Maiandra GD" pitchFamily="34" charset="0"/>
              </a:rPr>
              <a:t> the leftmost </a:t>
            </a:r>
            <a:r>
              <a:rPr lang="en-US" sz="2400" b="0" dirty="0" smtClean="0">
                <a:latin typeface="Maiandra GD" pitchFamily="34" charset="0"/>
              </a:rPr>
              <a:t>condition.</a:t>
            </a:r>
          </a:p>
          <a:p>
            <a:pPr algn="just" eaLnBrk="1" hangingPunct="1">
              <a:lnSpc>
                <a:spcPct val="100000"/>
              </a:lnSpc>
              <a:spcAft>
                <a:spcPts val="0"/>
              </a:spcAft>
            </a:pPr>
            <a:r>
              <a:rPr lang="en-US" sz="2400" b="0" dirty="0" smtClean="0">
                <a:solidFill>
                  <a:srgbClr val="0070C0"/>
                </a:solidFill>
                <a:latin typeface="Maiandra GD" pitchFamily="34" charset="0"/>
              </a:rPr>
              <a:t>This </a:t>
            </a:r>
            <a:r>
              <a:rPr lang="en-US" sz="2400" b="0" dirty="0">
                <a:solidFill>
                  <a:srgbClr val="0070C0"/>
                </a:solidFill>
                <a:latin typeface="Maiandra GD" pitchFamily="34" charset="0"/>
              </a:rPr>
              <a:t>can reduce a </a:t>
            </a:r>
            <a:r>
              <a:rPr lang="en-US" sz="2400" b="0" dirty="0" smtClean="0">
                <a:solidFill>
                  <a:srgbClr val="0070C0"/>
                </a:solidFill>
                <a:latin typeface="Maiandra GD" pitchFamily="34" charset="0"/>
              </a:rPr>
              <a:t>program</a:t>
            </a:r>
            <a:r>
              <a:rPr lang="en-US" altLang="ja-JP" sz="2400" b="0" dirty="0" smtClean="0">
                <a:solidFill>
                  <a:srgbClr val="0070C0"/>
                </a:solidFill>
                <a:latin typeface="Maiandra GD" pitchFamily="34" charset="0"/>
              </a:rPr>
              <a:t>’</a:t>
            </a:r>
            <a:r>
              <a:rPr lang="en-US" sz="2400" b="0" dirty="0" smtClean="0">
                <a:solidFill>
                  <a:srgbClr val="0070C0"/>
                </a:solidFill>
                <a:latin typeface="Maiandra GD" pitchFamily="34" charset="0"/>
              </a:rPr>
              <a:t>s </a:t>
            </a:r>
            <a:r>
              <a:rPr lang="en-US" sz="2400" b="0" dirty="0">
                <a:solidFill>
                  <a:srgbClr val="0070C0"/>
                </a:solidFill>
                <a:latin typeface="Maiandra GD" pitchFamily="34" charset="0"/>
              </a:rPr>
              <a:t>execution time.</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Grp="1" noChangeAspect="1"/>
          </p:cNvGraphicFramePr>
          <p:nvPr>
            <p:ph/>
          </p:nvPr>
        </p:nvGraphicFramePr>
        <p:xfrm>
          <a:off x="960438" y="228600"/>
          <a:ext cx="7223125" cy="5600700"/>
        </p:xfrm>
        <a:graphic>
          <a:graphicData uri="http://schemas.openxmlformats.org/presentationml/2006/ole">
            <p:oleObj spid="_x0000_s16392" name="Document" r:id="rId4" imgW="8965302" imgH="6950952" progId="Word.Document.8">
              <p:embed/>
            </p:oleObj>
          </a:graphicData>
        </a:graphic>
      </p:graphicFrame>
      <p:sp>
        <p:nvSpPr>
          <p:cNvPr id="16388" name="Rectangle 3"/>
          <p:cNvSpPr>
            <a:spLocks noChangeArrowheads="1"/>
          </p:cNvSpPr>
          <p:nvPr/>
        </p:nvSpPr>
        <p:spPr bwMode="auto">
          <a:xfrm>
            <a:off x="227013" y="60960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dirty="0">
                <a:solidFill>
                  <a:srgbClr val="4D99FF"/>
                </a:solidFill>
                <a:latin typeface="Maiandra GD" pitchFamily="34" charset="0"/>
              </a:rPr>
              <a:t>Fig. </a:t>
            </a:r>
            <a:r>
              <a:rPr lang="en-US" sz="1800" b="1" dirty="0" smtClean="0">
                <a:solidFill>
                  <a:srgbClr val="4D99FF"/>
                </a:solidFill>
                <a:latin typeface="Maiandra GD" pitchFamily="34" charset="0"/>
              </a:rPr>
              <a:t>3.19</a:t>
            </a:r>
            <a:r>
              <a:rPr lang="en-US" sz="1800" dirty="0" smtClean="0">
                <a:solidFill>
                  <a:srgbClr val="000000"/>
                </a:solidFill>
                <a:latin typeface="Maiandra GD" pitchFamily="34" charset="0"/>
              </a:rPr>
              <a:t> </a:t>
            </a:r>
            <a:r>
              <a:rPr lang="en-US" sz="1800" b="1" dirty="0">
                <a:solidFill>
                  <a:srgbClr val="000000"/>
                </a:solidFill>
                <a:latin typeface="Maiandra GD" pitchFamily="34" charset="0"/>
              </a:rPr>
              <a:t>|</a:t>
            </a:r>
            <a:r>
              <a:rPr lang="en-US" sz="1800" dirty="0">
                <a:solidFill>
                  <a:srgbClr val="000000"/>
                </a:solidFill>
                <a:latin typeface="Maiandra GD" pitchFamily="34" charset="0"/>
              </a:rPr>
              <a:t> Operator precedence and </a:t>
            </a:r>
            <a:r>
              <a:rPr lang="en-US" sz="1800" dirty="0" smtClean="0">
                <a:solidFill>
                  <a:srgbClr val="000000"/>
                </a:solidFill>
                <a:latin typeface="Maiandra GD" pitchFamily="34" charset="0"/>
              </a:rPr>
              <a:t>associability. </a:t>
            </a:r>
            <a:endParaRPr lang="en-US" sz="1800" dirty="0">
              <a:solidFill>
                <a:srgbClr val="000000"/>
              </a:solidFill>
              <a:latin typeface="Maiandra GD"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76200" y="76200"/>
            <a:ext cx="7010400" cy="1143000"/>
          </a:xfrm>
        </p:spPr>
        <p:txBody>
          <a:bodyPr/>
          <a:lstStyle/>
          <a:p>
            <a:pPr eaLnBrk="1" hangingPunct="1"/>
            <a:r>
              <a:rPr lang="en-US" smtClean="0">
                <a:effectLst>
                  <a:outerShdw blurRad="38100" dist="38100" dir="2700000" algn="tl">
                    <a:srgbClr val="000000">
                      <a:alpha val="43137"/>
                    </a:srgbClr>
                  </a:outerShdw>
                </a:effectLst>
                <a:latin typeface="Maiandra GD" pitchFamily="34" charset="0"/>
              </a:rPr>
              <a:t>3.16 </a:t>
            </a:r>
            <a:r>
              <a:rPr lang="en-US" noProof="1" smtClean="0">
                <a:effectLst>
                  <a:outerShdw blurRad="38100" dist="38100" dir="2700000" algn="tl">
                    <a:srgbClr val="000000">
                      <a:alpha val="43137"/>
                    </a:srgbClr>
                  </a:outerShdw>
                </a:effectLst>
                <a:latin typeface="Maiandra GD" pitchFamily="34" charset="0"/>
              </a:rPr>
              <a:t>Confusing Equality (</a:t>
            </a:r>
            <a:r>
              <a:rPr lang="en-US" sz="3200" noProof="1" smtClean="0">
                <a:solidFill>
                  <a:srgbClr val="C00000"/>
                </a:solidFill>
                <a:effectLst>
                  <a:outerShdw blurRad="38100" dist="38100" dir="2700000" algn="tl">
                    <a:srgbClr val="000000">
                      <a:alpha val="43137"/>
                    </a:srgbClr>
                  </a:outerShdw>
                </a:effectLst>
                <a:latin typeface="Maiandra GD" pitchFamily="34" charset="0"/>
              </a:rPr>
              <a:t>==</a:t>
            </a:r>
            <a:r>
              <a:rPr lang="en-US" noProof="1" smtClean="0">
                <a:effectLst>
                  <a:outerShdw blurRad="38100" dist="38100" dir="2700000" algn="tl">
                    <a:srgbClr val="000000">
                      <a:alpha val="43137"/>
                    </a:srgbClr>
                  </a:outerShdw>
                </a:effectLst>
                <a:latin typeface="Maiandra GD" pitchFamily="34" charset="0"/>
              </a:rPr>
              <a:t>) and Assignment (</a:t>
            </a:r>
            <a:r>
              <a:rPr lang="en-US" sz="3200" noProof="1" smtClean="0">
                <a:solidFill>
                  <a:srgbClr val="C00000"/>
                </a:solidFill>
                <a:effectLst>
                  <a:outerShdw blurRad="38100" dist="38100" dir="2700000" algn="tl">
                    <a:srgbClr val="000000">
                      <a:alpha val="43137"/>
                    </a:srgbClr>
                  </a:outerShdw>
                </a:effectLst>
                <a:latin typeface="Maiandra GD" pitchFamily="34" charset="0"/>
              </a:rPr>
              <a:t>=</a:t>
            </a:r>
            <a:r>
              <a:rPr lang="en-US" noProof="1" smtClean="0">
                <a:effectLst>
                  <a:outerShdw blurRad="38100" dist="38100" dir="2700000" algn="tl">
                    <a:srgbClr val="000000">
                      <a:alpha val="43137"/>
                    </a:srgbClr>
                  </a:outerShdw>
                </a:effectLst>
                <a:latin typeface="Maiandra GD" pitchFamily="34" charset="0"/>
              </a:rPr>
              <a:t>) Operators</a:t>
            </a:r>
            <a:endParaRPr lang="en-US" dirty="0">
              <a:effectLst>
                <a:outerShdw blurRad="38100" dist="38100" dir="2700000" algn="tl">
                  <a:srgbClr val="000000">
                    <a:alpha val="43137"/>
                  </a:srgbClr>
                </a:outerShdw>
              </a:effectLst>
              <a:latin typeface="Maiandra GD" pitchFamily="34" charset="0"/>
            </a:endParaRPr>
          </a:p>
        </p:txBody>
      </p:sp>
      <p:sp>
        <p:nvSpPr>
          <p:cNvPr id="80900" name="Rectangle 3"/>
          <p:cNvSpPr>
            <a:spLocks noGrp="1" noChangeArrowheads="1"/>
          </p:cNvSpPr>
          <p:nvPr>
            <p:ph type="body" idx="1"/>
          </p:nvPr>
        </p:nvSpPr>
        <p:spPr>
          <a:xfrm>
            <a:off x="685800" y="1905000"/>
            <a:ext cx="7772400" cy="3886200"/>
          </a:xfrm>
          <a:noFill/>
        </p:spPr>
        <p:txBody>
          <a:bodyPr/>
          <a:lstStyle/>
          <a:p>
            <a:pPr eaLnBrk="1" hangingPunct="1">
              <a:spcBef>
                <a:spcPts val="600"/>
              </a:spcBef>
              <a:spcAft>
                <a:spcPts val="600"/>
              </a:spcAft>
              <a:buSzPct val="80000"/>
            </a:pPr>
            <a:r>
              <a:rPr lang="en-US" sz="2400" b="0" dirty="0">
                <a:latin typeface="Maiandra GD" pitchFamily="34" charset="0"/>
              </a:rPr>
              <a:t>Dangerous error</a:t>
            </a:r>
          </a:p>
          <a:p>
            <a:pPr lvl="1" eaLnBrk="1" hangingPunct="1">
              <a:spcBef>
                <a:spcPts val="600"/>
              </a:spcBef>
              <a:spcAft>
                <a:spcPts val="600"/>
              </a:spcAft>
              <a:buSzPct val="80000"/>
            </a:pPr>
            <a:r>
              <a:rPr lang="en-US" sz="2000" b="0" dirty="0">
                <a:latin typeface="Maiandra GD" pitchFamily="34" charset="0"/>
              </a:rPr>
              <a:t>Does not ordinarily cause </a:t>
            </a:r>
            <a:r>
              <a:rPr lang="en-US" sz="2000" b="0" dirty="0">
                <a:solidFill>
                  <a:srgbClr val="C00000"/>
                </a:solidFill>
                <a:latin typeface="Maiandra GD" pitchFamily="34" charset="0"/>
              </a:rPr>
              <a:t>syntax errors</a:t>
            </a:r>
          </a:p>
          <a:p>
            <a:pPr lvl="1" eaLnBrk="1" hangingPunct="1">
              <a:spcBef>
                <a:spcPts val="600"/>
              </a:spcBef>
              <a:spcAft>
                <a:spcPts val="600"/>
              </a:spcAft>
              <a:buSzPct val="80000"/>
            </a:pPr>
            <a:r>
              <a:rPr lang="en-US" sz="2000" b="0" dirty="0">
                <a:latin typeface="Maiandra GD" pitchFamily="34" charset="0"/>
              </a:rPr>
              <a:t>Any expression that produces a value can be used in control structures  </a:t>
            </a:r>
          </a:p>
          <a:p>
            <a:pPr lvl="1" eaLnBrk="1" hangingPunct="1">
              <a:spcBef>
                <a:spcPts val="600"/>
              </a:spcBef>
              <a:spcAft>
                <a:spcPts val="600"/>
              </a:spcAft>
              <a:buSzPct val="80000"/>
            </a:pPr>
            <a:r>
              <a:rPr lang="en-US" sz="2000" b="0" dirty="0">
                <a:latin typeface="Maiandra GD" pitchFamily="34" charset="0"/>
              </a:rPr>
              <a:t>Nonzero values are </a:t>
            </a:r>
            <a:r>
              <a:rPr lang="en-US" sz="1800" b="0" dirty="0">
                <a:solidFill>
                  <a:srgbClr val="C00000"/>
                </a:solidFill>
                <a:latin typeface="Maiandra GD" pitchFamily="34" charset="0"/>
              </a:rPr>
              <a:t>true</a:t>
            </a:r>
            <a:r>
              <a:rPr lang="en-US" sz="2000" b="0" dirty="0">
                <a:latin typeface="Maiandra GD" pitchFamily="34" charset="0"/>
              </a:rPr>
              <a:t>, zero values are </a:t>
            </a:r>
            <a:r>
              <a:rPr lang="en-US" sz="1800" b="0" dirty="0">
                <a:solidFill>
                  <a:srgbClr val="C00000"/>
                </a:solidFill>
                <a:latin typeface="Maiandra GD" pitchFamily="34" charset="0"/>
              </a:rPr>
              <a:t>false</a:t>
            </a:r>
          </a:p>
          <a:p>
            <a:pPr lvl="1" eaLnBrk="1" hangingPunct="1">
              <a:spcBef>
                <a:spcPts val="600"/>
              </a:spcBef>
              <a:spcAft>
                <a:spcPts val="600"/>
              </a:spcAft>
              <a:buSzPct val="80000"/>
            </a:pPr>
            <a:r>
              <a:rPr lang="en-US" sz="2000" b="0" dirty="0">
                <a:latin typeface="Maiandra GD" pitchFamily="34" charset="0"/>
              </a:rPr>
              <a:t>Example using </a:t>
            </a:r>
            <a:r>
              <a:rPr lang="en-US" sz="1800" b="0" dirty="0">
                <a:solidFill>
                  <a:srgbClr val="0070C0"/>
                </a:solidFill>
                <a:latin typeface="Maiandra GD" pitchFamily="34" charset="0"/>
              </a:rPr>
              <a:t>==</a:t>
            </a:r>
            <a:r>
              <a:rPr lang="en-US" sz="2000" b="0" dirty="0">
                <a:latin typeface="Maiandra GD" pitchFamily="34" charset="0"/>
              </a:rPr>
              <a:t>:  </a:t>
            </a:r>
          </a:p>
          <a:p>
            <a:pPr lvl="3" eaLnBrk="1" hangingPunct="1">
              <a:spcBef>
                <a:spcPts val="600"/>
              </a:spcBef>
              <a:spcAft>
                <a:spcPts val="600"/>
              </a:spcAft>
              <a:buSzPct val="80000"/>
            </a:pPr>
            <a:r>
              <a:rPr lang="en-US" sz="1600" b="0" dirty="0">
                <a:latin typeface="Maiandra GD" pitchFamily="34" charset="0"/>
              </a:rPr>
              <a:t>if ( </a:t>
            </a:r>
            <a:r>
              <a:rPr lang="en-US" sz="1600" b="0" dirty="0" err="1">
                <a:latin typeface="Maiandra GD" pitchFamily="34" charset="0"/>
              </a:rPr>
              <a:t>payCode</a:t>
            </a:r>
            <a:r>
              <a:rPr lang="en-US" sz="1600" b="0" dirty="0">
                <a:latin typeface="Maiandra GD" pitchFamily="34" charset="0"/>
              </a:rPr>
              <a:t> == 4 )</a:t>
            </a:r>
          </a:p>
          <a:p>
            <a:pPr lvl="3" eaLnBrk="1" hangingPunct="1">
              <a:spcBef>
                <a:spcPts val="600"/>
              </a:spcBef>
              <a:spcAft>
                <a:spcPts val="600"/>
              </a:spcAft>
              <a:buSzPct val="80000"/>
            </a:pPr>
            <a:r>
              <a:rPr lang="en-US" sz="1600" b="0" dirty="0">
                <a:latin typeface="Maiandra GD" pitchFamily="34" charset="0"/>
              </a:rPr>
              <a:t>   </a:t>
            </a:r>
            <a:r>
              <a:rPr lang="en-US" sz="1600" b="0" dirty="0" err="1">
                <a:latin typeface="Maiandra GD" pitchFamily="34" charset="0"/>
              </a:rPr>
              <a:t>printf</a:t>
            </a:r>
            <a:r>
              <a:rPr lang="en-US" sz="1600" b="0" dirty="0">
                <a:latin typeface="Maiandra GD" pitchFamily="34" charset="0"/>
              </a:rPr>
              <a:t>( "You get a bonus!\n" );</a:t>
            </a:r>
            <a:r>
              <a:rPr lang="en-US" sz="1800" b="0" dirty="0">
                <a:latin typeface="Maiandra GD" pitchFamily="34" charset="0"/>
              </a:rPr>
              <a:t> </a:t>
            </a:r>
          </a:p>
          <a:p>
            <a:pPr lvl="2" eaLnBrk="1" hangingPunct="1">
              <a:spcBef>
                <a:spcPts val="600"/>
              </a:spcBef>
              <a:spcAft>
                <a:spcPts val="600"/>
              </a:spcAft>
              <a:buSzPct val="80000"/>
            </a:pPr>
            <a:r>
              <a:rPr lang="en-US" sz="1800" b="0" dirty="0">
                <a:latin typeface="Maiandra GD" pitchFamily="34" charset="0"/>
              </a:rPr>
              <a:t>Checks </a:t>
            </a:r>
            <a:r>
              <a:rPr lang="en-US" sz="1600" b="0" dirty="0" err="1">
                <a:latin typeface="Maiandra GD" pitchFamily="34" charset="0"/>
              </a:rPr>
              <a:t>payCode</a:t>
            </a:r>
            <a:r>
              <a:rPr lang="en-US" sz="1800" b="0" dirty="0">
                <a:latin typeface="Maiandra GD" pitchFamily="34" charset="0"/>
              </a:rPr>
              <a:t>, if it is </a:t>
            </a:r>
            <a:r>
              <a:rPr lang="en-US" sz="1600" b="0" dirty="0">
                <a:latin typeface="Maiandra GD" pitchFamily="34" charset="0"/>
              </a:rPr>
              <a:t>4</a:t>
            </a:r>
            <a:r>
              <a:rPr lang="en-US" sz="1800" b="0" dirty="0">
                <a:latin typeface="Maiandra GD" pitchFamily="34" charset="0"/>
              </a:rPr>
              <a:t> then a bonus is awarded</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3"/>
          <p:cNvSpPr>
            <a:spLocks noGrp="1" noChangeArrowheads="1"/>
          </p:cNvSpPr>
          <p:nvPr>
            <p:ph type="body" idx="1"/>
          </p:nvPr>
        </p:nvSpPr>
        <p:spPr>
          <a:xfrm>
            <a:off x="571500" y="1866900"/>
            <a:ext cx="8001000" cy="3124200"/>
          </a:xfrm>
        </p:spPr>
        <p:txBody>
          <a:bodyPr/>
          <a:lstStyle/>
          <a:p>
            <a:pPr lvl="2" eaLnBrk="1" hangingPunct="1">
              <a:spcBef>
                <a:spcPts val="600"/>
              </a:spcBef>
              <a:spcAft>
                <a:spcPts val="600"/>
              </a:spcAft>
              <a:buSzPct val="80000"/>
            </a:pPr>
            <a:r>
              <a:rPr lang="en-US" b="0" dirty="0">
                <a:latin typeface="Maiandra GD" pitchFamily="34" charset="0"/>
              </a:rPr>
              <a:t>Example, replacing </a:t>
            </a:r>
            <a:r>
              <a:rPr lang="en-US" sz="1800" b="0" dirty="0">
                <a:solidFill>
                  <a:srgbClr val="0070C0"/>
                </a:solidFill>
                <a:latin typeface="Maiandra GD" pitchFamily="34" charset="0"/>
              </a:rPr>
              <a:t>==</a:t>
            </a:r>
            <a:r>
              <a:rPr lang="en-US" b="0" dirty="0">
                <a:latin typeface="Maiandra GD" pitchFamily="34" charset="0"/>
              </a:rPr>
              <a:t> with </a:t>
            </a:r>
            <a:r>
              <a:rPr lang="en-US" sz="1800" b="0" dirty="0">
                <a:solidFill>
                  <a:srgbClr val="0070C0"/>
                </a:solidFill>
                <a:latin typeface="Maiandra GD" pitchFamily="34" charset="0"/>
              </a:rPr>
              <a:t>=</a:t>
            </a:r>
            <a:r>
              <a:rPr lang="en-US" b="0" dirty="0">
                <a:latin typeface="Maiandra GD" pitchFamily="34" charset="0"/>
              </a:rPr>
              <a:t>:</a:t>
            </a:r>
          </a:p>
          <a:p>
            <a:pPr lvl="4" eaLnBrk="1" hangingPunct="1">
              <a:spcBef>
                <a:spcPts val="600"/>
              </a:spcBef>
              <a:spcAft>
                <a:spcPts val="600"/>
              </a:spcAft>
              <a:buSzPct val="80000"/>
              <a:buFont typeface="Wingdings" charset="0"/>
              <a:buNone/>
            </a:pPr>
            <a:r>
              <a:rPr lang="en-US" sz="1800" b="0" dirty="0">
                <a:latin typeface="Maiandra GD" pitchFamily="34" charset="0"/>
              </a:rPr>
              <a:t>if ( </a:t>
            </a:r>
            <a:r>
              <a:rPr lang="en-US" sz="1800" b="0" dirty="0" err="1">
                <a:latin typeface="Maiandra GD" pitchFamily="34" charset="0"/>
              </a:rPr>
              <a:t>payCode</a:t>
            </a:r>
            <a:r>
              <a:rPr lang="en-US" sz="1800" b="0" dirty="0">
                <a:latin typeface="Maiandra GD" pitchFamily="34" charset="0"/>
              </a:rPr>
              <a:t> = 4 )</a:t>
            </a:r>
          </a:p>
          <a:p>
            <a:pPr lvl="4" eaLnBrk="1" hangingPunct="1">
              <a:spcBef>
                <a:spcPts val="600"/>
              </a:spcBef>
              <a:spcAft>
                <a:spcPts val="600"/>
              </a:spcAft>
              <a:buSzPct val="80000"/>
              <a:buFont typeface="Wingdings" charset="0"/>
              <a:buNone/>
            </a:pPr>
            <a:r>
              <a:rPr lang="en-US" sz="1800" b="0" dirty="0">
                <a:latin typeface="Maiandra GD" pitchFamily="34" charset="0"/>
              </a:rPr>
              <a:t>   </a:t>
            </a:r>
            <a:r>
              <a:rPr lang="en-US" sz="1800" b="0" dirty="0" err="1">
                <a:latin typeface="Maiandra GD" pitchFamily="34" charset="0"/>
              </a:rPr>
              <a:t>printf</a:t>
            </a:r>
            <a:r>
              <a:rPr lang="en-US" sz="1800" b="0" dirty="0">
                <a:latin typeface="Maiandra GD" pitchFamily="34" charset="0"/>
              </a:rPr>
              <a:t>( "You get a bonus!\n" );</a:t>
            </a:r>
          </a:p>
          <a:p>
            <a:pPr lvl="3" eaLnBrk="1" hangingPunct="1">
              <a:spcBef>
                <a:spcPts val="600"/>
              </a:spcBef>
              <a:spcAft>
                <a:spcPts val="600"/>
              </a:spcAft>
              <a:buSzPct val="80000"/>
            </a:pPr>
            <a:r>
              <a:rPr lang="en-US" b="0" dirty="0">
                <a:latin typeface="Maiandra GD" pitchFamily="34" charset="0"/>
              </a:rPr>
              <a:t>This sets </a:t>
            </a:r>
            <a:r>
              <a:rPr lang="en-US" sz="1800" b="0" dirty="0" err="1">
                <a:latin typeface="Maiandra GD" pitchFamily="34" charset="0"/>
              </a:rPr>
              <a:t>payCode</a:t>
            </a:r>
            <a:r>
              <a:rPr lang="en-US" b="0" dirty="0">
                <a:latin typeface="Maiandra GD" pitchFamily="34" charset="0"/>
              </a:rPr>
              <a:t> to </a:t>
            </a:r>
            <a:r>
              <a:rPr lang="en-US" sz="1800" b="0" dirty="0">
                <a:latin typeface="Maiandra GD" pitchFamily="34" charset="0"/>
              </a:rPr>
              <a:t>4</a:t>
            </a:r>
          </a:p>
          <a:p>
            <a:pPr lvl="3" eaLnBrk="1" hangingPunct="1">
              <a:spcBef>
                <a:spcPts val="600"/>
              </a:spcBef>
              <a:spcAft>
                <a:spcPts val="600"/>
              </a:spcAft>
              <a:buSzPct val="80000"/>
            </a:pPr>
            <a:r>
              <a:rPr lang="en-US" sz="1800" b="0" dirty="0">
                <a:latin typeface="Maiandra GD" pitchFamily="34" charset="0"/>
              </a:rPr>
              <a:t>4</a:t>
            </a:r>
            <a:r>
              <a:rPr lang="en-US" b="0" dirty="0">
                <a:latin typeface="Maiandra GD" pitchFamily="34" charset="0"/>
              </a:rPr>
              <a:t> is nonzero, so expression is </a:t>
            </a:r>
            <a:r>
              <a:rPr lang="en-US" sz="1800" b="0" dirty="0">
                <a:solidFill>
                  <a:srgbClr val="0070C0"/>
                </a:solidFill>
                <a:latin typeface="Maiandra GD" pitchFamily="34" charset="0"/>
              </a:rPr>
              <a:t>true</a:t>
            </a:r>
            <a:r>
              <a:rPr lang="en-US" b="0" dirty="0">
                <a:latin typeface="Maiandra GD" pitchFamily="34" charset="0"/>
              </a:rPr>
              <a:t>, and bonus awarded no matter what the </a:t>
            </a:r>
            <a:r>
              <a:rPr lang="en-US" sz="1800" b="0" dirty="0" err="1">
                <a:latin typeface="Maiandra GD" pitchFamily="34" charset="0"/>
              </a:rPr>
              <a:t>payCode</a:t>
            </a:r>
            <a:r>
              <a:rPr lang="en-US" b="0" dirty="0">
                <a:latin typeface="Maiandra GD" pitchFamily="34" charset="0"/>
              </a:rPr>
              <a:t> was</a:t>
            </a:r>
          </a:p>
          <a:p>
            <a:pPr lvl="1" eaLnBrk="1" hangingPunct="1">
              <a:spcBef>
                <a:spcPts val="600"/>
              </a:spcBef>
              <a:spcAft>
                <a:spcPts val="600"/>
              </a:spcAft>
              <a:buSzPct val="80000"/>
            </a:pPr>
            <a:r>
              <a:rPr lang="en-US" b="0" dirty="0">
                <a:solidFill>
                  <a:srgbClr val="C00000"/>
                </a:solidFill>
                <a:latin typeface="Maiandra GD" pitchFamily="34" charset="0"/>
              </a:rPr>
              <a:t>Logic error, not a syntax error</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50000"/>
                  </a:schemeClr>
                </a:solidFill>
                <a:effectLst>
                  <a:outerShdw blurRad="38100" dist="38100" dir="2700000" algn="tl">
                    <a:srgbClr val="000000">
                      <a:alpha val="43137"/>
                    </a:srgbClr>
                  </a:outerShdw>
                </a:effectLst>
                <a:latin typeface="Maiandra GD" pitchFamily="34" charset="0"/>
              </a:rPr>
              <a:t>Common Programming </a:t>
            </a:r>
            <a:r>
              <a:rPr lang="en-US">
                <a:solidFill>
                  <a:schemeClr val="accent2">
                    <a:lumMod val="50000"/>
                  </a:schemeClr>
                </a:solidFill>
                <a:effectLst>
                  <a:outerShdw blurRad="38100" dist="38100" dir="2700000" algn="tl">
                    <a:srgbClr val="000000">
                      <a:alpha val="43137"/>
                    </a:srgbClr>
                  </a:outerShdw>
                </a:effectLst>
                <a:latin typeface="Maiandra GD" pitchFamily="34" charset="0"/>
              </a:rPr>
              <a:t>Error </a:t>
            </a:r>
            <a:r>
              <a:rPr lang="en-US" smtClean="0">
                <a:solidFill>
                  <a:schemeClr val="accent2">
                    <a:lumMod val="50000"/>
                  </a:schemeClr>
                </a:solidFill>
                <a:effectLst>
                  <a:outerShdw blurRad="38100" dist="38100" dir="2700000" algn="tl">
                    <a:srgbClr val="000000">
                      <a:alpha val="43137"/>
                    </a:srgbClr>
                  </a:outerShdw>
                </a:effectLst>
                <a:latin typeface="Maiandra GD" pitchFamily="34" charset="0"/>
              </a:rPr>
              <a:t>3.15</a:t>
            </a:r>
            <a:endParaRPr lang="en-US" dirty="0">
              <a:solidFill>
                <a:schemeClr val="accent2">
                  <a:lumMod val="50000"/>
                </a:schemeClr>
              </a:solidFill>
              <a:effectLst>
                <a:outerShdw blurRad="38100" dist="38100" dir="2700000" algn="tl">
                  <a:srgbClr val="000000">
                    <a:alpha val="43137"/>
                  </a:srgbClr>
                </a:outerShdw>
              </a:effectLst>
              <a:latin typeface="Maiandra GD" pitchFamily="34" charset="0"/>
            </a:endParaRPr>
          </a:p>
        </p:txBody>
      </p:sp>
      <p:sp>
        <p:nvSpPr>
          <p:cNvPr id="82948" name="Rectangle 3"/>
          <p:cNvSpPr>
            <a:spLocks noGrp="1" noChangeArrowheads="1"/>
          </p:cNvSpPr>
          <p:nvPr>
            <p:ph type="body" idx="1"/>
          </p:nvPr>
        </p:nvSpPr>
        <p:spPr>
          <a:xfrm>
            <a:off x="1066007" y="3124200"/>
            <a:ext cx="7011987" cy="830997"/>
          </a:xfrm>
          <a:noFill/>
        </p:spPr>
        <p:txBody>
          <a:bodyPr anchor="t"/>
          <a:lstStyle/>
          <a:p>
            <a:pPr algn="just" eaLnBrk="1" hangingPunct="1">
              <a:lnSpc>
                <a:spcPct val="100000"/>
              </a:lnSpc>
              <a:spcAft>
                <a:spcPts val="0"/>
              </a:spcAft>
            </a:pPr>
            <a:r>
              <a:rPr lang="en-US" sz="2400" b="0" dirty="0">
                <a:latin typeface="Maiandra GD" pitchFamily="34" charset="0"/>
              </a:rPr>
              <a:t>Using operator </a:t>
            </a:r>
            <a:r>
              <a:rPr lang="en-US" sz="2000" b="0" dirty="0">
                <a:solidFill>
                  <a:srgbClr val="C00000"/>
                </a:solidFill>
                <a:latin typeface="Maiandra GD" pitchFamily="34" charset="0"/>
              </a:rPr>
              <a:t>==</a:t>
            </a:r>
            <a:r>
              <a:rPr lang="en-US" sz="2400" b="0" dirty="0">
                <a:latin typeface="Maiandra GD" pitchFamily="34" charset="0"/>
              </a:rPr>
              <a:t> for assignment or using operator </a:t>
            </a:r>
            <a:r>
              <a:rPr lang="en-US" sz="2000" b="0" dirty="0">
                <a:solidFill>
                  <a:srgbClr val="C00000"/>
                </a:solidFill>
                <a:latin typeface="Maiandra GD" pitchFamily="34" charset="0"/>
              </a:rPr>
              <a:t>=</a:t>
            </a:r>
            <a:r>
              <a:rPr lang="en-US" sz="2400" b="0" dirty="0">
                <a:latin typeface="Maiandra GD" pitchFamily="34" charset="0"/>
              </a:rPr>
              <a:t> for equality is </a:t>
            </a:r>
            <a:r>
              <a:rPr lang="en-US" sz="2400" b="0" dirty="0">
                <a:solidFill>
                  <a:srgbClr val="C00000"/>
                </a:solidFill>
                <a:latin typeface="Maiandra GD" pitchFamily="34" charset="0"/>
              </a:rPr>
              <a:t>a logic error</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152400" y="76200"/>
            <a:ext cx="7620000" cy="609600"/>
          </a:xfrm>
        </p:spPr>
        <p:txBody>
          <a:bodyPr/>
          <a:lstStyle/>
          <a:p>
            <a:pPr algn="l" eaLnBrk="1" hangingPunct="1"/>
            <a:r>
              <a:rPr lang="en-US" sz="3600" b="1" smtClean="0">
                <a:solidFill>
                  <a:srgbClr val="002060"/>
                </a:solidFill>
                <a:effectLst>
                  <a:outerShdw blurRad="38100" dist="38100" dir="2700000" algn="tl">
                    <a:srgbClr val="000000">
                      <a:alpha val="43137"/>
                    </a:srgbClr>
                  </a:outerShdw>
                </a:effectLst>
                <a:latin typeface="Maiandra GD" pitchFamily="34" charset="0"/>
              </a:rPr>
              <a:t>3.4 </a:t>
            </a:r>
            <a:r>
              <a:rPr lang="en-US" sz="3600" b="1">
                <a:solidFill>
                  <a:srgbClr val="002060"/>
                </a:solidFill>
                <a:effectLst>
                  <a:outerShdw blurRad="38100" dist="38100" dir="2700000" algn="tl">
                    <a:srgbClr val="000000">
                      <a:alpha val="43137"/>
                    </a:srgbClr>
                  </a:outerShdw>
                </a:effectLst>
                <a:latin typeface="Maiandra GD" pitchFamily="34" charset="0"/>
              </a:rPr>
              <a:t>The </a:t>
            </a:r>
            <a:r>
              <a:rPr lang="en-US" sz="3200" b="1">
                <a:solidFill>
                  <a:srgbClr val="C00000"/>
                </a:solidFill>
                <a:effectLst>
                  <a:outerShdw blurRad="38100" dist="38100" dir="2700000" algn="tl">
                    <a:srgbClr val="000000">
                      <a:alpha val="43137"/>
                    </a:srgbClr>
                  </a:outerShdw>
                </a:effectLst>
                <a:latin typeface="Maiandra GD" pitchFamily="34" charset="0"/>
              </a:rPr>
              <a:t>if…else</a:t>
            </a:r>
            <a:r>
              <a:rPr lang="en-US" sz="3600" b="1">
                <a:solidFill>
                  <a:srgbClr val="002060"/>
                </a:solidFill>
                <a:effectLst>
                  <a:outerShdw blurRad="38100" dist="38100" dir="2700000" algn="tl">
                    <a:srgbClr val="000000">
                      <a:alpha val="43137"/>
                    </a:srgbClr>
                  </a:outerShdw>
                </a:effectLst>
                <a:latin typeface="Maiandra GD" pitchFamily="34" charset="0"/>
              </a:rPr>
              <a:t> selection statement</a:t>
            </a:r>
          </a:p>
        </p:txBody>
      </p:sp>
      <p:sp>
        <p:nvSpPr>
          <p:cNvPr id="41988" name="Rectangle 3"/>
          <p:cNvSpPr>
            <a:spLocks noGrp="1" noChangeArrowheads="1"/>
          </p:cNvSpPr>
          <p:nvPr>
            <p:ph idx="1"/>
          </p:nvPr>
        </p:nvSpPr>
        <p:spPr>
          <a:xfrm>
            <a:off x="457200" y="1447800"/>
            <a:ext cx="8229600" cy="4572000"/>
          </a:xfrm>
        </p:spPr>
        <p:txBody>
          <a:bodyPr/>
          <a:lstStyle/>
          <a:p>
            <a:pPr eaLnBrk="1" hangingPunct="1">
              <a:spcBef>
                <a:spcPts val="600"/>
              </a:spcBef>
              <a:spcAft>
                <a:spcPts val="600"/>
              </a:spcAft>
              <a:buClr>
                <a:schemeClr val="tx1"/>
              </a:buClr>
              <a:buSzPct val="80000"/>
            </a:pPr>
            <a:r>
              <a:rPr lang="en-US" sz="2200">
                <a:solidFill>
                  <a:srgbClr val="C00000"/>
                </a:solidFill>
                <a:latin typeface="Maiandra GD" pitchFamily="34" charset="0"/>
              </a:rPr>
              <a:t>if</a:t>
            </a:r>
          </a:p>
          <a:p>
            <a:pPr marL="548640" lvl="1" indent="-274320" eaLnBrk="1" hangingPunct="1">
              <a:spcBef>
                <a:spcPts val="600"/>
              </a:spcBef>
              <a:spcAft>
                <a:spcPts val="600"/>
              </a:spcAft>
              <a:buClr>
                <a:schemeClr val="tx1"/>
              </a:buClr>
              <a:buSzPct val="80000"/>
            </a:pPr>
            <a:r>
              <a:rPr lang="en-US" sz="2000">
                <a:latin typeface="Maiandra GD" pitchFamily="34" charset="0"/>
              </a:rPr>
              <a:t>Only performs an action if the condition is </a:t>
            </a:r>
            <a:r>
              <a:rPr lang="en-US" sz="1800">
                <a:solidFill>
                  <a:srgbClr val="C00000"/>
                </a:solidFill>
                <a:latin typeface="Maiandra GD" pitchFamily="34" charset="0"/>
              </a:rPr>
              <a:t>true</a:t>
            </a:r>
            <a:endParaRPr lang="en-US" sz="2000">
              <a:solidFill>
                <a:srgbClr val="C00000"/>
              </a:solidFill>
              <a:latin typeface="Maiandra GD" pitchFamily="34" charset="0"/>
            </a:endParaRPr>
          </a:p>
          <a:p>
            <a:pPr eaLnBrk="1" hangingPunct="1">
              <a:spcBef>
                <a:spcPts val="600"/>
              </a:spcBef>
              <a:spcAft>
                <a:spcPts val="600"/>
              </a:spcAft>
              <a:buClr>
                <a:schemeClr val="tx1"/>
              </a:buClr>
              <a:buSzPct val="80000"/>
            </a:pPr>
            <a:r>
              <a:rPr lang="en-US" sz="2200">
                <a:solidFill>
                  <a:srgbClr val="C00000"/>
                </a:solidFill>
                <a:latin typeface="Maiandra GD" pitchFamily="34" charset="0"/>
              </a:rPr>
              <a:t>if…else</a:t>
            </a:r>
          </a:p>
          <a:p>
            <a:pPr marL="548640" lvl="1" indent="-274320" eaLnBrk="1" hangingPunct="1">
              <a:spcBef>
                <a:spcPts val="600"/>
              </a:spcBef>
              <a:spcAft>
                <a:spcPts val="600"/>
              </a:spcAft>
              <a:buClr>
                <a:schemeClr val="tx1"/>
              </a:buClr>
              <a:buSzPct val="80000"/>
            </a:pPr>
            <a:r>
              <a:rPr lang="en-US" sz="2000">
                <a:latin typeface="Maiandra GD" pitchFamily="34" charset="0"/>
              </a:rPr>
              <a:t>Specifies an action to be performed both when the condition is </a:t>
            </a:r>
            <a:r>
              <a:rPr lang="en-US" sz="1800">
                <a:solidFill>
                  <a:srgbClr val="C00000"/>
                </a:solidFill>
                <a:latin typeface="Maiandra GD" pitchFamily="34" charset="0"/>
              </a:rPr>
              <a:t>true</a:t>
            </a:r>
            <a:r>
              <a:rPr lang="en-US" sz="2000">
                <a:latin typeface="Maiandra GD" pitchFamily="34" charset="0"/>
              </a:rPr>
              <a:t> and when it is </a:t>
            </a:r>
            <a:r>
              <a:rPr lang="en-US" sz="1800">
                <a:solidFill>
                  <a:srgbClr val="C00000"/>
                </a:solidFill>
                <a:latin typeface="Maiandra GD" pitchFamily="34" charset="0"/>
              </a:rPr>
              <a:t>false</a:t>
            </a:r>
            <a:endParaRPr lang="en-US" sz="2000">
              <a:solidFill>
                <a:srgbClr val="C00000"/>
              </a:solidFill>
              <a:latin typeface="Maiandra GD" pitchFamily="34" charset="0"/>
            </a:endParaRPr>
          </a:p>
          <a:p>
            <a:pPr eaLnBrk="1" hangingPunct="1">
              <a:spcBef>
                <a:spcPts val="600"/>
              </a:spcBef>
              <a:spcAft>
                <a:spcPts val="600"/>
              </a:spcAft>
              <a:buClr>
                <a:schemeClr val="tx1"/>
              </a:buClr>
              <a:buSzPct val="80000"/>
            </a:pPr>
            <a:r>
              <a:rPr lang="en-US" sz="2400" smtClean="0">
                <a:latin typeface="Maiandra GD" pitchFamily="34" charset="0"/>
              </a:rPr>
              <a:t>Pseudocode</a:t>
            </a:r>
            <a:r>
              <a:rPr lang="en-US" sz="2400">
                <a:latin typeface="Maiandra GD" pitchFamily="34" charset="0"/>
              </a:rPr>
              <a:t>:</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If student</a:t>
            </a:r>
            <a:r>
              <a:rPr lang="ja-JP" altLang="en-US" sz="1800" i="1">
                <a:solidFill>
                  <a:schemeClr val="accent2"/>
                </a:solidFill>
                <a:latin typeface="Maiandra GD" pitchFamily="34" charset="0"/>
              </a:rPr>
              <a:t>’</a:t>
            </a:r>
            <a:r>
              <a:rPr lang="en-US" sz="1800" i="1">
                <a:solidFill>
                  <a:schemeClr val="accent2"/>
                </a:solidFill>
                <a:latin typeface="Maiandra GD" pitchFamily="34" charset="0"/>
              </a:rPr>
              <a:t>s grade is greater than or equal to 60</a:t>
            </a:r>
            <a:br>
              <a:rPr lang="en-US" sz="1800" i="1">
                <a:solidFill>
                  <a:schemeClr val="accent2"/>
                </a:solidFill>
                <a:latin typeface="Maiandra GD" pitchFamily="34" charset="0"/>
              </a:rPr>
            </a:br>
            <a:r>
              <a:rPr lang="en-US" sz="1800" i="1">
                <a:solidFill>
                  <a:schemeClr val="accent2"/>
                </a:solidFill>
                <a:latin typeface="Maiandra GD" pitchFamily="34" charset="0"/>
              </a:rPr>
              <a:t>Print </a:t>
            </a:r>
            <a:r>
              <a:rPr lang="ja-JP" altLang="en-US" sz="1800" i="1">
                <a:solidFill>
                  <a:schemeClr val="accent2"/>
                </a:solidFill>
                <a:latin typeface="Maiandra GD" pitchFamily="34" charset="0"/>
              </a:rPr>
              <a:t>“</a:t>
            </a:r>
            <a:r>
              <a:rPr lang="en-US" sz="1800" i="1">
                <a:solidFill>
                  <a:schemeClr val="accent2"/>
                </a:solidFill>
                <a:latin typeface="Maiandra GD" pitchFamily="34" charset="0"/>
              </a:rPr>
              <a:t>Passed</a:t>
            </a:r>
            <a:r>
              <a:rPr lang="ja-JP" altLang="en-US" sz="1800" i="1">
                <a:solidFill>
                  <a:schemeClr val="accent2"/>
                </a:solidFill>
                <a:latin typeface="Maiandra GD" pitchFamily="34" charset="0"/>
              </a:rPr>
              <a:t>”</a:t>
            </a:r>
            <a:endParaRPr lang="en-US" sz="1800" i="1">
              <a:solidFill>
                <a:schemeClr val="accent2"/>
              </a:solidFill>
              <a:latin typeface="Maiandra GD" pitchFamily="34" charset="0"/>
            </a:endParaRP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else</a:t>
            </a:r>
            <a:br>
              <a:rPr lang="en-US" sz="1800" i="1">
                <a:solidFill>
                  <a:schemeClr val="accent2"/>
                </a:solidFill>
                <a:latin typeface="Maiandra GD" pitchFamily="34" charset="0"/>
              </a:rPr>
            </a:br>
            <a:r>
              <a:rPr lang="en-US" sz="1800" i="1">
                <a:solidFill>
                  <a:schemeClr val="accent2"/>
                </a:solidFill>
                <a:latin typeface="Maiandra GD" pitchFamily="34" charset="0"/>
              </a:rPr>
              <a:t>Print </a:t>
            </a:r>
            <a:r>
              <a:rPr lang="ja-JP" altLang="en-US" sz="1800" i="1">
                <a:solidFill>
                  <a:schemeClr val="accent2"/>
                </a:solidFill>
                <a:latin typeface="Maiandra GD" pitchFamily="34" charset="0"/>
              </a:rPr>
              <a:t>“</a:t>
            </a:r>
            <a:r>
              <a:rPr lang="en-US" sz="1800" i="1">
                <a:solidFill>
                  <a:schemeClr val="accent2"/>
                </a:solidFill>
                <a:latin typeface="Maiandra GD" pitchFamily="34" charset="0"/>
              </a:rPr>
              <a:t>Failed</a:t>
            </a:r>
            <a:r>
              <a:rPr lang="ja-JP" altLang="en-US" sz="1800" i="1">
                <a:solidFill>
                  <a:schemeClr val="accent2"/>
                </a:solidFill>
                <a:latin typeface="Maiandra GD" pitchFamily="34" charset="0"/>
              </a:rPr>
              <a:t>”</a:t>
            </a:r>
            <a:r>
              <a:rPr lang="en-US" sz="1800" i="1">
                <a:solidFill>
                  <a:schemeClr val="accent2"/>
                </a:solidFill>
                <a:latin typeface="Maiandra GD" pitchFamily="34" charset="0"/>
              </a:rPr>
              <a:t> </a:t>
            </a:r>
          </a:p>
          <a:p>
            <a:pPr marL="548640" lvl="1" indent="-274320" eaLnBrk="1" hangingPunct="1">
              <a:spcBef>
                <a:spcPts val="600"/>
              </a:spcBef>
              <a:spcAft>
                <a:spcPts val="600"/>
              </a:spcAft>
              <a:buClr>
                <a:schemeClr val="tx1"/>
              </a:buClr>
              <a:buSzPct val="80000"/>
            </a:pPr>
            <a:r>
              <a:rPr lang="en-US" sz="2000">
                <a:latin typeface="Maiandra GD" pitchFamily="34" charset="0"/>
              </a:rPr>
              <a:t>Note spacing/indentation conventions</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type="body" idx="1"/>
          </p:nvPr>
        </p:nvSpPr>
        <p:spPr>
          <a:xfrm>
            <a:off x="838200" y="800100"/>
            <a:ext cx="7467600" cy="5257800"/>
          </a:xfrm>
        </p:spPr>
        <p:txBody>
          <a:bodyPr/>
          <a:lstStyle/>
          <a:p>
            <a:pPr eaLnBrk="1" hangingPunct="1">
              <a:spcBef>
                <a:spcPts val="600"/>
              </a:spcBef>
              <a:spcAft>
                <a:spcPts val="600"/>
              </a:spcAft>
              <a:buSzPct val="80000"/>
            </a:pPr>
            <a:r>
              <a:rPr lang="en-US" sz="2400" b="0" dirty="0" err="1">
                <a:solidFill>
                  <a:srgbClr val="C00000"/>
                </a:solidFill>
                <a:latin typeface="Maiandra GD" pitchFamily="34" charset="0"/>
              </a:rPr>
              <a:t>lvalues</a:t>
            </a:r>
            <a:endParaRPr lang="en-US" sz="2400" b="0" dirty="0">
              <a:solidFill>
                <a:srgbClr val="C00000"/>
              </a:solidFill>
              <a:latin typeface="Maiandra GD" pitchFamily="34" charset="0"/>
            </a:endParaRPr>
          </a:p>
          <a:p>
            <a:pPr lvl="1" eaLnBrk="1" hangingPunct="1">
              <a:spcBef>
                <a:spcPts val="600"/>
              </a:spcBef>
              <a:spcAft>
                <a:spcPts val="600"/>
              </a:spcAft>
              <a:buSzPct val="80000"/>
            </a:pPr>
            <a:r>
              <a:rPr lang="en-US" sz="2000" b="0" dirty="0">
                <a:latin typeface="Maiandra GD" pitchFamily="34" charset="0"/>
              </a:rPr>
              <a:t>Expressions that </a:t>
            </a:r>
            <a:r>
              <a:rPr lang="en-US" sz="2000" b="0" dirty="0">
                <a:solidFill>
                  <a:srgbClr val="0070C0"/>
                </a:solidFill>
                <a:latin typeface="Maiandra GD" pitchFamily="34" charset="0"/>
              </a:rPr>
              <a:t>can appear on the left side</a:t>
            </a:r>
            <a:r>
              <a:rPr lang="en-US" sz="2000" b="0" dirty="0">
                <a:latin typeface="Maiandra GD" pitchFamily="34" charset="0"/>
              </a:rPr>
              <a:t> of an equation </a:t>
            </a:r>
          </a:p>
          <a:p>
            <a:pPr lvl="1" eaLnBrk="1" hangingPunct="1">
              <a:spcBef>
                <a:spcPts val="600"/>
              </a:spcBef>
              <a:spcAft>
                <a:spcPts val="600"/>
              </a:spcAft>
              <a:buSzPct val="80000"/>
            </a:pPr>
            <a:r>
              <a:rPr lang="en-US" sz="2000" b="0" dirty="0">
                <a:latin typeface="Maiandra GD" pitchFamily="34" charset="0"/>
              </a:rPr>
              <a:t>Their values can be changed, such as variable names </a:t>
            </a:r>
          </a:p>
          <a:p>
            <a:pPr lvl="2" eaLnBrk="1" hangingPunct="1">
              <a:spcBef>
                <a:spcPts val="600"/>
              </a:spcBef>
              <a:spcAft>
                <a:spcPts val="600"/>
              </a:spcAft>
              <a:buSzPct val="80000"/>
            </a:pPr>
            <a:r>
              <a:rPr lang="en-US" sz="1600" b="0" dirty="0">
                <a:latin typeface="Maiandra GD" pitchFamily="34" charset="0"/>
              </a:rPr>
              <a:t>x = 4;</a:t>
            </a:r>
          </a:p>
          <a:p>
            <a:pPr eaLnBrk="1" hangingPunct="1">
              <a:spcBef>
                <a:spcPts val="600"/>
              </a:spcBef>
              <a:spcAft>
                <a:spcPts val="600"/>
              </a:spcAft>
              <a:buSzPct val="80000"/>
            </a:pPr>
            <a:r>
              <a:rPr lang="en-US" sz="2400" b="0" dirty="0" err="1">
                <a:solidFill>
                  <a:srgbClr val="C00000"/>
                </a:solidFill>
                <a:latin typeface="Maiandra GD" pitchFamily="34" charset="0"/>
              </a:rPr>
              <a:t>rvalues</a:t>
            </a:r>
            <a:endParaRPr lang="en-US" sz="2400" b="0" dirty="0">
              <a:solidFill>
                <a:srgbClr val="C00000"/>
              </a:solidFill>
              <a:latin typeface="Maiandra GD" pitchFamily="34" charset="0"/>
            </a:endParaRPr>
          </a:p>
          <a:p>
            <a:pPr lvl="1" eaLnBrk="1" hangingPunct="1">
              <a:spcBef>
                <a:spcPts val="600"/>
              </a:spcBef>
              <a:spcAft>
                <a:spcPts val="600"/>
              </a:spcAft>
              <a:buSzPct val="80000"/>
            </a:pPr>
            <a:r>
              <a:rPr lang="en-US" sz="2000" b="0" dirty="0">
                <a:latin typeface="Maiandra GD" pitchFamily="34" charset="0"/>
              </a:rPr>
              <a:t>Expressions that </a:t>
            </a:r>
            <a:r>
              <a:rPr lang="en-US" sz="2000" b="0" dirty="0">
                <a:solidFill>
                  <a:srgbClr val="0070C0"/>
                </a:solidFill>
                <a:latin typeface="Maiandra GD" pitchFamily="34" charset="0"/>
              </a:rPr>
              <a:t>can only appear on the right side</a:t>
            </a:r>
            <a:r>
              <a:rPr lang="en-US" sz="2000" b="0" dirty="0">
                <a:latin typeface="Maiandra GD" pitchFamily="34" charset="0"/>
              </a:rPr>
              <a:t> of an equation</a:t>
            </a:r>
          </a:p>
          <a:p>
            <a:pPr lvl="1" eaLnBrk="1" hangingPunct="1">
              <a:spcBef>
                <a:spcPts val="600"/>
              </a:spcBef>
              <a:spcAft>
                <a:spcPts val="600"/>
              </a:spcAft>
              <a:buSzPct val="80000"/>
            </a:pPr>
            <a:r>
              <a:rPr lang="en-US" sz="2000" b="0" dirty="0">
                <a:latin typeface="Maiandra GD" pitchFamily="34" charset="0"/>
              </a:rPr>
              <a:t>Constants, such as numbers  </a:t>
            </a:r>
          </a:p>
          <a:p>
            <a:pPr lvl="2" eaLnBrk="1" hangingPunct="1">
              <a:spcBef>
                <a:spcPts val="600"/>
              </a:spcBef>
              <a:spcAft>
                <a:spcPts val="600"/>
              </a:spcAft>
              <a:buSzPct val="80000"/>
            </a:pPr>
            <a:r>
              <a:rPr lang="en-US" sz="1800" b="0" dirty="0">
                <a:latin typeface="Maiandra GD" pitchFamily="34" charset="0"/>
              </a:rPr>
              <a:t>Cannot write </a:t>
            </a:r>
            <a:r>
              <a:rPr lang="en-US" sz="1600" b="0" dirty="0">
                <a:latin typeface="Maiandra GD" pitchFamily="34" charset="0"/>
              </a:rPr>
              <a:t>4 = x;</a:t>
            </a:r>
          </a:p>
          <a:p>
            <a:pPr lvl="2" eaLnBrk="1" hangingPunct="1">
              <a:spcBef>
                <a:spcPts val="600"/>
              </a:spcBef>
              <a:spcAft>
                <a:spcPts val="600"/>
              </a:spcAft>
              <a:buSzPct val="80000"/>
            </a:pPr>
            <a:r>
              <a:rPr lang="en-US" sz="1800" b="0" dirty="0">
                <a:latin typeface="Maiandra GD" pitchFamily="34" charset="0"/>
              </a:rPr>
              <a:t>Must write </a:t>
            </a:r>
            <a:r>
              <a:rPr lang="en-US" sz="1600" b="0" dirty="0">
                <a:latin typeface="Maiandra GD" pitchFamily="34" charset="0"/>
              </a:rPr>
              <a:t>x = 4;</a:t>
            </a:r>
          </a:p>
          <a:p>
            <a:pPr lvl="1" eaLnBrk="1" hangingPunct="1">
              <a:spcBef>
                <a:spcPts val="600"/>
              </a:spcBef>
              <a:spcAft>
                <a:spcPts val="600"/>
              </a:spcAft>
              <a:buSzPct val="80000"/>
            </a:pPr>
            <a:r>
              <a:rPr lang="en-US" sz="2000" b="0" dirty="0" err="1">
                <a:solidFill>
                  <a:srgbClr val="C00000"/>
                </a:solidFill>
                <a:latin typeface="Maiandra GD" pitchFamily="34" charset="0"/>
              </a:rPr>
              <a:t>lvalues</a:t>
            </a:r>
            <a:r>
              <a:rPr lang="en-US" sz="2000" b="0" dirty="0">
                <a:latin typeface="Maiandra GD" pitchFamily="34" charset="0"/>
              </a:rPr>
              <a:t> can be used as </a:t>
            </a:r>
            <a:r>
              <a:rPr lang="en-US" sz="2000" b="0" dirty="0" err="1">
                <a:solidFill>
                  <a:srgbClr val="C00000"/>
                </a:solidFill>
                <a:latin typeface="Maiandra GD" pitchFamily="34" charset="0"/>
              </a:rPr>
              <a:t>rvalues</a:t>
            </a:r>
            <a:r>
              <a:rPr lang="en-US" sz="2000" b="0" dirty="0">
                <a:latin typeface="Maiandra GD" pitchFamily="34" charset="0"/>
              </a:rPr>
              <a:t>, but not vice versa</a:t>
            </a:r>
          </a:p>
          <a:p>
            <a:pPr lvl="2" eaLnBrk="1" hangingPunct="1">
              <a:spcBef>
                <a:spcPts val="600"/>
              </a:spcBef>
              <a:spcAft>
                <a:spcPts val="600"/>
              </a:spcAft>
              <a:buSzPct val="80000"/>
            </a:pPr>
            <a:r>
              <a:rPr lang="en-US" sz="1600" b="0" dirty="0">
                <a:latin typeface="Maiandra GD" pitchFamily="34" charset="0"/>
              </a:rPr>
              <a:t>y = x;</a:t>
            </a:r>
            <a:endParaRPr lang="en-US" sz="1800" b="0" dirty="0">
              <a:latin typeface="Maiandra GD" pitchFamily="34"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3.14</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84996" name="Rectangle 3"/>
          <p:cNvSpPr>
            <a:spLocks noGrp="1" noChangeArrowheads="1"/>
          </p:cNvSpPr>
          <p:nvPr>
            <p:ph type="body" idx="1"/>
          </p:nvPr>
        </p:nvSpPr>
        <p:spPr>
          <a:xfrm>
            <a:off x="723901" y="2492276"/>
            <a:ext cx="7696199" cy="2308324"/>
          </a:xfrm>
          <a:noFill/>
        </p:spPr>
        <p:txBody>
          <a:bodyPr anchor="t"/>
          <a:lstStyle/>
          <a:p>
            <a:pPr algn="just" eaLnBrk="1" hangingPunct="1">
              <a:lnSpc>
                <a:spcPct val="100000"/>
              </a:lnSpc>
              <a:spcAft>
                <a:spcPts val="0"/>
              </a:spcAft>
            </a:pPr>
            <a:r>
              <a:rPr lang="en-US" sz="2400" b="0" dirty="0">
                <a:latin typeface="Maiandra GD" pitchFamily="34" charset="0"/>
              </a:rPr>
              <a:t>When an equality expression has </a:t>
            </a:r>
            <a:r>
              <a:rPr lang="en-US" sz="2400" b="0" dirty="0">
                <a:solidFill>
                  <a:srgbClr val="C00000"/>
                </a:solidFill>
                <a:latin typeface="Maiandra GD" pitchFamily="34" charset="0"/>
              </a:rPr>
              <a:t>a variable</a:t>
            </a:r>
            <a:r>
              <a:rPr lang="en-US" sz="2400" b="0" dirty="0">
                <a:latin typeface="Maiandra GD" pitchFamily="34" charset="0"/>
              </a:rPr>
              <a:t> and </a:t>
            </a:r>
            <a:r>
              <a:rPr lang="en-US" sz="2400" b="0" dirty="0">
                <a:solidFill>
                  <a:srgbClr val="C00000"/>
                </a:solidFill>
                <a:latin typeface="Maiandra GD" pitchFamily="34" charset="0"/>
              </a:rPr>
              <a:t>a constant</a:t>
            </a:r>
            <a:r>
              <a:rPr lang="en-US" sz="2400" b="0" dirty="0">
                <a:latin typeface="Maiandra GD" pitchFamily="34" charset="0"/>
              </a:rPr>
              <a:t>, as in </a:t>
            </a:r>
            <a:r>
              <a:rPr lang="en-US" sz="2000" b="0" dirty="0" smtClean="0">
                <a:solidFill>
                  <a:srgbClr val="0070C0"/>
                </a:solidFill>
                <a:latin typeface="Maiandra GD" pitchFamily="34" charset="0"/>
              </a:rPr>
              <a:t>x==1</a:t>
            </a:r>
            <a:r>
              <a:rPr lang="en-US" sz="2400" b="0" dirty="0">
                <a:latin typeface="Maiandra GD" pitchFamily="34" charset="0"/>
              </a:rPr>
              <a:t>, some programmers prefer to write the expression with the constant on the left and the variable name on the right (e.g. </a:t>
            </a:r>
            <a:r>
              <a:rPr lang="en-US" sz="2000" b="0" dirty="0" smtClean="0">
                <a:solidFill>
                  <a:srgbClr val="0070C0"/>
                </a:solidFill>
                <a:latin typeface="Maiandra GD" pitchFamily="34" charset="0"/>
              </a:rPr>
              <a:t>1==x</a:t>
            </a:r>
            <a:r>
              <a:rPr lang="en-US" sz="2400" b="0" dirty="0" smtClean="0">
                <a:latin typeface="Maiandra GD" pitchFamily="34" charset="0"/>
              </a:rPr>
              <a:t>) </a:t>
            </a:r>
            <a:r>
              <a:rPr lang="en-US" sz="2400" b="0" dirty="0">
                <a:latin typeface="Maiandra GD" pitchFamily="34" charset="0"/>
              </a:rPr>
              <a:t>as </a:t>
            </a:r>
            <a:r>
              <a:rPr lang="en-US" sz="2400" b="0" dirty="0">
                <a:solidFill>
                  <a:srgbClr val="0070C0"/>
                </a:solidFill>
                <a:latin typeface="Maiandra GD" pitchFamily="34" charset="0"/>
              </a:rPr>
              <a:t>protection against the logic error</a:t>
            </a:r>
            <a:r>
              <a:rPr lang="en-US" sz="2400" b="0" dirty="0">
                <a:latin typeface="Maiandra GD" pitchFamily="34" charset="0"/>
              </a:rPr>
              <a:t> that occurs when you accidentally replace operator </a:t>
            </a:r>
            <a:r>
              <a:rPr lang="en-US" sz="2000" b="0" dirty="0">
                <a:solidFill>
                  <a:srgbClr val="C00000"/>
                </a:solidFill>
                <a:latin typeface="Maiandra GD" pitchFamily="34" charset="0"/>
              </a:rPr>
              <a:t>==</a:t>
            </a:r>
            <a:r>
              <a:rPr lang="en-US" sz="2400" b="0" dirty="0">
                <a:latin typeface="Maiandra GD" pitchFamily="34" charset="0"/>
              </a:rPr>
              <a:t> with </a:t>
            </a:r>
            <a:r>
              <a:rPr lang="en-US" sz="2000" b="0" dirty="0">
                <a:solidFill>
                  <a:srgbClr val="C00000"/>
                </a:solidFill>
                <a:latin typeface="Maiandra GD" pitchFamily="34" charset="0"/>
              </a:rPr>
              <a:t>=</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75000"/>
                  </a:schemeClr>
                </a:solidFill>
                <a:effectLst>
                  <a:outerShdw blurRad="38100" dist="38100" dir="2700000" algn="tl">
                    <a:srgbClr val="000000">
                      <a:alpha val="43137"/>
                    </a:srgbClr>
                  </a:outerShdw>
                </a:effectLst>
                <a:latin typeface="Maiandra GD" pitchFamily="34" charset="0"/>
              </a:rPr>
              <a:t>Error-Prevention </a:t>
            </a:r>
            <a:r>
              <a:rPr lang="en-US">
                <a:solidFill>
                  <a:schemeClr val="accent2">
                    <a:lumMod val="75000"/>
                  </a:schemeClr>
                </a:solidFill>
                <a:effectLst>
                  <a:outerShdw blurRad="38100" dist="38100" dir="2700000" algn="tl">
                    <a:srgbClr val="000000">
                      <a:alpha val="43137"/>
                    </a:srgbClr>
                  </a:outerShdw>
                </a:effectLst>
                <a:latin typeface="Maiandra GD" pitchFamily="34" charset="0"/>
              </a:rPr>
              <a:t>Tip </a:t>
            </a:r>
            <a:r>
              <a:rPr lang="en-US" smtClean="0">
                <a:solidFill>
                  <a:schemeClr val="accent2">
                    <a:lumMod val="75000"/>
                  </a:schemeClr>
                </a:solidFill>
                <a:effectLst>
                  <a:outerShdw blurRad="38100" dist="38100" dir="2700000" algn="tl">
                    <a:srgbClr val="000000">
                      <a:alpha val="43137"/>
                    </a:srgbClr>
                  </a:outerShdw>
                </a:effectLst>
                <a:latin typeface="Maiandra GD" pitchFamily="34" charset="0"/>
              </a:rPr>
              <a:t>3.11</a:t>
            </a:r>
            <a:endParaRPr lang="en-US" dirty="0">
              <a:solidFill>
                <a:schemeClr val="accent2">
                  <a:lumMod val="75000"/>
                </a:schemeClr>
              </a:solidFill>
              <a:effectLst>
                <a:outerShdw blurRad="38100" dist="38100" dir="2700000" algn="tl">
                  <a:srgbClr val="000000">
                    <a:alpha val="43137"/>
                  </a:srgbClr>
                </a:outerShdw>
              </a:effectLst>
              <a:latin typeface="Maiandra GD" pitchFamily="34" charset="0"/>
            </a:endParaRPr>
          </a:p>
        </p:txBody>
      </p:sp>
      <p:sp>
        <p:nvSpPr>
          <p:cNvPr id="86020" name="Rectangle 3"/>
          <p:cNvSpPr>
            <a:spLocks noGrp="1" noChangeArrowheads="1"/>
          </p:cNvSpPr>
          <p:nvPr>
            <p:ph type="body" idx="1"/>
          </p:nvPr>
        </p:nvSpPr>
        <p:spPr>
          <a:xfrm>
            <a:off x="1027907" y="3200400"/>
            <a:ext cx="7088187" cy="830997"/>
          </a:xfrm>
          <a:noFill/>
        </p:spPr>
        <p:txBody>
          <a:bodyPr anchor="t"/>
          <a:lstStyle/>
          <a:p>
            <a:pPr algn="just" eaLnBrk="1" hangingPunct="1">
              <a:lnSpc>
                <a:spcPct val="100000"/>
              </a:lnSpc>
              <a:spcAft>
                <a:spcPts val="0"/>
              </a:spcAft>
            </a:pPr>
            <a:r>
              <a:rPr lang="en-US" sz="2400" b="0" dirty="0">
                <a:latin typeface="Maiandra GD" pitchFamily="34" charset="0"/>
              </a:rPr>
              <a:t>After you write a program, text search it</a:t>
            </a:r>
            <a:br>
              <a:rPr lang="en-US" sz="2400" b="0" dirty="0">
                <a:latin typeface="Maiandra GD" pitchFamily="34" charset="0"/>
              </a:rPr>
            </a:br>
            <a:r>
              <a:rPr lang="en-US" sz="2400" b="0" dirty="0">
                <a:latin typeface="Maiandra GD" pitchFamily="34" charset="0"/>
              </a:rPr>
              <a:t>for </a:t>
            </a:r>
            <a:r>
              <a:rPr lang="en-US" sz="2400" b="0" dirty="0">
                <a:solidFill>
                  <a:srgbClr val="C00000"/>
                </a:solidFill>
                <a:latin typeface="Maiandra GD" pitchFamily="34" charset="0"/>
              </a:rPr>
              <a:t>every </a:t>
            </a:r>
            <a:r>
              <a:rPr lang="en-US" sz="2000" b="0" dirty="0">
                <a:solidFill>
                  <a:srgbClr val="C00000"/>
                </a:solidFill>
                <a:latin typeface="Maiandra GD" pitchFamily="34" charset="0"/>
              </a:rPr>
              <a:t>=</a:t>
            </a:r>
            <a:r>
              <a:rPr lang="en-US" sz="2400" b="0" dirty="0">
                <a:latin typeface="Maiandra GD" pitchFamily="34" charset="0"/>
              </a:rPr>
              <a:t> and check that it is being used properly.</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227013" y="5791200"/>
            <a:ext cx="8683625" cy="381000"/>
          </a:xfrm>
          <a:noFill/>
        </p:spPr>
        <p:txBody>
          <a:bodyPr/>
          <a:lstStyle/>
          <a:p>
            <a:pPr eaLnBrk="1" hangingPunct="1"/>
            <a:r>
              <a:rPr lang="en-US" sz="1800" b="1" dirty="0">
                <a:solidFill>
                  <a:srgbClr val="4D99FF"/>
                </a:solidFill>
                <a:latin typeface="Maiandra GD" pitchFamily="34" charset="0"/>
              </a:rPr>
              <a:t>Fig. </a:t>
            </a:r>
            <a:r>
              <a:rPr lang="en-US" sz="1800" b="1" dirty="0" smtClean="0">
                <a:solidFill>
                  <a:srgbClr val="4D99FF"/>
                </a:solidFill>
                <a:latin typeface="Maiandra GD" pitchFamily="34" charset="0"/>
              </a:rPr>
              <a:t>3.20</a:t>
            </a:r>
            <a:r>
              <a:rPr lang="en-US" sz="1800" dirty="0" smtClean="0">
                <a:solidFill>
                  <a:srgbClr val="000000"/>
                </a:solidFill>
                <a:latin typeface="Maiandra GD" pitchFamily="34" charset="0"/>
              </a:rPr>
              <a:t> </a:t>
            </a:r>
            <a:r>
              <a:rPr lang="en-US" sz="1800" b="1" dirty="0">
                <a:solidFill>
                  <a:srgbClr val="000000"/>
                </a:solidFill>
                <a:latin typeface="Maiandra GD" pitchFamily="34" charset="0"/>
                <a:cs typeface="Times New Roman" charset="0"/>
              </a:rPr>
              <a:t>|</a:t>
            </a:r>
            <a:r>
              <a:rPr lang="en-US" sz="1800" dirty="0">
                <a:solidFill>
                  <a:srgbClr val="000000"/>
                </a:solidFill>
                <a:latin typeface="Maiandra GD" pitchFamily="34" charset="0"/>
                <a:cs typeface="Times New Roman" charset="0"/>
              </a:rPr>
              <a:t> </a:t>
            </a:r>
            <a:r>
              <a:rPr lang="en-US" sz="1800" dirty="0" smtClean="0">
                <a:solidFill>
                  <a:srgbClr val="000000"/>
                </a:solidFill>
                <a:latin typeface="Maiandra GD" pitchFamily="34" charset="0"/>
              </a:rPr>
              <a:t>C</a:t>
            </a:r>
            <a:r>
              <a:rPr lang="en-US" altLang="ja-JP" sz="1800" dirty="0" smtClean="0">
                <a:solidFill>
                  <a:srgbClr val="000000"/>
                </a:solidFill>
                <a:latin typeface="Maiandra GD" pitchFamily="34" charset="0"/>
              </a:rPr>
              <a:t>’</a:t>
            </a:r>
            <a:r>
              <a:rPr lang="en-US" sz="1800" dirty="0" smtClean="0">
                <a:solidFill>
                  <a:srgbClr val="000000"/>
                </a:solidFill>
                <a:latin typeface="Maiandra GD" pitchFamily="34" charset="0"/>
              </a:rPr>
              <a:t>s </a:t>
            </a:r>
            <a:r>
              <a:rPr lang="en-US" sz="1800" dirty="0">
                <a:solidFill>
                  <a:srgbClr val="000000"/>
                </a:solidFill>
                <a:latin typeface="Maiandra GD" pitchFamily="34" charset="0"/>
              </a:rPr>
              <a:t>single-entry/single-exit sequence, selection and repetition statements.</a:t>
            </a:r>
          </a:p>
        </p:txBody>
      </p:sp>
      <p:pic>
        <p:nvPicPr>
          <p:cNvPr id="87044" name="Picture 3" descr="AAHBDOI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0" y="381000"/>
            <a:ext cx="4572000" cy="5029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76200" y="76200"/>
            <a:ext cx="8229600" cy="609600"/>
          </a:xfrm>
        </p:spPr>
        <p:txBody>
          <a:bodyPr/>
          <a:lstStyle/>
          <a:p>
            <a:pPr eaLnBrk="1" hangingPunct="1"/>
            <a:r>
              <a:rPr lang="en-US" smtClean="0">
                <a:effectLst>
                  <a:outerShdw blurRad="38100" dist="38100" dir="2700000" algn="tl">
                    <a:srgbClr val="000000">
                      <a:alpha val="43137"/>
                    </a:srgbClr>
                  </a:outerShdw>
                </a:effectLst>
                <a:latin typeface="Maiandra GD" pitchFamily="34" charset="0"/>
              </a:rPr>
              <a:t>3.17 </a:t>
            </a:r>
            <a:r>
              <a:rPr lang="en-US" noProof="1" smtClean="0">
                <a:effectLst>
                  <a:outerShdw blurRad="38100" dist="38100" dir="2700000" algn="tl">
                    <a:srgbClr val="000000">
                      <a:alpha val="43137"/>
                    </a:srgbClr>
                  </a:outerShdw>
                </a:effectLst>
                <a:latin typeface="Maiandra GD" pitchFamily="34" charset="0"/>
              </a:rPr>
              <a:t>Structured</a:t>
            </a:r>
            <a:r>
              <a:rPr lang="en-US" dirty="0" smtClean="0">
                <a:effectLst>
                  <a:outerShdw blurRad="38100" dist="38100" dir="2700000" algn="tl">
                    <a:srgbClr val="000000">
                      <a:alpha val="43137"/>
                    </a:srgbClr>
                  </a:outerShdw>
                </a:effectLst>
                <a:latin typeface="Maiandra GD" pitchFamily="34" charset="0"/>
              </a:rPr>
              <a:t> </a:t>
            </a:r>
            <a:r>
              <a:rPr lang="en-US" noProof="1" smtClean="0">
                <a:effectLst>
                  <a:outerShdw blurRad="38100" dist="38100" dir="2700000" algn="tl">
                    <a:srgbClr val="000000">
                      <a:alpha val="43137"/>
                    </a:srgbClr>
                  </a:outerShdw>
                </a:effectLst>
                <a:latin typeface="Maiandra GD" pitchFamily="34" charset="0"/>
              </a:rPr>
              <a:t>Programming Summary</a:t>
            </a:r>
            <a:endParaRPr lang="en-US" dirty="0">
              <a:effectLst>
                <a:outerShdw blurRad="38100" dist="38100" dir="2700000" algn="tl">
                  <a:srgbClr val="000000">
                    <a:alpha val="43137"/>
                  </a:srgbClr>
                </a:outerShdw>
              </a:effectLst>
              <a:latin typeface="Maiandra GD" pitchFamily="34" charset="0"/>
            </a:endParaRPr>
          </a:p>
        </p:txBody>
      </p:sp>
      <p:sp>
        <p:nvSpPr>
          <p:cNvPr id="88068" name="Rectangle 3"/>
          <p:cNvSpPr>
            <a:spLocks noGrp="1" noChangeArrowheads="1"/>
          </p:cNvSpPr>
          <p:nvPr>
            <p:ph type="body" idx="1"/>
          </p:nvPr>
        </p:nvSpPr>
        <p:spPr>
          <a:xfrm>
            <a:off x="571500" y="990600"/>
            <a:ext cx="8001000" cy="1295399"/>
          </a:xfrm>
          <a:noFill/>
        </p:spPr>
        <p:txBody>
          <a:bodyPr/>
          <a:lstStyle/>
          <a:p>
            <a:pPr eaLnBrk="1" hangingPunct="1">
              <a:spcBef>
                <a:spcPts val="600"/>
              </a:spcBef>
              <a:spcAft>
                <a:spcPts val="600"/>
              </a:spcAft>
              <a:buSzPct val="80000"/>
            </a:pPr>
            <a:r>
              <a:rPr lang="en-US" sz="2400" b="0" dirty="0">
                <a:latin typeface="Maiandra GD" pitchFamily="34" charset="0"/>
              </a:rPr>
              <a:t>Structured programming</a:t>
            </a:r>
          </a:p>
          <a:p>
            <a:pPr lvl="1" eaLnBrk="1" hangingPunct="1">
              <a:spcBef>
                <a:spcPts val="600"/>
              </a:spcBef>
              <a:spcAft>
                <a:spcPts val="600"/>
              </a:spcAft>
              <a:buSzPct val="80000"/>
            </a:pPr>
            <a:r>
              <a:rPr lang="en-US" sz="2000" b="0" dirty="0">
                <a:latin typeface="Maiandra GD" pitchFamily="34" charset="0"/>
              </a:rPr>
              <a:t>Easier than unstructured programs to understand, test, debug and, modify programs</a:t>
            </a:r>
          </a:p>
        </p:txBody>
      </p:sp>
      <p:graphicFrame>
        <p:nvGraphicFramePr>
          <p:cNvPr id="5" name="Object 2"/>
          <p:cNvGraphicFramePr>
            <a:graphicFrameLocks noGrp="1" noChangeAspect="1"/>
          </p:cNvGraphicFramePr>
          <p:nvPr/>
        </p:nvGraphicFramePr>
        <p:xfrm>
          <a:off x="1720850" y="2674938"/>
          <a:ext cx="5662613" cy="2959100"/>
        </p:xfrm>
        <a:graphic>
          <a:graphicData uri="http://schemas.openxmlformats.org/presentationml/2006/ole">
            <p:oleObj spid="_x0000_s261121" name="Document" r:id="rId4" imgW="6097166" imgH="3202821" progId="Word.Document.8">
              <p:embed/>
            </p:oleObj>
          </a:graphicData>
        </a:graphic>
      </p:graphicFrame>
      <p:sp>
        <p:nvSpPr>
          <p:cNvPr id="6" name="Rectangle 3"/>
          <p:cNvSpPr>
            <a:spLocks noChangeArrowheads="1"/>
          </p:cNvSpPr>
          <p:nvPr/>
        </p:nvSpPr>
        <p:spPr bwMode="auto">
          <a:xfrm>
            <a:off x="227013" y="59436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3.21</a:t>
            </a:r>
            <a:r>
              <a:rPr lang="en-US" sz="1800" smtClean="0">
                <a:solidFill>
                  <a:srgbClr val="000000"/>
                </a:solidFill>
                <a:latin typeface="Maiandra GD" pitchFamily="34" charset="0"/>
              </a:rPr>
              <a:t> </a:t>
            </a:r>
            <a:r>
              <a:rPr lang="en-US" sz="1800" b="1" dirty="0">
                <a:solidFill>
                  <a:srgbClr val="000000"/>
                </a:solidFill>
                <a:latin typeface="Maiandra GD" pitchFamily="34" charset="0"/>
              </a:rPr>
              <a:t>|</a:t>
            </a:r>
            <a:r>
              <a:rPr lang="en-US" sz="1800" dirty="0">
                <a:solidFill>
                  <a:srgbClr val="000000"/>
                </a:solidFill>
                <a:latin typeface="Maiandra GD" pitchFamily="34" charset="0"/>
              </a:rPr>
              <a:t> Rules for forming structured programs.</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227013" y="4903787"/>
            <a:ext cx="8683625" cy="430213"/>
          </a:xfrm>
          <a:noFill/>
        </p:spPr>
        <p:txBody>
          <a:bodyPr/>
          <a:lstStyle/>
          <a:p>
            <a:pPr eaLnBrk="1" hangingPunct="1"/>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3.22</a:t>
            </a:r>
            <a:r>
              <a:rPr lang="en-US" sz="1800" smtClean="0">
                <a:solidFill>
                  <a:srgbClr val="000000"/>
                </a:solidFill>
                <a:latin typeface="Maiandra GD" pitchFamily="34" charset="0"/>
              </a:rPr>
              <a:t> </a:t>
            </a:r>
            <a:r>
              <a:rPr lang="en-US" sz="1800" b="1" dirty="0">
                <a:solidFill>
                  <a:srgbClr val="000000"/>
                </a:solidFill>
                <a:latin typeface="Maiandra GD" pitchFamily="34" charset="0"/>
                <a:cs typeface="Times New Roman" charset="0"/>
              </a:rPr>
              <a:t>|</a:t>
            </a:r>
            <a:r>
              <a:rPr lang="en-US" sz="1800" dirty="0">
                <a:solidFill>
                  <a:srgbClr val="000000"/>
                </a:solidFill>
                <a:latin typeface="Maiandra GD" pitchFamily="34" charset="0"/>
                <a:cs typeface="Times New Roman" charset="0"/>
              </a:rPr>
              <a:t> </a:t>
            </a:r>
            <a:r>
              <a:rPr lang="en-US" sz="1800" dirty="0">
                <a:solidFill>
                  <a:srgbClr val="000000"/>
                </a:solidFill>
                <a:latin typeface="Maiandra GD" pitchFamily="34" charset="0"/>
              </a:rPr>
              <a:t>Simplest flowchart.</a:t>
            </a:r>
          </a:p>
        </p:txBody>
      </p:sp>
      <p:pic>
        <p:nvPicPr>
          <p:cNvPr id="89092" name="Picture 3" descr="AAHBDOJ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1568450"/>
            <a:ext cx="6858000"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227013" y="5132387"/>
            <a:ext cx="8683625" cy="354013"/>
          </a:xfrm>
          <a:noFill/>
        </p:spPr>
        <p:txBody>
          <a:bodyPr/>
          <a:lstStyle/>
          <a:p>
            <a:pPr eaLnBrk="1" hangingPunct="1"/>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3.23</a:t>
            </a:r>
            <a:r>
              <a:rPr lang="en-US" sz="1800" smtClean="0">
                <a:solidFill>
                  <a:srgbClr val="000000"/>
                </a:solidFill>
                <a:latin typeface="Maiandra GD" pitchFamily="34" charset="0"/>
              </a:rPr>
              <a:t> </a:t>
            </a:r>
            <a:r>
              <a:rPr lang="en-US" sz="1800" b="1" dirty="0">
                <a:solidFill>
                  <a:srgbClr val="000000"/>
                </a:solidFill>
                <a:latin typeface="Maiandra GD" pitchFamily="34" charset="0"/>
                <a:cs typeface="Times New Roman" charset="0"/>
              </a:rPr>
              <a:t>|</a:t>
            </a:r>
            <a:r>
              <a:rPr lang="en-US" sz="1800" dirty="0">
                <a:solidFill>
                  <a:srgbClr val="000000"/>
                </a:solidFill>
                <a:latin typeface="Maiandra GD" pitchFamily="34" charset="0"/>
                <a:cs typeface="Times New Roman" charset="0"/>
              </a:rPr>
              <a:t> </a:t>
            </a:r>
            <a:r>
              <a:rPr lang="en-US" sz="1800" dirty="0">
                <a:solidFill>
                  <a:srgbClr val="000000"/>
                </a:solidFill>
                <a:latin typeface="Maiandra GD" pitchFamily="34" charset="0"/>
              </a:rPr>
              <a:t>Repeatedly applying rule 2 of Fig.</a:t>
            </a:r>
            <a:r>
              <a:rPr lang="en-US" sz="1800">
                <a:solidFill>
                  <a:srgbClr val="000000"/>
                </a:solidFill>
                <a:latin typeface="Maiandra GD" pitchFamily="34" charset="0"/>
              </a:rPr>
              <a:t> </a:t>
            </a:r>
            <a:r>
              <a:rPr lang="en-US" sz="1800" smtClean="0">
                <a:solidFill>
                  <a:srgbClr val="000000"/>
                </a:solidFill>
                <a:latin typeface="Maiandra GD" pitchFamily="34" charset="0"/>
              </a:rPr>
              <a:t>3.21 </a:t>
            </a:r>
            <a:r>
              <a:rPr lang="en-US" sz="1800" dirty="0">
                <a:solidFill>
                  <a:srgbClr val="000000"/>
                </a:solidFill>
                <a:latin typeface="Maiandra GD" pitchFamily="34" charset="0"/>
              </a:rPr>
              <a:t>to the simplest flowchart.</a:t>
            </a:r>
          </a:p>
        </p:txBody>
      </p:sp>
      <p:pic>
        <p:nvPicPr>
          <p:cNvPr id="90116" name="Picture 3" descr="AAHBDOK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1600" y="838200"/>
            <a:ext cx="6400800" cy="3657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227013" y="5791200"/>
            <a:ext cx="8683625" cy="381000"/>
          </a:xfrm>
          <a:noFill/>
        </p:spPr>
        <p:txBody>
          <a:bodyPr/>
          <a:lstStyle/>
          <a:p>
            <a:pPr eaLnBrk="1" hangingPunct="1"/>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3.24</a:t>
            </a:r>
            <a:r>
              <a:rPr lang="en-US" sz="1800" smtClean="0">
                <a:solidFill>
                  <a:srgbClr val="000000"/>
                </a:solidFill>
                <a:latin typeface="Maiandra GD" pitchFamily="34" charset="0"/>
              </a:rPr>
              <a:t> </a:t>
            </a:r>
            <a:r>
              <a:rPr lang="en-US" sz="1800" b="1" dirty="0">
                <a:solidFill>
                  <a:srgbClr val="000000"/>
                </a:solidFill>
                <a:latin typeface="Maiandra GD" pitchFamily="34" charset="0"/>
                <a:cs typeface="Times New Roman" charset="0"/>
              </a:rPr>
              <a:t>|</a:t>
            </a:r>
            <a:r>
              <a:rPr lang="en-US" sz="1800" dirty="0">
                <a:solidFill>
                  <a:srgbClr val="000000"/>
                </a:solidFill>
                <a:latin typeface="Maiandra GD" pitchFamily="34" charset="0"/>
                <a:cs typeface="Times New Roman" charset="0"/>
              </a:rPr>
              <a:t> </a:t>
            </a:r>
            <a:r>
              <a:rPr lang="en-US" sz="1800" dirty="0">
                <a:solidFill>
                  <a:srgbClr val="000000"/>
                </a:solidFill>
                <a:latin typeface="Maiandra GD" pitchFamily="34" charset="0"/>
              </a:rPr>
              <a:t>Applying rule 3 of Fig.</a:t>
            </a:r>
            <a:r>
              <a:rPr lang="en-US" sz="1800">
                <a:solidFill>
                  <a:srgbClr val="000000"/>
                </a:solidFill>
                <a:latin typeface="Maiandra GD" pitchFamily="34" charset="0"/>
              </a:rPr>
              <a:t> </a:t>
            </a:r>
            <a:r>
              <a:rPr lang="en-US" sz="1800" smtClean="0">
                <a:solidFill>
                  <a:srgbClr val="000000"/>
                </a:solidFill>
                <a:latin typeface="Maiandra GD" pitchFamily="34" charset="0"/>
              </a:rPr>
              <a:t>3.21 </a:t>
            </a:r>
            <a:r>
              <a:rPr lang="en-US" sz="1800" dirty="0">
                <a:solidFill>
                  <a:srgbClr val="000000"/>
                </a:solidFill>
                <a:latin typeface="Maiandra GD" pitchFamily="34" charset="0"/>
              </a:rPr>
              <a:t>to the simplest flowchart.</a:t>
            </a:r>
          </a:p>
        </p:txBody>
      </p:sp>
      <p:pic>
        <p:nvPicPr>
          <p:cNvPr id="91140" name="Picture 3" descr="AAHBDOL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0" y="381000"/>
            <a:ext cx="4572000" cy="5029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227013" y="5410200"/>
            <a:ext cx="8683625" cy="381000"/>
          </a:xfrm>
          <a:noFill/>
        </p:spPr>
        <p:txBody>
          <a:bodyPr/>
          <a:lstStyle/>
          <a:p>
            <a:pPr eaLnBrk="1" hangingPunct="1"/>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3.25</a:t>
            </a:r>
            <a:r>
              <a:rPr lang="en-US" sz="1800" smtClean="0">
                <a:solidFill>
                  <a:srgbClr val="000000"/>
                </a:solidFill>
                <a:latin typeface="Maiandra GD" pitchFamily="34" charset="0"/>
              </a:rPr>
              <a:t> </a:t>
            </a:r>
            <a:r>
              <a:rPr lang="en-US" sz="1800" b="1" dirty="0">
                <a:solidFill>
                  <a:srgbClr val="000000"/>
                </a:solidFill>
                <a:latin typeface="Maiandra GD" pitchFamily="34" charset="0"/>
                <a:cs typeface="Times New Roman" charset="0"/>
              </a:rPr>
              <a:t>|</a:t>
            </a:r>
            <a:r>
              <a:rPr lang="en-US" sz="1800" dirty="0">
                <a:solidFill>
                  <a:srgbClr val="000000"/>
                </a:solidFill>
                <a:latin typeface="Maiandra GD" pitchFamily="34" charset="0"/>
                <a:cs typeface="Times New Roman" charset="0"/>
              </a:rPr>
              <a:t> </a:t>
            </a:r>
            <a:r>
              <a:rPr lang="en-US" sz="1800" dirty="0">
                <a:solidFill>
                  <a:srgbClr val="000000"/>
                </a:solidFill>
                <a:latin typeface="Maiandra GD" pitchFamily="34" charset="0"/>
              </a:rPr>
              <a:t>Stacked, nested and overlapped building blocks.</a:t>
            </a:r>
          </a:p>
        </p:txBody>
      </p:sp>
      <p:pic>
        <p:nvPicPr>
          <p:cNvPr id="92164" name="Picture 3" descr="AAHBDPT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54480" y="1066800"/>
            <a:ext cx="6035040" cy="3657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227013" y="5208587"/>
            <a:ext cx="8683625" cy="354013"/>
          </a:xfrm>
          <a:noFill/>
        </p:spPr>
        <p:txBody>
          <a:bodyPr/>
          <a:lstStyle/>
          <a:p>
            <a:pPr eaLnBrk="1" hangingPunct="1"/>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3.26</a:t>
            </a:r>
            <a:r>
              <a:rPr lang="en-US" sz="1800" smtClean="0">
                <a:solidFill>
                  <a:srgbClr val="000000"/>
                </a:solidFill>
                <a:latin typeface="Maiandra GD" pitchFamily="34" charset="0"/>
              </a:rPr>
              <a:t> </a:t>
            </a:r>
            <a:r>
              <a:rPr lang="en-US" sz="1800" b="1" dirty="0">
                <a:solidFill>
                  <a:srgbClr val="000000"/>
                </a:solidFill>
                <a:latin typeface="Maiandra GD" pitchFamily="34" charset="0"/>
                <a:cs typeface="Times New Roman" charset="0"/>
              </a:rPr>
              <a:t>|</a:t>
            </a:r>
            <a:r>
              <a:rPr lang="en-US" sz="1800" dirty="0">
                <a:solidFill>
                  <a:srgbClr val="000000"/>
                </a:solidFill>
                <a:latin typeface="Maiandra GD" pitchFamily="34" charset="0"/>
                <a:cs typeface="Times New Roman" charset="0"/>
              </a:rPr>
              <a:t> </a:t>
            </a:r>
            <a:r>
              <a:rPr lang="en-US" sz="1800" dirty="0">
                <a:solidFill>
                  <a:srgbClr val="000000"/>
                </a:solidFill>
                <a:latin typeface="Maiandra GD" pitchFamily="34" charset="0"/>
              </a:rPr>
              <a:t>An unstructured flowchart.</a:t>
            </a:r>
          </a:p>
        </p:txBody>
      </p:sp>
      <p:pic>
        <p:nvPicPr>
          <p:cNvPr id="93188" name="Picture 3" descr="AAHBDOM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1402080"/>
            <a:ext cx="7315200" cy="30175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379413" y="842963"/>
            <a:ext cx="6554787" cy="584775"/>
          </a:xfrm>
          <a:noFill/>
        </p:spPr>
        <p:txBody>
          <a:bodyPr wrap="square">
            <a:spAutoFit/>
          </a:bodyPr>
          <a:lstStyle/>
          <a:p>
            <a:pPr algn="l" eaLnBrk="1" hangingPunct="1"/>
            <a:r>
              <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Practice </a:t>
            </a:r>
            <a:r>
              <a:rPr lang="en-US" sz="3200" b="1"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3.2</a:t>
            </a:r>
            <a:endPar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43012" name="Rectangle 3"/>
          <p:cNvSpPr>
            <a:spLocks noGrp="1" noChangeArrowheads="1"/>
          </p:cNvSpPr>
          <p:nvPr>
            <p:ph idx="1"/>
          </p:nvPr>
        </p:nvSpPr>
        <p:spPr>
          <a:xfrm>
            <a:off x="581025" y="3048000"/>
            <a:ext cx="7981950" cy="1525587"/>
          </a:xfrm>
          <a:noFill/>
        </p:spPr>
        <p:txBody>
          <a:bodyPr anchor="t"/>
          <a:lstStyle/>
          <a:p>
            <a:pPr marL="0" indent="0" eaLnBrk="1" hangingPunct="1">
              <a:spcBef>
                <a:spcPts val="1200"/>
              </a:spcBef>
              <a:spcAft>
                <a:spcPts val="1200"/>
              </a:spcAft>
              <a:buNone/>
            </a:pPr>
            <a:r>
              <a:rPr lang="en-US" sz="2400">
                <a:latin typeface="Maiandra GD" pitchFamily="34" charset="0"/>
              </a:rPr>
              <a:t>Indent both body statements of an </a:t>
            </a:r>
            <a:r>
              <a:rPr lang="en-US" sz="2200">
                <a:solidFill>
                  <a:srgbClr val="C00000"/>
                </a:solidFill>
                <a:latin typeface="Maiandra GD" pitchFamily="34" charset="0"/>
              </a:rPr>
              <a:t>if...else</a:t>
            </a:r>
            <a:r>
              <a:rPr lang="en-US" sz="2400">
                <a:latin typeface="Maiandra GD" pitchFamily="34" charset="0"/>
              </a:rPr>
              <a:t> statement</a:t>
            </a:r>
            <a:r>
              <a:rPr lang="en-US" sz="2400" smtClean="0">
                <a:latin typeface="Maiandra GD" pitchFamily="34" charset="0"/>
              </a:rPr>
              <a:t>.</a:t>
            </a:r>
          </a:p>
          <a:p>
            <a:pPr marL="0" indent="0" eaLnBrk="1" hangingPunct="1">
              <a:spcBef>
                <a:spcPts val="1200"/>
              </a:spcBef>
              <a:spcAft>
                <a:spcPts val="1200"/>
              </a:spcAft>
              <a:buNone/>
            </a:pPr>
            <a:r>
              <a:rPr lang="en-US" sz="2400" smtClean="0">
                <a:latin typeface="Maiandra GD" pitchFamily="34" charset="0"/>
              </a:rPr>
              <a:t>If there are </a:t>
            </a:r>
            <a:r>
              <a:rPr lang="en-US" sz="2400" smtClean="0">
                <a:solidFill>
                  <a:srgbClr val="0070C0"/>
                </a:solidFill>
                <a:latin typeface="Maiandra GD" pitchFamily="34" charset="0"/>
              </a:rPr>
              <a:t>several levels of indentation</a:t>
            </a:r>
            <a:r>
              <a:rPr lang="en-US" sz="2400" smtClean="0">
                <a:latin typeface="Maiandra GD" pitchFamily="34" charset="0"/>
              </a:rPr>
              <a:t>, each level should be indented the same additional amount of space.</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3"/>
          <p:cNvSpPr>
            <a:spLocks noGrp="1" noChangeArrowheads="1"/>
          </p:cNvSpPr>
          <p:nvPr>
            <p:ph type="body" idx="1"/>
          </p:nvPr>
        </p:nvSpPr>
        <p:spPr>
          <a:xfrm>
            <a:off x="571500" y="1447800"/>
            <a:ext cx="8001000" cy="3962400"/>
          </a:xfrm>
          <a:noFill/>
        </p:spPr>
        <p:txBody>
          <a:bodyPr/>
          <a:lstStyle/>
          <a:p>
            <a:pPr eaLnBrk="1" hangingPunct="1">
              <a:spcBef>
                <a:spcPts val="600"/>
              </a:spcBef>
              <a:spcAft>
                <a:spcPts val="600"/>
              </a:spcAft>
              <a:buSzPct val="80000"/>
            </a:pPr>
            <a:r>
              <a:rPr lang="en-US" sz="2400" b="0" dirty="0">
                <a:latin typeface="Maiandra GD" pitchFamily="34" charset="0"/>
              </a:rPr>
              <a:t>All programs can be broken down into </a:t>
            </a:r>
            <a:r>
              <a:rPr lang="en-US" sz="2400" b="0" dirty="0">
                <a:solidFill>
                  <a:srgbClr val="C00000"/>
                </a:solidFill>
                <a:latin typeface="Maiandra GD" pitchFamily="34" charset="0"/>
              </a:rPr>
              <a:t>3 controls</a:t>
            </a:r>
          </a:p>
          <a:p>
            <a:pPr lvl="1" eaLnBrk="1" hangingPunct="1">
              <a:spcBef>
                <a:spcPts val="600"/>
              </a:spcBef>
              <a:spcAft>
                <a:spcPts val="600"/>
              </a:spcAft>
              <a:buSzPct val="80000"/>
            </a:pPr>
            <a:r>
              <a:rPr lang="en-US" sz="2000" b="0" dirty="0">
                <a:solidFill>
                  <a:srgbClr val="C00000"/>
                </a:solidFill>
                <a:latin typeface="Maiandra GD" pitchFamily="34" charset="0"/>
              </a:rPr>
              <a:t>Sequence</a:t>
            </a:r>
            <a:r>
              <a:rPr lang="en-US" sz="2000" b="0" dirty="0">
                <a:latin typeface="Maiandra GD" pitchFamily="34" charset="0"/>
              </a:rPr>
              <a:t> – handled automatically by compiler</a:t>
            </a:r>
          </a:p>
          <a:p>
            <a:pPr lvl="1" eaLnBrk="1" hangingPunct="1">
              <a:spcBef>
                <a:spcPts val="600"/>
              </a:spcBef>
              <a:spcAft>
                <a:spcPts val="600"/>
              </a:spcAft>
              <a:buSzPct val="80000"/>
            </a:pPr>
            <a:r>
              <a:rPr lang="en-US" sz="2000" b="0" dirty="0">
                <a:solidFill>
                  <a:srgbClr val="C00000"/>
                </a:solidFill>
                <a:latin typeface="Maiandra GD" pitchFamily="34" charset="0"/>
              </a:rPr>
              <a:t>Selection</a:t>
            </a:r>
            <a:r>
              <a:rPr lang="en-US" sz="2000" b="0" dirty="0">
                <a:latin typeface="Maiandra GD" pitchFamily="34" charset="0"/>
              </a:rPr>
              <a:t> – </a:t>
            </a:r>
            <a:r>
              <a:rPr lang="en-US" sz="1800" b="0" dirty="0">
                <a:solidFill>
                  <a:srgbClr val="0070C0"/>
                </a:solidFill>
                <a:latin typeface="Maiandra GD" pitchFamily="34" charset="0"/>
              </a:rPr>
              <a:t>if</a:t>
            </a:r>
            <a:r>
              <a:rPr lang="en-US" sz="2000" b="0" dirty="0">
                <a:latin typeface="Maiandra GD" pitchFamily="34" charset="0"/>
              </a:rPr>
              <a:t>, </a:t>
            </a:r>
            <a:r>
              <a:rPr lang="en-US" sz="1800" b="0" dirty="0">
                <a:solidFill>
                  <a:srgbClr val="0070C0"/>
                </a:solidFill>
                <a:latin typeface="Maiandra GD" pitchFamily="34" charset="0"/>
              </a:rPr>
              <a:t>if</a:t>
            </a:r>
            <a:r>
              <a:rPr lang="en-US" sz="2000" b="0" dirty="0">
                <a:solidFill>
                  <a:srgbClr val="0070C0"/>
                </a:solidFill>
                <a:latin typeface="Maiandra GD" pitchFamily="34" charset="0"/>
              </a:rPr>
              <a:t>…</a:t>
            </a:r>
            <a:r>
              <a:rPr lang="en-US" sz="1800" b="0" dirty="0">
                <a:solidFill>
                  <a:srgbClr val="0070C0"/>
                </a:solidFill>
                <a:latin typeface="Maiandra GD" pitchFamily="34" charset="0"/>
              </a:rPr>
              <a:t>else</a:t>
            </a:r>
            <a:r>
              <a:rPr lang="en-US" sz="2000" b="0" dirty="0">
                <a:latin typeface="Maiandra GD" pitchFamily="34" charset="0"/>
              </a:rPr>
              <a:t> or </a:t>
            </a:r>
            <a:r>
              <a:rPr lang="en-US" sz="1800" b="0" dirty="0">
                <a:solidFill>
                  <a:srgbClr val="0070C0"/>
                </a:solidFill>
                <a:latin typeface="Maiandra GD" pitchFamily="34" charset="0"/>
              </a:rPr>
              <a:t>switch</a:t>
            </a:r>
            <a:r>
              <a:rPr lang="en-US" sz="2000" b="0" dirty="0">
                <a:solidFill>
                  <a:srgbClr val="0070C0"/>
                </a:solidFill>
                <a:latin typeface="Maiandra GD" pitchFamily="34" charset="0"/>
              </a:rPr>
              <a:t> </a:t>
            </a:r>
          </a:p>
          <a:p>
            <a:pPr lvl="1" eaLnBrk="1" hangingPunct="1">
              <a:spcBef>
                <a:spcPts val="600"/>
              </a:spcBef>
              <a:spcAft>
                <a:spcPts val="600"/>
              </a:spcAft>
              <a:buSzPct val="80000"/>
            </a:pPr>
            <a:r>
              <a:rPr lang="en-US" sz="2000" b="0" dirty="0">
                <a:solidFill>
                  <a:srgbClr val="C00000"/>
                </a:solidFill>
                <a:latin typeface="Maiandra GD" pitchFamily="34" charset="0"/>
              </a:rPr>
              <a:t>Repetition</a:t>
            </a:r>
            <a:r>
              <a:rPr lang="en-US" sz="2000" b="0" dirty="0">
                <a:latin typeface="Maiandra GD" pitchFamily="34" charset="0"/>
              </a:rPr>
              <a:t> – </a:t>
            </a:r>
            <a:r>
              <a:rPr lang="en-US" sz="1800" b="0" dirty="0">
                <a:solidFill>
                  <a:srgbClr val="0070C0"/>
                </a:solidFill>
                <a:latin typeface="Maiandra GD" pitchFamily="34" charset="0"/>
              </a:rPr>
              <a:t>while</a:t>
            </a:r>
            <a:r>
              <a:rPr lang="en-US" sz="2000" b="0" dirty="0">
                <a:latin typeface="Maiandra GD" pitchFamily="34" charset="0"/>
              </a:rPr>
              <a:t>, </a:t>
            </a:r>
            <a:r>
              <a:rPr lang="en-US" sz="1800" b="0" dirty="0">
                <a:solidFill>
                  <a:srgbClr val="0070C0"/>
                </a:solidFill>
                <a:latin typeface="Maiandra GD" pitchFamily="34" charset="0"/>
              </a:rPr>
              <a:t>do</a:t>
            </a:r>
            <a:r>
              <a:rPr lang="en-US" sz="2000" b="0" dirty="0">
                <a:solidFill>
                  <a:srgbClr val="0070C0"/>
                </a:solidFill>
                <a:latin typeface="Maiandra GD" pitchFamily="34" charset="0"/>
              </a:rPr>
              <a:t>…</a:t>
            </a:r>
            <a:r>
              <a:rPr lang="en-US" sz="1800" b="0" dirty="0">
                <a:solidFill>
                  <a:srgbClr val="0070C0"/>
                </a:solidFill>
                <a:latin typeface="Maiandra GD" pitchFamily="34" charset="0"/>
              </a:rPr>
              <a:t>while</a:t>
            </a:r>
            <a:r>
              <a:rPr lang="en-US" sz="2000" b="0" dirty="0">
                <a:latin typeface="Maiandra GD" pitchFamily="34" charset="0"/>
              </a:rPr>
              <a:t> or </a:t>
            </a:r>
            <a:r>
              <a:rPr lang="en-US" sz="1800" b="0" dirty="0">
                <a:solidFill>
                  <a:srgbClr val="0070C0"/>
                </a:solidFill>
                <a:latin typeface="Maiandra GD" pitchFamily="34" charset="0"/>
              </a:rPr>
              <a:t>for</a:t>
            </a:r>
          </a:p>
          <a:p>
            <a:pPr lvl="2" eaLnBrk="1" hangingPunct="1">
              <a:spcBef>
                <a:spcPts val="600"/>
              </a:spcBef>
              <a:spcAft>
                <a:spcPts val="600"/>
              </a:spcAft>
              <a:buSzPct val="80000"/>
            </a:pPr>
            <a:r>
              <a:rPr lang="en-US" sz="1800" b="0" dirty="0">
                <a:latin typeface="Maiandra GD" pitchFamily="34" charset="0"/>
              </a:rPr>
              <a:t>Can only be combined in two ways</a:t>
            </a:r>
          </a:p>
          <a:p>
            <a:pPr lvl="3" eaLnBrk="1" hangingPunct="1">
              <a:spcBef>
                <a:spcPts val="600"/>
              </a:spcBef>
              <a:spcAft>
                <a:spcPts val="600"/>
              </a:spcAft>
              <a:buSzPct val="80000"/>
            </a:pPr>
            <a:r>
              <a:rPr lang="en-US" sz="1800" b="0" dirty="0">
                <a:solidFill>
                  <a:srgbClr val="0070C0"/>
                </a:solidFill>
                <a:latin typeface="Maiandra GD" pitchFamily="34" charset="0"/>
              </a:rPr>
              <a:t>Nesting (rule 3)</a:t>
            </a:r>
          </a:p>
          <a:p>
            <a:pPr lvl="3" eaLnBrk="1" hangingPunct="1">
              <a:spcBef>
                <a:spcPts val="600"/>
              </a:spcBef>
              <a:spcAft>
                <a:spcPts val="600"/>
              </a:spcAft>
              <a:buSzPct val="80000"/>
            </a:pPr>
            <a:r>
              <a:rPr lang="en-US" sz="1800" b="0" dirty="0">
                <a:solidFill>
                  <a:srgbClr val="0070C0"/>
                </a:solidFill>
                <a:latin typeface="Maiandra GD" pitchFamily="34" charset="0"/>
              </a:rPr>
              <a:t>Stacking (rule 2)</a:t>
            </a:r>
          </a:p>
          <a:p>
            <a:pPr lvl="1" eaLnBrk="1" hangingPunct="1">
              <a:spcBef>
                <a:spcPts val="600"/>
              </a:spcBef>
              <a:spcAft>
                <a:spcPts val="600"/>
              </a:spcAft>
              <a:buSzPct val="80000"/>
            </a:pPr>
            <a:r>
              <a:rPr lang="en-US" sz="2000" b="0" dirty="0">
                <a:latin typeface="Maiandra GD" pitchFamily="34" charset="0"/>
              </a:rPr>
              <a:t>Any selection can be rewritten as an </a:t>
            </a:r>
            <a:r>
              <a:rPr lang="en-US" sz="1800" b="0" dirty="0">
                <a:solidFill>
                  <a:srgbClr val="0070C0"/>
                </a:solidFill>
                <a:latin typeface="Maiandra GD" pitchFamily="34" charset="0"/>
              </a:rPr>
              <a:t>if</a:t>
            </a:r>
            <a:r>
              <a:rPr lang="en-US" sz="2000" b="0" dirty="0">
                <a:latin typeface="Maiandra GD" pitchFamily="34" charset="0"/>
              </a:rPr>
              <a:t> statement, and any repetition can be rewritten as a </a:t>
            </a:r>
            <a:r>
              <a:rPr lang="en-US" sz="1800" b="0" dirty="0">
                <a:solidFill>
                  <a:srgbClr val="0070C0"/>
                </a:solidFill>
                <a:latin typeface="Maiandra GD" pitchFamily="34" charset="0"/>
              </a:rPr>
              <a:t>while</a:t>
            </a:r>
            <a:r>
              <a:rPr lang="en-US" sz="2000" b="0" dirty="0">
                <a:latin typeface="Maiandra GD" pitchFamily="34" charset="0"/>
              </a:rPr>
              <a:t> statement</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3276600" cy="685800"/>
          </a:xfrm>
        </p:spPr>
        <p:txBody>
          <a:bodyPr/>
          <a:lstStyle/>
          <a:p>
            <a:pPr eaLnBrk="1" hangingPunct="1"/>
            <a:r>
              <a:rPr lang="en-US" dirty="0" smtClean="0">
                <a:solidFill>
                  <a:srgbClr val="92D050"/>
                </a:solidFill>
                <a:effectLst>
                  <a:outerShdw blurRad="38100" dist="38100" dir="2700000" algn="tl">
                    <a:srgbClr val="000000">
                      <a:alpha val="43137"/>
                    </a:srgbClr>
                  </a:outerShdw>
                </a:effectLst>
                <a:latin typeface="Maiandra GD" pitchFamily="34" charset="0"/>
              </a:rPr>
              <a:t>Exercises</a:t>
            </a:r>
            <a:endParaRPr lang="en-US" dirty="0">
              <a:solidFill>
                <a:srgbClr val="92D050"/>
              </a:solidFill>
              <a:effectLst>
                <a:outerShdw blurRad="38100" dist="38100" dir="2700000" algn="tl">
                  <a:srgbClr val="000000">
                    <a:alpha val="43137"/>
                  </a:srgbClr>
                </a:outerShdw>
              </a:effectLst>
              <a:latin typeface="Maiandra GD" pitchFamily="34" charset="0"/>
            </a:endParaRPr>
          </a:p>
        </p:txBody>
      </p:sp>
      <p:sp>
        <p:nvSpPr>
          <p:cNvPr id="5" name="TextBox 4"/>
          <p:cNvSpPr txBox="1"/>
          <p:nvPr/>
        </p:nvSpPr>
        <p:spPr>
          <a:xfrm>
            <a:off x="685800" y="1752600"/>
            <a:ext cx="7772400" cy="3582519"/>
          </a:xfrm>
          <a:prstGeom prst="rect">
            <a:avLst/>
          </a:prstGeom>
          <a:noFill/>
        </p:spPr>
        <p:txBody>
          <a:bodyPr wrap="square" rtlCol="0">
            <a:spAutoFit/>
          </a:bodyPr>
          <a:lstStyle/>
          <a:p>
            <a:pPr marL="274320" indent="-274320" algn="just">
              <a:lnSpc>
                <a:spcPct val="114000"/>
              </a:lnSpc>
              <a:spcBef>
                <a:spcPts val="1800"/>
              </a:spcBef>
              <a:spcAft>
                <a:spcPts val="1800"/>
              </a:spcAft>
              <a:buFont typeface="+mj-lt"/>
              <a:buAutoNum type="arabicPeriod"/>
            </a:pPr>
            <a:r>
              <a:rPr lang="en-US" sz="2000" dirty="0" smtClean="0">
                <a:solidFill>
                  <a:schemeClr val="tx1"/>
                </a:solidFill>
                <a:latin typeface="Maiandra GD" pitchFamily="34" charset="0"/>
              </a:rPr>
              <a:t>Write a </a:t>
            </a:r>
            <a:r>
              <a:rPr lang="en-US" sz="2000" dirty="0" smtClean="0">
                <a:solidFill>
                  <a:schemeClr val="tx1"/>
                </a:solidFill>
                <a:latin typeface="Maiandra GD" pitchFamily="34" charset="0"/>
              </a:rPr>
              <a:t>C Program to Check if a given Integer is </a:t>
            </a:r>
            <a:r>
              <a:rPr lang="en-US" sz="2000" dirty="0" smtClean="0">
                <a:solidFill>
                  <a:srgbClr val="0070C0"/>
                </a:solidFill>
                <a:latin typeface="Maiandra GD" pitchFamily="34" charset="0"/>
              </a:rPr>
              <a:t>Odd or Even</a:t>
            </a:r>
          </a:p>
          <a:p>
            <a:pPr marL="274320" indent="-274320" algn="just">
              <a:lnSpc>
                <a:spcPct val="114000"/>
              </a:lnSpc>
              <a:spcBef>
                <a:spcPts val="1800"/>
              </a:spcBef>
              <a:spcAft>
                <a:spcPts val="1800"/>
              </a:spcAft>
              <a:buFont typeface="+mj-lt"/>
              <a:buAutoNum type="arabicPeriod"/>
            </a:pPr>
            <a:r>
              <a:rPr lang="en-US" sz="2000" dirty="0" smtClean="0">
                <a:solidFill>
                  <a:schemeClr val="tx1"/>
                </a:solidFill>
                <a:latin typeface="Maiandra GD" pitchFamily="34" charset="0"/>
              </a:rPr>
              <a:t>Write a </a:t>
            </a:r>
            <a:r>
              <a:rPr lang="en-US" sz="2000" dirty="0" smtClean="0">
                <a:solidFill>
                  <a:schemeClr val="tx1"/>
                </a:solidFill>
                <a:latin typeface="Maiandra GD" pitchFamily="34" charset="0"/>
              </a:rPr>
              <a:t>C Program to Find </a:t>
            </a:r>
            <a:r>
              <a:rPr lang="en-US" sz="2000" dirty="0" smtClean="0">
                <a:solidFill>
                  <a:srgbClr val="0070C0"/>
                </a:solidFill>
                <a:latin typeface="Maiandra GD" pitchFamily="34" charset="0"/>
              </a:rPr>
              <a:t>the Biggest of 3 </a:t>
            </a:r>
            <a:r>
              <a:rPr lang="en-US" sz="2000" dirty="0" smtClean="0">
                <a:solidFill>
                  <a:srgbClr val="0070C0"/>
                </a:solidFill>
                <a:latin typeface="Maiandra GD" pitchFamily="34" charset="0"/>
              </a:rPr>
              <a:t>given Numbers</a:t>
            </a:r>
            <a:endParaRPr lang="en-US" sz="2000" dirty="0" smtClean="0">
              <a:solidFill>
                <a:srgbClr val="0070C0"/>
              </a:solidFill>
              <a:latin typeface="Maiandra GD" pitchFamily="34" charset="0"/>
            </a:endParaRPr>
          </a:p>
          <a:p>
            <a:pPr marL="274320" indent="-274320" algn="just">
              <a:lnSpc>
                <a:spcPct val="114000"/>
              </a:lnSpc>
              <a:spcBef>
                <a:spcPts val="1800"/>
              </a:spcBef>
              <a:spcAft>
                <a:spcPts val="1800"/>
              </a:spcAft>
              <a:buFont typeface="+mj-lt"/>
              <a:buAutoNum type="arabicPeriod"/>
            </a:pPr>
            <a:r>
              <a:rPr lang="en-US" sz="2000" dirty="0" smtClean="0">
                <a:solidFill>
                  <a:schemeClr val="tx1"/>
                </a:solidFill>
                <a:latin typeface="Maiandra GD" pitchFamily="34" charset="0"/>
              </a:rPr>
              <a:t>Write a C </a:t>
            </a:r>
            <a:r>
              <a:rPr lang="en-US" sz="2000" dirty="0" smtClean="0">
                <a:solidFill>
                  <a:schemeClr val="tx1"/>
                </a:solidFill>
                <a:latin typeface="Maiandra GD" pitchFamily="34" charset="0"/>
              </a:rPr>
              <a:t>Program to </a:t>
            </a:r>
            <a:r>
              <a:rPr lang="en-US" sz="2000" dirty="0" smtClean="0">
                <a:solidFill>
                  <a:srgbClr val="0070C0"/>
                </a:solidFill>
                <a:latin typeface="Maiandra GD" pitchFamily="34" charset="0"/>
              </a:rPr>
              <a:t>Reverse a Number</a:t>
            </a:r>
            <a:r>
              <a:rPr lang="en-US" sz="2000" dirty="0" smtClean="0">
                <a:solidFill>
                  <a:schemeClr val="tx1"/>
                </a:solidFill>
                <a:latin typeface="Maiandra GD" pitchFamily="34" charset="0"/>
              </a:rPr>
              <a:t> &amp; Check if it is </a:t>
            </a:r>
            <a:r>
              <a:rPr lang="en-US" sz="2000" dirty="0" smtClean="0">
                <a:solidFill>
                  <a:srgbClr val="0070C0"/>
                </a:solidFill>
                <a:latin typeface="Maiandra GD" pitchFamily="34" charset="0"/>
              </a:rPr>
              <a:t>a Palindrome</a:t>
            </a:r>
          </a:p>
          <a:p>
            <a:pPr marL="274320" indent="-274320" algn="just">
              <a:lnSpc>
                <a:spcPct val="114000"/>
              </a:lnSpc>
              <a:spcBef>
                <a:spcPts val="1800"/>
              </a:spcBef>
              <a:spcAft>
                <a:spcPts val="1800"/>
              </a:spcAft>
              <a:buFont typeface="+mj-lt"/>
              <a:buAutoNum type="arabicPeriod"/>
            </a:pPr>
            <a:r>
              <a:rPr lang="en-US" sz="2000" dirty="0" smtClean="0">
                <a:solidFill>
                  <a:schemeClr val="tx1"/>
                </a:solidFill>
                <a:latin typeface="Maiandra GD" pitchFamily="34" charset="0"/>
              </a:rPr>
              <a:t>Write a C </a:t>
            </a:r>
            <a:r>
              <a:rPr lang="en-US" sz="2000" dirty="0" smtClean="0">
                <a:solidFill>
                  <a:schemeClr val="tx1"/>
                </a:solidFill>
                <a:latin typeface="Maiandra GD" pitchFamily="34" charset="0"/>
              </a:rPr>
              <a:t>Program to Convert a Given Number of Days </a:t>
            </a:r>
            <a:r>
              <a:rPr lang="en-US" sz="2000" dirty="0" smtClean="0">
                <a:solidFill>
                  <a:srgbClr val="0070C0"/>
                </a:solidFill>
                <a:latin typeface="Maiandra GD" pitchFamily="34" charset="0"/>
              </a:rPr>
              <a:t>in terms of Years, Weeks &amp; </a:t>
            </a:r>
            <a:r>
              <a:rPr lang="en-US" sz="2000" dirty="0" smtClean="0">
                <a:solidFill>
                  <a:srgbClr val="0070C0"/>
                </a:solidFill>
                <a:latin typeface="Maiandra GD" pitchFamily="34" charset="0"/>
              </a:rPr>
              <a:t>Days</a:t>
            </a:r>
            <a:endParaRPr lang="en-US" dirty="0" smtClean="0">
              <a:solidFill>
                <a:srgbClr val="0070C0"/>
              </a:solidFill>
              <a:latin typeface="Maiandra GD" pitchFamily="34"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3276600" cy="685800"/>
          </a:xfrm>
        </p:spPr>
        <p:txBody>
          <a:bodyPr/>
          <a:lstStyle/>
          <a:p>
            <a:pPr eaLnBrk="1" hangingPunct="1"/>
            <a:r>
              <a:rPr lang="en-US" dirty="0" smtClean="0">
                <a:solidFill>
                  <a:srgbClr val="92D050"/>
                </a:solidFill>
                <a:effectLst>
                  <a:outerShdw blurRad="38100" dist="38100" dir="2700000" algn="tl">
                    <a:srgbClr val="000000">
                      <a:alpha val="43137"/>
                    </a:srgbClr>
                  </a:outerShdw>
                </a:effectLst>
                <a:latin typeface="Maiandra GD" pitchFamily="34" charset="0"/>
              </a:rPr>
              <a:t>Exercises</a:t>
            </a:r>
            <a:endParaRPr lang="en-US" dirty="0">
              <a:solidFill>
                <a:srgbClr val="92D050"/>
              </a:solidFill>
              <a:effectLst>
                <a:outerShdw blurRad="38100" dist="38100" dir="2700000" algn="tl">
                  <a:srgbClr val="000000">
                    <a:alpha val="43137"/>
                  </a:srgbClr>
                </a:outerShdw>
              </a:effectLst>
              <a:latin typeface="Maiandra GD" pitchFamily="34" charset="0"/>
            </a:endParaRPr>
          </a:p>
        </p:txBody>
      </p:sp>
      <p:sp>
        <p:nvSpPr>
          <p:cNvPr id="5" name="TextBox 4"/>
          <p:cNvSpPr txBox="1"/>
          <p:nvPr/>
        </p:nvSpPr>
        <p:spPr>
          <a:xfrm>
            <a:off x="552450" y="1981200"/>
            <a:ext cx="8039100" cy="3471720"/>
          </a:xfrm>
          <a:prstGeom prst="rect">
            <a:avLst/>
          </a:prstGeom>
          <a:noFill/>
        </p:spPr>
        <p:txBody>
          <a:bodyPr wrap="square" rtlCol="0">
            <a:spAutoFit/>
          </a:bodyPr>
          <a:lstStyle/>
          <a:p>
            <a:pPr marL="274320" indent="-274320" algn="just">
              <a:lnSpc>
                <a:spcPct val="114000"/>
              </a:lnSpc>
              <a:spcBef>
                <a:spcPts val="1800"/>
              </a:spcBef>
              <a:spcAft>
                <a:spcPts val="1800"/>
              </a:spcAft>
              <a:buFont typeface="+mj-lt"/>
              <a:buAutoNum type="arabicPeriod" startAt="5"/>
            </a:pPr>
            <a:r>
              <a:rPr lang="en-US" sz="2000" dirty="0" smtClean="0">
                <a:solidFill>
                  <a:schemeClr val="tx1"/>
                </a:solidFill>
                <a:latin typeface="Maiandra GD" pitchFamily="34" charset="0"/>
              </a:rPr>
              <a:t>Write a C code that finds </a:t>
            </a:r>
            <a:r>
              <a:rPr lang="en-US" sz="2000" dirty="0" smtClean="0">
                <a:solidFill>
                  <a:srgbClr val="0070C0"/>
                </a:solidFill>
                <a:latin typeface="Maiandra GD" pitchFamily="34" charset="0"/>
              </a:rPr>
              <a:t>the zero of a function y=</a:t>
            </a:r>
            <a:r>
              <a:rPr lang="en-US" sz="2000" dirty="0" err="1" smtClean="0">
                <a:solidFill>
                  <a:srgbClr val="0070C0"/>
                </a:solidFill>
                <a:latin typeface="Maiandra GD" pitchFamily="34" charset="0"/>
              </a:rPr>
              <a:t>ax+b</a:t>
            </a:r>
            <a:r>
              <a:rPr lang="en-US" sz="2000" dirty="0" smtClean="0">
                <a:solidFill>
                  <a:schemeClr val="tx1"/>
                </a:solidFill>
                <a:latin typeface="Maiandra GD" pitchFamily="34" charset="0"/>
              </a:rPr>
              <a:t> (e.g. x such as y=0) without solving the equation. The zero will be found within a precision limit </a:t>
            </a:r>
            <a:r>
              <a:rPr lang="en-US" sz="2000" dirty="0" err="1" smtClean="0">
                <a:solidFill>
                  <a:srgbClr val="0070C0"/>
                </a:solidFill>
                <a:latin typeface="Maiandra GD" pitchFamily="34" charset="0"/>
              </a:rPr>
              <a:t>eps</a:t>
            </a:r>
            <a:r>
              <a:rPr lang="en-US" sz="2000" dirty="0" smtClean="0">
                <a:solidFill>
                  <a:srgbClr val="0070C0"/>
                </a:solidFill>
                <a:latin typeface="Maiandra GD" pitchFamily="34" charset="0"/>
              </a:rPr>
              <a:t>=10</a:t>
            </a:r>
            <a:r>
              <a:rPr lang="en-US" sz="2000" baseline="40000" dirty="0" smtClean="0">
                <a:solidFill>
                  <a:srgbClr val="0070C0"/>
                </a:solidFill>
                <a:latin typeface="Maiandra GD" pitchFamily="34" charset="0"/>
              </a:rPr>
              <a:t>-3</a:t>
            </a:r>
            <a:r>
              <a:rPr lang="en-US" sz="2000" dirty="0" smtClean="0">
                <a:solidFill>
                  <a:schemeClr val="tx1"/>
                </a:solidFill>
                <a:latin typeface="Maiandra GD" pitchFamily="34" charset="0"/>
              </a:rPr>
              <a:t>. You will start from a fixed point at x=0 and move x in the proper direction until </a:t>
            </a:r>
            <a:r>
              <a:rPr lang="en-US" sz="2000" dirty="0" smtClean="0">
                <a:solidFill>
                  <a:srgbClr val="0070C0"/>
                </a:solidFill>
                <a:latin typeface="Maiandra GD" pitchFamily="34" charset="0"/>
              </a:rPr>
              <a:t>abs(y) &lt; </a:t>
            </a:r>
            <a:r>
              <a:rPr lang="en-US" sz="2000" dirty="0" err="1" smtClean="0">
                <a:solidFill>
                  <a:srgbClr val="0070C0"/>
                </a:solidFill>
                <a:latin typeface="Maiandra GD" pitchFamily="34" charset="0"/>
              </a:rPr>
              <a:t>eps</a:t>
            </a:r>
            <a:r>
              <a:rPr lang="en-US" sz="2000" dirty="0" smtClean="0">
                <a:solidFill>
                  <a:schemeClr val="tx1"/>
                </a:solidFill>
                <a:latin typeface="Maiandra GD" pitchFamily="34" charset="0"/>
              </a:rPr>
              <a:t>.</a:t>
            </a:r>
          </a:p>
          <a:p>
            <a:pPr marL="274320" indent="-274320" algn="just">
              <a:lnSpc>
                <a:spcPct val="114000"/>
              </a:lnSpc>
              <a:spcBef>
                <a:spcPts val="1800"/>
              </a:spcBef>
              <a:spcAft>
                <a:spcPts val="1800"/>
              </a:spcAft>
              <a:buFont typeface="+mj-lt"/>
              <a:buAutoNum type="arabicPeriod" startAt="5"/>
            </a:pPr>
            <a:r>
              <a:rPr lang="en-US" sz="2000" dirty="0" smtClean="0">
                <a:solidFill>
                  <a:schemeClr val="tx1"/>
                </a:solidFill>
                <a:latin typeface="Maiandra GD" pitchFamily="34" charset="0"/>
              </a:rPr>
              <a:t>Write a C </a:t>
            </a:r>
            <a:r>
              <a:rPr lang="en-US" sz="2000" dirty="0" smtClean="0">
                <a:solidFill>
                  <a:schemeClr val="tx1"/>
                </a:solidFill>
                <a:latin typeface="Maiandra GD" pitchFamily="34" charset="0"/>
              </a:rPr>
              <a:t>Program to Convert </a:t>
            </a:r>
            <a:r>
              <a:rPr lang="en-US" sz="2000" dirty="0" smtClean="0">
                <a:solidFill>
                  <a:srgbClr val="0070C0"/>
                </a:solidFill>
                <a:latin typeface="Maiandra GD" pitchFamily="34" charset="0"/>
              </a:rPr>
              <a:t>Numbers to Roman Numerals</a:t>
            </a:r>
          </a:p>
          <a:p>
            <a:pPr marL="274320" indent="-274320" algn="just">
              <a:lnSpc>
                <a:spcPct val="114000"/>
              </a:lnSpc>
              <a:spcBef>
                <a:spcPts val="1800"/>
              </a:spcBef>
              <a:spcAft>
                <a:spcPts val="1800"/>
              </a:spcAft>
              <a:buFont typeface="+mj-lt"/>
              <a:buAutoNum type="arabicPeriod" startAt="5"/>
            </a:pPr>
            <a:r>
              <a:rPr lang="en-US" sz="2000" dirty="0" smtClean="0">
                <a:solidFill>
                  <a:schemeClr val="tx1"/>
                </a:solidFill>
                <a:latin typeface="Maiandra GD" pitchFamily="34" charset="0"/>
              </a:rPr>
              <a:t>Write a C </a:t>
            </a:r>
            <a:r>
              <a:rPr lang="en-US" sz="2000" dirty="0" smtClean="0">
                <a:solidFill>
                  <a:schemeClr val="tx1"/>
                </a:solidFill>
                <a:latin typeface="Maiandra GD" pitchFamily="34" charset="0"/>
              </a:rPr>
              <a:t>Program to Convert </a:t>
            </a:r>
            <a:r>
              <a:rPr lang="en-US" sz="2000" dirty="0" smtClean="0">
                <a:solidFill>
                  <a:srgbClr val="0070C0"/>
                </a:solidFill>
                <a:latin typeface="Maiandra GD" pitchFamily="34" charset="0"/>
              </a:rPr>
              <a:t>the given Binary Number into </a:t>
            </a:r>
            <a:r>
              <a:rPr lang="en-US" sz="2000" dirty="0" smtClean="0">
                <a:solidFill>
                  <a:srgbClr val="0070C0"/>
                </a:solidFill>
                <a:latin typeface="Maiandra GD" pitchFamily="34" charset="0"/>
              </a:rPr>
              <a:t>Decimal</a:t>
            </a:r>
            <a:endParaRPr lang="en-US" sz="2000" dirty="0">
              <a:solidFill>
                <a:srgbClr val="0070C0"/>
              </a:solidFill>
              <a:latin typeface="Maiandra GD" pitchFamily="34"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7700" y="904756"/>
            <a:ext cx="7848600" cy="5724644"/>
          </a:xfrm>
          <a:prstGeom prst="rect">
            <a:avLst/>
          </a:prstGeom>
          <a:noFill/>
        </p:spPr>
        <p:txBody>
          <a:bodyPr wrap="square" rtlCol="0">
            <a:spAutoFit/>
          </a:bodyPr>
          <a:lstStyle/>
          <a:p>
            <a:pPr marL="274320" indent="-274320">
              <a:spcAft>
                <a:spcPts val="0"/>
              </a:spcAft>
              <a:buFont typeface="+mj-lt"/>
              <a:buAutoNum type="arabicPeriod" startAt="8"/>
            </a:pPr>
            <a:r>
              <a:rPr lang="en-US" sz="1400" dirty="0" smtClean="0">
                <a:solidFill>
                  <a:schemeClr val="tx1"/>
                </a:solidFill>
                <a:latin typeface="Maiandra GD" pitchFamily="34" charset="0"/>
              </a:rPr>
              <a:t>Read a positive integer value, and compute the following sequence: </a:t>
            </a:r>
            <a:r>
              <a:rPr lang="en-US" sz="1400" dirty="0" smtClean="0">
                <a:solidFill>
                  <a:srgbClr val="0070C0"/>
                </a:solidFill>
                <a:latin typeface="Maiandra GD" pitchFamily="34" charset="0"/>
              </a:rPr>
              <a:t>If the number is even, halve it; if it's odd, multiply by 3 and add 1</a:t>
            </a:r>
            <a:r>
              <a:rPr lang="en-US" sz="1400" dirty="0" smtClean="0">
                <a:solidFill>
                  <a:schemeClr val="tx1"/>
                </a:solidFill>
                <a:latin typeface="Maiandra GD" pitchFamily="34" charset="0"/>
              </a:rPr>
              <a:t>. Repeat this process </a:t>
            </a:r>
            <a:r>
              <a:rPr lang="en-US" sz="1400" dirty="0" smtClean="0">
                <a:solidFill>
                  <a:srgbClr val="0070C0"/>
                </a:solidFill>
                <a:latin typeface="Maiandra GD" pitchFamily="34" charset="0"/>
              </a:rPr>
              <a:t>until the value is 1</a:t>
            </a:r>
            <a:r>
              <a:rPr lang="en-US" sz="1400" dirty="0" smtClean="0">
                <a:solidFill>
                  <a:schemeClr val="tx1"/>
                </a:solidFill>
                <a:latin typeface="Maiandra GD" pitchFamily="34" charset="0"/>
              </a:rPr>
              <a:t>, printing out each value. Finally print out how many of these operations you performed.</a:t>
            </a:r>
          </a:p>
          <a:p>
            <a:pPr marL="274320">
              <a:spcAft>
                <a:spcPts val="0"/>
              </a:spcAft>
            </a:pPr>
            <a:r>
              <a:rPr lang="en-US" sz="1400" dirty="0" smtClean="0">
                <a:solidFill>
                  <a:schemeClr val="tx1"/>
                </a:solidFill>
                <a:latin typeface="Maiandra GD" pitchFamily="34" charset="0"/>
              </a:rPr>
              <a:t>Typical output might be:</a:t>
            </a:r>
          </a:p>
          <a:p>
            <a:pPr marL="274320">
              <a:spcAft>
                <a:spcPts val="0"/>
              </a:spcAft>
            </a:pPr>
            <a:r>
              <a:rPr lang="en-US" sz="1400" dirty="0" smtClean="0">
                <a:solidFill>
                  <a:schemeClr val="tx1"/>
                </a:solidFill>
                <a:latin typeface="Maiandra GD" pitchFamily="34" charset="0"/>
              </a:rPr>
              <a:t>Initial value is 9</a:t>
            </a:r>
          </a:p>
          <a:p>
            <a:pPr marL="274320">
              <a:spcAft>
                <a:spcPts val="0"/>
              </a:spcAft>
            </a:pPr>
            <a:r>
              <a:rPr lang="en-US" sz="1400" dirty="0" smtClean="0">
                <a:solidFill>
                  <a:schemeClr val="tx1"/>
                </a:solidFill>
                <a:latin typeface="Maiandra GD" pitchFamily="34" charset="0"/>
              </a:rPr>
              <a:t>Next value is 28</a:t>
            </a:r>
          </a:p>
          <a:p>
            <a:pPr marL="274320">
              <a:spcAft>
                <a:spcPts val="0"/>
              </a:spcAft>
            </a:pPr>
            <a:r>
              <a:rPr lang="en-US" sz="1400" dirty="0" smtClean="0">
                <a:solidFill>
                  <a:schemeClr val="tx1"/>
                </a:solidFill>
                <a:latin typeface="Maiandra GD" pitchFamily="34" charset="0"/>
              </a:rPr>
              <a:t>Next value is 14</a:t>
            </a:r>
          </a:p>
          <a:p>
            <a:pPr marL="274320">
              <a:spcAft>
                <a:spcPts val="0"/>
              </a:spcAft>
            </a:pPr>
            <a:r>
              <a:rPr lang="en-US" sz="1400" dirty="0" smtClean="0">
                <a:solidFill>
                  <a:schemeClr val="tx1"/>
                </a:solidFill>
                <a:latin typeface="Maiandra GD" pitchFamily="34" charset="0"/>
              </a:rPr>
              <a:t>Next value is 7</a:t>
            </a:r>
          </a:p>
          <a:p>
            <a:pPr marL="274320">
              <a:spcAft>
                <a:spcPts val="0"/>
              </a:spcAft>
            </a:pPr>
            <a:r>
              <a:rPr lang="en-US" sz="1400" dirty="0" smtClean="0">
                <a:solidFill>
                  <a:schemeClr val="tx1"/>
                </a:solidFill>
                <a:latin typeface="Maiandra GD" pitchFamily="34" charset="0"/>
              </a:rPr>
              <a:t>Next value is 22</a:t>
            </a:r>
          </a:p>
          <a:p>
            <a:pPr marL="274320">
              <a:spcAft>
                <a:spcPts val="0"/>
              </a:spcAft>
            </a:pPr>
            <a:r>
              <a:rPr lang="en-US" sz="1400" dirty="0" smtClean="0">
                <a:solidFill>
                  <a:schemeClr val="tx1"/>
                </a:solidFill>
                <a:latin typeface="Maiandra GD" pitchFamily="34" charset="0"/>
              </a:rPr>
              <a:t>Next value is 11</a:t>
            </a:r>
          </a:p>
          <a:p>
            <a:pPr marL="274320">
              <a:spcAft>
                <a:spcPts val="0"/>
              </a:spcAft>
            </a:pPr>
            <a:r>
              <a:rPr lang="en-US" sz="1400" dirty="0" smtClean="0">
                <a:solidFill>
                  <a:schemeClr val="tx1"/>
                </a:solidFill>
                <a:latin typeface="Maiandra GD" pitchFamily="34" charset="0"/>
              </a:rPr>
              <a:t>Next value is 34</a:t>
            </a:r>
          </a:p>
          <a:p>
            <a:pPr marL="274320">
              <a:spcAft>
                <a:spcPts val="0"/>
              </a:spcAft>
            </a:pPr>
            <a:r>
              <a:rPr lang="en-US" sz="1400" dirty="0" smtClean="0">
                <a:solidFill>
                  <a:schemeClr val="tx1"/>
                </a:solidFill>
                <a:latin typeface="Maiandra GD" pitchFamily="34" charset="0"/>
              </a:rPr>
              <a:t>Next value is 17</a:t>
            </a:r>
          </a:p>
          <a:p>
            <a:pPr marL="274320">
              <a:spcAft>
                <a:spcPts val="0"/>
              </a:spcAft>
            </a:pPr>
            <a:r>
              <a:rPr lang="en-US" sz="1400" dirty="0" smtClean="0">
                <a:solidFill>
                  <a:schemeClr val="tx1"/>
                </a:solidFill>
                <a:latin typeface="Maiandra GD" pitchFamily="34" charset="0"/>
              </a:rPr>
              <a:t>Next value is 52</a:t>
            </a:r>
          </a:p>
          <a:p>
            <a:pPr marL="274320">
              <a:spcAft>
                <a:spcPts val="0"/>
              </a:spcAft>
            </a:pPr>
            <a:r>
              <a:rPr lang="en-US" sz="1400" dirty="0" smtClean="0">
                <a:solidFill>
                  <a:schemeClr val="tx1"/>
                </a:solidFill>
                <a:latin typeface="Maiandra GD" pitchFamily="34" charset="0"/>
              </a:rPr>
              <a:t>Next value is 26</a:t>
            </a:r>
          </a:p>
          <a:p>
            <a:pPr marL="274320">
              <a:spcAft>
                <a:spcPts val="0"/>
              </a:spcAft>
            </a:pPr>
            <a:r>
              <a:rPr lang="en-US" sz="1400" dirty="0" smtClean="0">
                <a:solidFill>
                  <a:schemeClr val="tx1"/>
                </a:solidFill>
                <a:latin typeface="Maiandra GD" pitchFamily="34" charset="0"/>
              </a:rPr>
              <a:t>Next value is 13</a:t>
            </a:r>
          </a:p>
          <a:p>
            <a:pPr marL="274320">
              <a:spcAft>
                <a:spcPts val="0"/>
              </a:spcAft>
            </a:pPr>
            <a:r>
              <a:rPr lang="en-US" sz="1400" dirty="0" smtClean="0">
                <a:solidFill>
                  <a:schemeClr val="tx1"/>
                </a:solidFill>
                <a:latin typeface="Maiandra GD" pitchFamily="34" charset="0"/>
              </a:rPr>
              <a:t>Next value is 40</a:t>
            </a:r>
          </a:p>
          <a:p>
            <a:pPr marL="274320">
              <a:spcAft>
                <a:spcPts val="0"/>
              </a:spcAft>
            </a:pPr>
            <a:r>
              <a:rPr lang="en-US" sz="1400" dirty="0" smtClean="0">
                <a:solidFill>
                  <a:schemeClr val="tx1"/>
                </a:solidFill>
                <a:latin typeface="Maiandra GD" pitchFamily="34" charset="0"/>
              </a:rPr>
              <a:t>Next value is 20</a:t>
            </a:r>
          </a:p>
          <a:p>
            <a:pPr marL="274320">
              <a:spcAft>
                <a:spcPts val="0"/>
              </a:spcAft>
            </a:pPr>
            <a:r>
              <a:rPr lang="en-US" sz="1400" dirty="0" smtClean="0">
                <a:solidFill>
                  <a:schemeClr val="tx1"/>
                </a:solidFill>
                <a:latin typeface="Maiandra GD" pitchFamily="34" charset="0"/>
              </a:rPr>
              <a:t>Next value is 10</a:t>
            </a:r>
          </a:p>
          <a:p>
            <a:pPr marL="274320">
              <a:spcAft>
                <a:spcPts val="0"/>
              </a:spcAft>
            </a:pPr>
            <a:r>
              <a:rPr lang="en-US" sz="1400" dirty="0" smtClean="0">
                <a:solidFill>
                  <a:schemeClr val="tx1"/>
                </a:solidFill>
                <a:latin typeface="Maiandra GD" pitchFamily="34" charset="0"/>
              </a:rPr>
              <a:t>Next value is 5</a:t>
            </a:r>
          </a:p>
          <a:p>
            <a:pPr marL="274320">
              <a:spcAft>
                <a:spcPts val="0"/>
              </a:spcAft>
            </a:pPr>
            <a:r>
              <a:rPr lang="en-US" sz="1400" dirty="0" smtClean="0">
                <a:solidFill>
                  <a:schemeClr val="tx1"/>
                </a:solidFill>
                <a:latin typeface="Maiandra GD" pitchFamily="34" charset="0"/>
              </a:rPr>
              <a:t>Next value is 16</a:t>
            </a:r>
          </a:p>
          <a:p>
            <a:pPr marL="274320">
              <a:spcAft>
                <a:spcPts val="0"/>
              </a:spcAft>
            </a:pPr>
            <a:r>
              <a:rPr lang="en-US" sz="1400" dirty="0" smtClean="0">
                <a:solidFill>
                  <a:schemeClr val="tx1"/>
                </a:solidFill>
                <a:latin typeface="Maiandra GD" pitchFamily="34" charset="0"/>
              </a:rPr>
              <a:t>Next value is 8</a:t>
            </a:r>
          </a:p>
          <a:p>
            <a:pPr marL="274320">
              <a:spcAft>
                <a:spcPts val="0"/>
              </a:spcAft>
            </a:pPr>
            <a:r>
              <a:rPr lang="en-US" sz="1400" dirty="0" smtClean="0">
                <a:solidFill>
                  <a:schemeClr val="tx1"/>
                </a:solidFill>
                <a:latin typeface="Maiandra GD" pitchFamily="34" charset="0"/>
              </a:rPr>
              <a:t>Next value is 4</a:t>
            </a:r>
          </a:p>
          <a:p>
            <a:pPr marL="274320">
              <a:spcAft>
                <a:spcPts val="0"/>
              </a:spcAft>
            </a:pPr>
            <a:r>
              <a:rPr lang="en-US" sz="1400" dirty="0" smtClean="0">
                <a:solidFill>
                  <a:schemeClr val="tx1"/>
                </a:solidFill>
                <a:latin typeface="Maiandra GD" pitchFamily="34" charset="0"/>
              </a:rPr>
              <a:t>Next value is 2</a:t>
            </a:r>
          </a:p>
          <a:p>
            <a:pPr marL="274320">
              <a:spcAft>
                <a:spcPts val="0"/>
              </a:spcAft>
            </a:pPr>
            <a:r>
              <a:rPr lang="en-US" sz="1400" dirty="0" smtClean="0">
                <a:solidFill>
                  <a:schemeClr val="tx1"/>
                </a:solidFill>
                <a:latin typeface="Maiandra GD" pitchFamily="34" charset="0"/>
              </a:rPr>
              <a:t>Final value 1, number of steps 19</a:t>
            </a:r>
          </a:p>
          <a:p>
            <a:pPr marL="274320">
              <a:spcAft>
                <a:spcPts val="0"/>
              </a:spcAft>
            </a:pPr>
            <a:r>
              <a:rPr lang="en-US" sz="1400" dirty="0" smtClean="0">
                <a:solidFill>
                  <a:schemeClr val="tx1"/>
                </a:solidFill>
                <a:latin typeface="Maiandra GD" pitchFamily="34" charset="0"/>
              </a:rPr>
              <a:t>If the input value is less than 1, print a message containing the word </a:t>
            </a:r>
            <a:r>
              <a:rPr lang="en-US" sz="1400" dirty="0" smtClean="0">
                <a:solidFill>
                  <a:srgbClr val="0070C0"/>
                </a:solidFill>
                <a:latin typeface="Maiandra GD" pitchFamily="34" charset="0"/>
              </a:rPr>
              <a:t>Error</a:t>
            </a:r>
          </a:p>
          <a:p>
            <a:pPr marL="274320">
              <a:spcAft>
                <a:spcPts val="0"/>
              </a:spcAft>
            </a:pPr>
            <a:r>
              <a:rPr lang="en-US" sz="1400" dirty="0" smtClean="0">
                <a:solidFill>
                  <a:schemeClr val="tx1"/>
                </a:solidFill>
                <a:latin typeface="Maiandra GD" pitchFamily="34" charset="0"/>
              </a:rPr>
              <a:t>and perform an </a:t>
            </a:r>
            <a:r>
              <a:rPr lang="en-US" sz="1400" dirty="0" smtClean="0">
                <a:solidFill>
                  <a:srgbClr val="0070C0"/>
                </a:solidFill>
                <a:latin typeface="Maiandra GD" pitchFamily="34" charset="0"/>
              </a:rPr>
              <a:t>exit(0);</a:t>
            </a:r>
            <a:endParaRPr lang="en-US" sz="1400" dirty="0">
              <a:solidFill>
                <a:srgbClr val="0070C0"/>
              </a:solidFill>
              <a:latin typeface="Maiandra GD" pitchFamily="34" charset="0"/>
            </a:endParaRPr>
          </a:p>
        </p:txBody>
      </p:sp>
      <p:sp>
        <p:nvSpPr>
          <p:cNvPr id="6" name="Title 1"/>
          <p:cNvSpPr>
            <a:spLocks noGrp="1"/>
          </p:cNvSpPr>
          <p:nvPr>
            <p:ph type="title"/>
          </p:nvPr>
        </p:nvSpPr>
        <p:spPr>
          <a:xfrm>
            <a:off x="76200" y="76200"/>
            <a:ext cx="3276600" cy="685800"/>
          </a:xfrm>
        </p:spPr>
        <p:txBody>
          <a:bodyPr/>
          <a:lstStyle/>
          <a:p>
            <a:pPr eaLnBrk="1" hangingPunct="1"/>
            <a:r>
              <a:rPr lang="en-US" dirty="0" smtClean="0">
                <a:solidFill>
                  <a:srgbClr val="92D050"/>
                </a:solidFill>
                <a:effectLst>
                  <a:outerShdw blurRad="38100" dist="38100" dir="2700000" algn="tl">
                    <a:srgbClr val="000000">
                      <a:alpha val="43137"/>
                    </a:srgbClr>
                  </a:outerShdw>
                </a:effectLst>
                <a:latin typeface="Maiandra GD" pitchFamily="34" charset="0"/>
              </a:rPr>
              <a:t>Exercises</a:t>
            </a:r>
            <a:endParaRPr lang="en-US" dirty="0">
              <a:solidFill>
                <a:srgbClr val="92D050"/>
              </a:solidFill>
              <a:effectLst>
                <a:outerShdw blurRad="38100" dist="38100" dir="2700000" algn="tl">
                  <a:srgbClr val="000000">
                    <a:alpha val="43137"/>
                  </a:srgbClr>
                </a:outerShdw>
              </a:effectLst>
              <a:latin typeface="Maiandra GD" pitchFamily="34"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819400"/>
            <a:ext cx="8001000" cy="1219200"/>
          </a:xfrm>
        </p:spPr>
        <p:txBody>
          <a:bodyPr/>
          <a:lstStyle/>
          <a:p>
            <a:pPr algn="ctr" eaLnBrk="1" hangingPunct="1"/>
            <a:r>
              <a:rPr lang="en-US" sz="8000" spc="300" dirty="0" smtClean="0">
                <a:solidFill>
                  <a:srgbClr val="92D050"/>
                </a:solidFill>
                <a:effectLst>
                  <a:outerShdw blurRad="38100" dist="38100" dir="2700000" algn="tl">
                    <a:srgbClr val="000000">
                      <a:alpha val="43137"/>
                    </a:srgbClr>
                  </a:outerShdw>
                </a:effectLst>
                <a:latin typeface="Maiandra GD" pitchFamily="34" charset="0"/>
              </a:rPr>
              <a:t>Questions ?</a:t>
            </a:r>
            <a:endParaRPr lang="en-US" sz="8000" spc="300" dirty="0">
              <a:solidFill>
                <a:srgbClr val="92D050"/>
              </a:solidFill>
              <a:effectLst>
                <a:outerShdw blurRad="38100" dist="38100" dir="2700000" algn="tl">
                  <a:srgbClr val="000000">
                    <a:alpha val="43137"/>
                  </a:srgbClr>
                </a:outerShdw>
              </a:effectLst>
              <a:latin typeface="Maiandra GD"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a:xfrm>
            <a:off x="723900" y="990600"/>
            <a:ext cx="7696200" cy="4876800"/>
          </a:xfrm>
        </p:spPr>
        <p:txBody>
          <a:bodyPr/>
          <a:lstStyle/>
          <a:p>
            <a:pPr marL="274320" indent="-274320" eaLnBrk="1" hangingPunct="1">
              <a:spcBef>
                <a:spcPts val="600"/>
              </a:spcBef>
              <a:spcAft>
                <a:spcPts val="600"/>
              </a:spcAft>
              <a:buClr>
                <a:schemeClr val="tx1"/>
              </a:buClr>
              <a:buSzPct val="80000"/>
            </a:pPr>
            <a:r>
              <a:rPr lang="en-US" sz="2400">
                <a:latin typeface="Maiandra GD" pitchFamily="34" charset="0"/>
              </a:rPr>
              <a:t>C code:</a:t>
            </a:r>
          </a:p>
          <a:p>
            <a:pPr lvl="2" eaLnBrk="1" hangingPunct="1">
              <a:spcBef>
                <a:spcPts val="600"/>
              </a:spcBef>
              <a:spcAft>
                <a:spcPts val="600"/>
              </a:spcAft>
              <a:buFont typeface="Arial" charset="0"/>
              <a:buNone/>
            </a:pPr>
            <a:r>
              <a:rPr lang="en-US" sz="1600" i="1">
                <a:latin typeface="Maiandra GD" pitchFamily="34" charset="0"/>
              </a:rPr>
              <a:t>if ( grade &gt;= 60 )</a:t>
            </a:r>
          </a:p>
          <a:p>
            <a:pPr lvl="2" eaLnBrk="1" hangingPunct="1">
              <a:spcBef>
                <a:spcPts val="600"/>
              </a:spcBef>
              <a:spcAft>
                <a:spcPts val="600"/>
              </a:spcAft>
              <a:buFont typeface="Arial" charset="0"/>
              <a:buNone/>
            </a:pPr>
            <a:r>
              <a:rPr lang="en-US" sz="1600" i="1">
                <a:latin typeface="Maiandra GD" pitchFamily="34" charset="0"/>
              </a:rPr>
              <a:t>   printf( "Passed\n");</a:t>
            </a:r>
          </a:p>
          <a:p>
            <a:pPr lvl="2" eaLnBrk="1" hangingPunct="1">
              <a:spcBef>
                <a:spcPts val="600"/>
              </a:spcBef>
              <a:spcAft>
                <a:spcPts val="600"/>
              </a:spcAft>
              <a:buFont typeface="Arial" charset="0"/>
              <a:buNone/>
            </a:pPr>
            <a:r>
              <a:rPr lang="en-US" sz="1600" i="1">
                <a:latin typeface="Maiandra GD" pitchFamily="34" charset="0"/>
              </a:rPr>
              <a:t>else</a:t>
            </a:r>
          </a:p>
          <a:p>
            <a:pPr lvl="2" eaLnBrk="1" hangingPunct="1">
              <a:spcBef>
                <a:spcPts val="600"/>
              </a:spcBef>
              <a:spcAft>
                <a:spcPts val="600"/>
              </a:spcAft>
              <a:buFont typeface="Arial" charset="0"/>
              <a:buNone/>
            </a:pPr>
            <a:r>
              <a:rPr lang="en-US" sz="1600" i="1">
                <a:latin typeface="Maiandra GD" pitchFamily="34" charset="0"/>
              </a:rPr>
              <a:t>   printf( "Failed\n");</a:t>
            </a:r>
            <a:r>
              <a:rPr lang="en-US" sz="1800" b="0" i="1">
                <a:latin typeface="Maiandra GD" pitchFamily="34" charset="0"/>
              </a:rPr>
              <a:t> </a:t>
            </a:r>
          </a:p>
          <a:p>
            <a:pPr marL="274320" indent="-274320" eaLnBrk="1" hangingPunct="1">
              <a:spcBef>
                <a:spcPts val="600"/>
              </a:spcBef>
              <a:spcAft>
                <a:spcPts val="600"/>
              </a:spcAft>
              <a:buClr>
                <a:schemeClr val="tx1"/>
              </a:buClr>
              <a:buSzPct val="80000"/>
            </a:pPr>
            <a:r>
              <a:rPr lang="en-US" sz="2400">
                <a:solidFill>
                  <a:srgbClr val="0070C0"/>
                </a:solidFill>
                <a:latin typeface="Maiandra GD" pitchFamily="34" charset="0"/>
              </a:rPr>
              <a:t>Ternary conditional operator</a:t>
            </a:r>
            <a:r>
              <a:rPr lang="en-US" sz="2400">
                <a:latin typeface="Maiandra GD" pitchFamily="34" charset="0"/>
              </a:rPr>
              <a:t> </a:t>
            </a:r>
            <a:r>
              <a:rPr lang="en-US" sz="2400" smtClean="0">
                <a:latin typeface="Maiandra GD" pitchFamily="34" charset="0"/>
              </a:rPr>
              <a:t>(</a:t>
            </a:r>
            <a:r>
              <a:rPr lang="en-US" sz="2000" smtClean="0">
                <a:solidFill>
                  <a:srgbClr val="C00000"/>
                </a:solidFill>
                <a:latin typeface="Maiandra GD" pitchFamily="34" charset="0"/>
              </a:rPr>
              <a:t>?:</a:t>
            </a:r>
            <a:r>
              <a:rPr lang="en-US" sz="2400" smtClean="0">
                <a:latin typeface="Maiandra GD" pitchFamily="34" charset="0"/>
              </a:rPr>
              <a:t>)</a:t>
            </a:r>
            <a:endParaRPr lang="en-US" sz="2400">
              <a:latin typeface="Maiandra GD" pitchFamily="34" charset="0"/>
            </a:endParaRPr>
          </a:p>
          <a:p>
            <a:pPr lvl="1" eaLnBrk="1" hangingPunct="1">
              <a:spcBef>
                <a:spcPts val="600"/>
              </a:spcBef>
              <a:spcAft>
                <a:spcPts val="600"/>
              </a:spcAft>
            </a:pPr>
            <a:r>
              <a:rPr lang="en-US" sz="2000">
                <a:latin typeface="Maiandra GD" pitchFamily="34" charset="0"/>
              </a:rPr>
              <a:t>Takes three arguments (condition, value if </a:t>
            </a:r>
            <a:r>
              <a:rPr lang="en-US" sz="1800">
                <a:solidFill>
                  <a:srgbClr val="C00000"/>
                </a:solidFill>
                <a:latin typeface="Maiandra GD" pitchFamily="34" charset="0"/>
              </a:rPr>
              <a:t>true</a:t>
            </a:r>
            <a:r>
              <a:rPr lang="en-US" sz="2000">
                <a:latin typeface="Maiandra GD" pitchFamily="34" charset="0"/>
              </a:rPr>
              <a:t>, value if </a:t>
            </a:r>
            <a:r>
              <a:rPr lang="en-US" sz="1800">
                <a:solidFill>
                  <a:srgbClr val="C00000"/>
                </a:solidFill>
                <a:latin typeface="Maiandra GD" pitchFamily="34" charset="0"/>
              </a:rPr>
              <a:t>false</a:t>
            </a:r>
            <a:r>
              <a:rPr lang="en-US" sz="2000">
                <a:latin typeface="Maiandra GD" pitchFamily="34" charset="0"/>
              </a:rPr>
              <a:t>)</a:t>
            </a:r>
          </a:p>
          <a:p>
            <a:pPr lvl="1" eaLnBrk="1" hangingPunct="1">
              <a:spcBef>
                <a:spcPts val="600"/>
              </a:spcBef>
              <a:spcAft>
                <a:spcPts val="600"/>
              </a:spcAft>
            </a:pPr>
            <a:r>
              <a:rPr lang="en-US" sz="2000">
                <a:latin typeface="Maiandra GD" pitchFamily="34" charset="0"/>
              </a:rPr>
              <a:t>Our pseudocode could be written:</a:t>
            </a:r>
          </a:p>
          <a:p>
            <a:pPr lvl="2" eaLnBrk="1" hangingPunct="1">
              <a:spcBef>
                <a:spcPts val="600"/>
              </a:spcBef>
              <a:spcAft>
                <a:spcPts val="600"/>
              </a:spcAft>
              <a:buFont typeface="Arial" charset="0"/>
              <a:buNone/>
            </a:pPr>
            <a:r>
              <a:rPr lang="en-US" sz="1600" i="1">
                <a:latin typeface="Maiandra GD" pitchFamily="34" charset="0"/>
              </a:rPr>
              <a:t>printf( "%s\n", grade &gt;= 60 ? "Passed" : "Failed" </a:t>
            </a:r>
            <a:r>
              <a:rPr lang="en-US" sz="1600" i="1" smtClean="0">
                <a:latin typeface="Maiandra GD" pitchFamily="34" charset="0"/>
              </a:rPr>
              <a:t>);</a:t>
            </a:r>
            <a:endParaRPr lang="en-US" sz="1600" i="1">
              <a:latin typeface="Maiandra GD" pitchFamily="34" charset="0"/>
            </a:endParaRPr>
          </a:p>
          <a:p>
            <a:pPr lvl="1" eaLnBrk="1" hangingPunct="1">
              <a:spcBef>
                <a:spcPts val="600"/>
              </a:spcBef>
              <a:spcAft>
                <a:spcPts val="600"/>
              </a:spcAft>
            </a:pPr>
            <a:r>
              <a:rPr lang="en-US" sz="2000">
                <a:latin typeface="Maiandra GD" pitchFamily="34" charset="0"/>
              </a:rPr>
              <a:t>Or it could have been written:</a:t>
            </a:r>
          </a:p>
          <a:p>
            <a:pPr lvl="2" eaLnBrk="1" hangingPunct="1">
              <a:spcBef>
                <a:spcPts val="600"/>
              </a:spcBef>
              <a:spcAft>
                <a:spcPts val="600"/>
              </a:spcAft>
              <a:buFont typeface="Arial" charset="0"/>
              <a:buNone/>
            </a:pPr>
            <a:r>
              <a:rPr lang="en-US" sz="1600" i="1">
                <a:latin typeface="Maiandra GD" pitchFamily="34" charset="0"/>
              </a:rPr>
              <a:t>grade &gt;= 60 ? printf( </a:t>
            </a:r>
            <a:r>
              <a:rPr lang="ja-JP" altLang="en-US" sz="1600" i="1">
                <a:latin typeface="Maiandra GD" pitchFamily="34" charset="0"/>
              </a:rPr>
              <a:t>“</a:t>
            </a:r>
            <a:r>
              <a:rPr lang="en-US" sz="1600" i="1">
                <a:latin typeface="Maiandra GD" pitchFamily="34" charset="0"/>
              </a:rPr>
              <a:t>Passed\n</a:t>
            </a:r>
            <a:r>
              <a:rPr lang="ja-JP" altLang="en-US" sz="1600" i="1">
                <a:latin typeface="Maiandra GD" pitchFamily="34" charset="0"/>
              </a:rPr>
              <a:t>”</a:t>
            </a:r>
            <a:r>
              <a:rPr lang="en-US" sz="1600" i="1">
                <a:latin typeface="Maiandra GD" pitchFamily="34" charset="0"/>
              </a:rPr>
              <a:t> ) : printf( </a:t>
            </a:r>
            <a:r>
              <a:rPr lang="ja-JP" altLang="en-US" sz="1600" i="1">
                <a:latin typeface="Maiandra GD" pitchFamily="34" charset="0"/>
              </a:rPr>
              <a:t>“</a:t>
            </a:r>
            <a:r>
              <a:rPr lang="en-US" sz="1600" i="1">
                <a:latin typeface="Maiandra GD" pitchFamily="34" charset="0"/>
              </a:rPr>
              <a:t>Failed\n</a:t>
            </a:r>
            <a:r>
              <a:rPr lang="ja-JP" altLang="en-US" sz="1600" i="1">
                <a:latin typeface="Maiandra GD" pitchFamily="34" charset="0"/>
              </a:rPr>
              <a:t>”</a:t>
            </a:r>
            <a:r>
              <a:rPr lang="en-US" sz="1600" i="1">
                <a:latin typeface="Maiandra GD"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230188" y="4800600"/>
            <a:ext cx="8683625"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3.3</a:t>
            </a:r>
            <a:r>
              <a:rPr lang="en-US" sz="1800" smtClean="0">
                <a:solidFill>
                  <a:srgbClr val="000000"/>
                </a:solidFill>
                <a:latin typeface="Maiandra GD" pitchFamily="34" charset="0"/>
              </a:rPr>
              <a:t> </a:t>
            </a:r>
            <a:r>
              <a:rPr lang="en-US" sz="1800" b="1">
                <a:solidFill>
                  <a:srgbClr val="000000"/>
                </a:solidFill>
                <a:latin typeface="Maiandra GD" pitchFamily="34" charset="0"/>
              </a:rPr>
              <a:t>|</a:t>
            </a:r>
            <a:r>
              <a:rPr lang="en-US" sz="1800">
                <a:solidFill>
                  <a:srgbClr val="000000"/>
                </a:solidFill>
                <a:latin typeface="Maiandra GD" pitchFamily="34" charset="0"/>
              </a:rPr>
              <a:t> Flowcharting the double-selection </a:t>
            </a:r>
            <a:r>
              <a:rPr lang="en-US" sz="1800" b="1">
                <a:solidFill>
                  <a:srgbClr val="C00000"/>
                </a:solidFill>
                <a:latin typeface="Maiandra GD" pitchFamily="34" charset="0"/>
                <a:ea typeface="Times New Roman" charset="0"/>
                <a:cs typeface="Lucida Console" charset="0"/>
              </a:rPr>
              <a:t>if...else</a:t>
            </a:r>
            <a:r>
              <a:rPr lang="en-US" sz="1800">
                <a:solidFill>
                  <a:srgbClr val="000000"/>
                </a:solidFill>
                <a:latin typeface="Maiandra GD" pitchFamily="34" charset="0"/>
              </a:rPr>
              <a:t> statement. </a:t>
            </a:r>
          </a:p>
        </p:txBody>
      </p:sp>
      <p:pic>
        <p:nvPicPr>
          <p:cNvPr id="46084" name="Picture 3" descr="AAHBDOD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1524000"/>
            <a:ext cx="6858000"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a:xfrm>
            <a:off x="876300" y="1657351"/>
            <a:ext cx="7391400" cy="3543299"/>
          </a:xfrm>
        </p:spPr>
        <p:txBody>
          <a:bodyPr/>
          <a:lstStyle/>
          <a:p>
            <a:pPr eaLnBrk="1" hangingPunct="1">
              <a:spcBef>
                <a:spcPts val="1800"/>
              </a:spcBef>
              <a:spcAft>
                <a:spcPts val="1800"/>
              </a:spcAft>
              <a:buClr>
                <a:schemeClr val="tx1"/>
              </a:buClr>
              <a:buSzPct val="80000"/>
            </a:pPr>
            <a:r>
              <a:rPr lang="en-US" sz="2800">
                <a:latin typeface="Maiandra GD" pitchFamily="34" charset="0"/>
              </a:rPr>
              <a:t>Nested </a:t>
            </a:r>
            <a:r>
              <a:rPr lang="en-US" sz="2400">
                <a:solidFill>
                  <a:srgbClr val="C00000"/>
                </a:solidFill>
                <a:latin typeface="Maiandra GD" pitchFamily="34" charset="0"/>
              </a:rPr>
              <a:t>if</a:t>
            </a:r>
            <a:r>
              <a:rPr lang="en-US" sz="2800">
                <a:solidFill>
                  <a:srgbClr val="C00000"/>
                </a:solidFill>
                <a:latin typeface="Maiandra GD" pitchFamily="34" charset="0"/>
              </a:rPr>
              <a:t>…</a:t>
            </a:r>
            <a:r>
              <a:rPr lang="en-US" sz="2400">
                <a:solidFill>
                  <a:srgbClr val="C00000"/>
                </a:solidFill>
                <a:latin typeface="Maiandra GD" pitchFamily="34" charset="0"/>
              </a:rPr>
              <a:t>else</a:t>
            </a:r>
            <a:r>
              <a:rPr lang="en-US" sz="2800">
                <a:latin typeface="Maiandra GD" pitchFamily="34" charset="0"/>
              </a:rPr>
              <a:t> statements </a:t>
            </a:r>
          </a:p>
          <a:p>
            <a:pPr marL="548640" lvl="1" indent="-274320" eaLnBrk="1" hangingPunct="1">
              <a:spcBef>
                <a:spcPts val="1800"/>
              </a:spcBef>
              <a:spcAft>
                <a:spcPts val="1800"/>
              </a:spcAft>
              <a:buClr>
                <a:schemeClr val="tx1"/>
              </a:buClr>
              <a:buSzPct val="80000"/>
            </a:pPr>
            <a:r>
              <a:rPr lang="en-US" sz="2400">
                <a:latin typeface="Maiandra GD" pitchFamily="34" charset="0"/>
              </a:rPr>
              <a:t>Test for multiple cases by placing </a:t>
            </a:r>
            <a:r>
              <a:rPr lang="en-US" sz="2000">
                <a:solidFill>
                  <a:srgbClr val="0070C0"/>
                </a:solidFill>
                <a:latin typeface="Maiandra GD" pitchFamily="34" charset="0"/>
              </a:rPr>
              <a:t>if</a:t>
            </a:r>
            <a:r>
              <a:rPr lang="en-US">
                <a:solidFill>
                  <a:srgbClr val="0070C0"/>
                </a:solidFill>
                <a:latin typeface="Maiandra GD" pitchFamily="34" charset="0"/>
              </a:rPr>
              <a:t>…</a:t>
            </a:r>
            <a:r>
              <a:rPr lang="en-US" sz="2000">
                <a:solidFill>
                  <a:srgbClr val="0070C0"/>
                </a:solidFill>
                <a:latin typeface="Maiandra GD" pitchFamily="34" charset="0"/>
              </a:rPr>
              <a:t>else</a:t>
            </a:r>
            <a:r>
              <a:rPr lang="en-US" sz="2400">
                <a:latin typeface="Maiandra GD" pitchFamily="34" charset="0"/>
              </a:rPr>
              <a:t> selection statements inside </a:t>
            </a:r>
            <a:r>
              <a:rPr lang="en-US" sz="2000">
                <a:solidFill>
                  <a:srgbClr val="0070C0"/>
                </a:solidFill>
                <a:latin typeface="Maiandra GD" pitchFamily="34" charset="0"/>
              </a:rPr>
              <a:t>if</a:t>
            </a:r>
            <a:r>
              <a:rPr lang="en-US">
                <a:solidFill>
                  <a:srgbClr val="0070C0"/>
                </a:solidFill>
                <a:latin typeface="Maiandra GD" pitchFamily="34" charset="0"/>
              </a:rPr>
              <a:t>…</a:t>
            </a:r>
            <a:r>
              <a:rPr lang="en-US" sz="2000">
                <a:solidFill>
                  <a:srgbClr val="0070C0"/>
                </a:solidFill>
                <a:latin typeface="Maiandra GD" pitchFamily="34" charset="0"/>
              </a:rPr>
              <a:t>else</a:t>
            </a:r>
            <a:r>
              <a:rPr lang="en-US" sz="2400">
                <a:latin typeface="Maiandra GD" pitchFamily="34" charset="0"/>
              </a:rPr>
              <a:t> selection statement</a:t>
            </a:r>
          </a:p>
          <a:p>
            <a:pPr marL="548640" lvl="1" indent="-274320" eaLnBrk="1" hangingPunct="1">
              <a:spcBef>
                <a:spcPts val="1800"/>
              </a:spcBef>
              <a:spcAft>
                <a:spcPts val="1800"/>
              </a:spcAft>
              <a:buClr>
                <a:schemeClr val="tx1"/>
              </a:buClr>
              <a:buSzPct val="80000"/>
            </a:pPr>
            <a:r>
              <a:rPr lang="en-US" sz="2400">
                <a:latin typeface="Maiandra GD" pitchFamily="34" charset="0"/>
              </a:rPr>
              <a:t>Once condition is met, </a:t>
            </a:r>
            <a:r>
              <a:rPr lang="en-US" sz="2400">
                <a:solidFill>
                  <a:srgbClr val="0070C0"/>
                </a:solidFill>
                <a:latin typeface="Maiandra GD" pitchFamily="34" charset="0"/>
              </a:rPr>
              <a:t>rest of statements skipped</a:t>
            </a:r>
          </a:p>
          <a:p>
            <a:pPr marL="548640" lvl="1" indent="-274320" eaLnBrk="1" hangingPunct="1">
              <a:spcBef>
                <a:spcPts val="1800"/>
              </a:spcBef>
              <a:spcAft>
                <a:spcPts val="1800"/>
              </a:spcAft>
              <a:buClr>
                <a:schemeClr val="tx1"/>
              </a:buClr>
              <a:buSzPct val="80000"/>
            </a:pPr>
            <a:r>
              <a:rPr lang="en-US" sz="2400">
                <a:latin typeface="Maiandra GD" pitchFamily="34" charset="0"/>
              </a:rPr>
              <a:t>Deep indentation usually not used in practice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a:xfrm>
            <a:off x="952500" y="990600"/>
            <a:ext cx="7239000" cy="4876800"/>
          </a:xfrm>
        </p:spPr>
        <p:txBody>
          <a:bodyPr/>
          <a:lstStyle/>
          <a:p>
            <a:pPr marL="548640" lvl="1" indent="-274320" eaLnBrk="1" hangingPunct="1">
              <a:spcBef>
                <a:spcPts val="1200"/>
              </a:spcBef>
              <a:spcAft>
                <a:spcPts val="1200"/>
              </a:spcAft>
              <a:buClr>
                <a:schemeClr val="tx1"/>
              </a:buClr>
              <a:buSzPct val="80000"/>
            </a:pPr>
            <a:r>
              <a:rPr lang="en-US" sz="2400">
                <a:latin typeface="Maiandra GD" pitchFamily="34" charset="0"/>
              </a:rPr>
              <a:t>Pseudocode for a nested </a:t>
            </a:r>
            <a:r>
              <a:rPr lang="en-US" sz="2000">
                <a:solidFill>
                  <a:srgbClr val="C00000"/>
                </a:solidFill>
                <a:latin typeface="Maiandra GD" pitchFamily="34" charset="0"/>
              </a:rPr>
              <a:t>if</a:t>
            </a:r>
            <a:r>
              <a:rPr lang="en-US">
                <a:solidFill>
                  <a:srgbClr val="C00000"/>
                </a:solidFill>
                <a:latin typeface="Maiandra GD" pitchFamily="34" charset="0"/>
              </a:rPr>
              <a:t>…</a:t>
            </a:r>
            <a:r>
              <a:rPr lang="en-US" sz="2000">
                <a:solidFill>
                  <a:srgbClr val="C00000"/>
                </a:solidFill>
                <a:latin typeface="Maiandra GD" pitchFamily="34" charset="0"/>
              </a:rPr>
              <a:t>else</a:t>
            </a:r>
            <a:r>
              <a:rPr lang="en-US" sz="2400">
                <a:latin typeface="Maiandra GD" pitchFamily="34" charset="0"/>
              </a:rPr>
              <a:t> statement</a:t>
            </a:r>
          </a:p>
          <a:p>
            <a:pPr marL="548640" lvl="1" indent="-274320" eaLnBrk="1" hangingPunct="1">
              <a:spcBef>
                <a:spcPts val="1200"/>
              </a:spcBef>
              <a:spcAft>
                <a:spcPts val="1200"/>
              </a:spcAft>
              <a:buClr>
                <a:schemeClr val="tx1"/>
              </a:buClr>
              <a:buSzPct val="80000"/>
              <a:buFont typeface="Arial" charset="0"/>
              <a:buNone/>
            </a:pPr>
            <a:r>
              <a:rPr lang="en-US" sz="2400" i="1">
                <a:solidFill>
                  <a:schemeClr val="accent2"/>
                </a:solidFill>
                <a:latin typeface="Maiandra GD" pitchFamily="34" charset="0"/>
              </a:rPr>
              <a:t>	</a:t>
            </a:r>
            <a:r>
              <a:rPr lang="en-US" sz="2000" i="1">
                <a:solidFill>
                  <a:schemeClr val="accent2"/>
                </a:solidFill>
                <a:latin typeface="Maiandra GD" pitchFamily="34" charset="0"/>
              </a:rPr>
              <a:t>If student</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s grade is greater than or equal to 90</a:t>
            </a:r>
            <a:br>
              <a:rPr lang="en-US" sz="2000" i="1">
                <a:solidFill>
                  <a:schemeClr val="accent2"/>
                </a:solidFill>
                <a:latin typeface="Maiandra GD" pitchFamily="34" charset="0"/>
              </a:rPr>
            </a:br>
            <a:r>
              <a:rPr lang="en-US" sz="2000" i="1">
                <a:solidFill>
                  <a:schemeClr val="accent2"/>
                </a:solidFill>
                <a:latin typeface="Maiandra GD" pitchFamily="34" charset="0"/>
              </a:rPr>
              <a:t>	Print </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A</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
            </a:r>
            <a:br>
              <a:rPr lang="en-US" sz="2000" i="1">
                <a:solidFill>
                  <a:schemeClr val="accent2"/>
                </a:solidFill>
                <a:latin typeface="Maiandra GD" pitchFamily="34" charset="0"/>
              </a:rPr>
            </a:br>
            <a:r>
              <a:rPr lang="en-US" sz="2000" i="1">
                <a:solidFill>
                  <a:schemeClr val="accent2"/>
                </a:solidFill>
                <a:latin typeface="Maiandra GD" pitchFamily="34" charset="0"/>
              </a:rPr>
              <a:t>else </a:t>
            </a:r>
            <a:br>
              <a:rPr lang="en-US" sz="2000" i="1">
                <a:solidFill>
                  <a:schemeClr val="accent2"/>
                </a:solidFill>
                <a:latin typeface="Maiandra GD" pitchFamily="34" charset="0"/>
              </a:rPr>
            </a:br>
            <a:r>
              <a:rPr lang="en-US" sz="2000" i="1">
                <a:solidFill>
                  <a:schemeClr val="accent2"/>
                </a:solidFill>
                <a:latin typeface="Maiandra GD" pitchFamily="34" charset="0"/>
              </a:rPr>
              <a:t>	</a:t>
            </a:r>
            <a:r>
              <a:rPr lang="en-US" sz="2000" i="1" smtClean="0">
                <a:solidFill>
                  <a:schemeClr val="accent2"/>
                </a:solidFill>
                <a:latin typeface="Maiandra GD" pitchFamily="34" charset="0"/>
              </a:rPr>
              <a:t>If </a:t>
            </a:r>
            <a:r>
              <a:rPr lang="en-US" sz="2000" i="1">
                <a:solidFill>
                  <a:schemeClr val="accent2"/>
                </a:solidFill>
                <a:latin typeface="Maiandra GD" pitchFamily="34" charset="0"/>
              </a:rPr>
              <a:t>student</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s grade is greater than or equal to 80</a:t>
            </a:r>
            <a:br>
              <a:rPr lang="en-US" sz="2000" i="1">
                <a:solidFill>
                  <a:schemeClr val="accent2"/>
                </a:solidFill>
                <a:latin typeface="Maiandra GD" pitchFamily="34" charset="0"/>
              </a:rPr>
            </a:br>
            <a:r>
              <a:rPr lang="en-US" sz="2000" i="1">
                <a:solidFill>
                  <a:schemeClr val="accent2"/>
                </a:solidFill>
                <a:latin typeface="Maiandra GD" pitchFamily="34" charset="0"/>
              </a:rPr>
              <a:t>	</a:t>
            </a:r>
            <a:r>
              <a:rPr lang="en-US" sz="2000" i="1" smtClean="0">
                <a:solidFill>
                  <a:schemeClr val="accent2"/>
                </a:solidFill>
                <a:latin typeface="Maiandra GD" pitchFamily="34" charset="0"/>
              </a:rPr>
              <a:t>    Print </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B</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
            </a:r>
            <a:br>
              <a:rPr lang="en-US" sz="2000" i="1">
                <a:solidFill>
                  <a:schemeClr val="accent2"/>
                </a:solidFill>
                <a:latin typeface="Maiandra GD" pitchFamily="34" charset="0"/>
              </a:rPr>
            </a:br>
            <a:r>
              <a:rPr lang="en-US" sz="2000" i="1">
                <a:solidFill>
                  <a:schemeClr val="accent2"/>
                </a:solidFill>
                <a:latin typeface="Maiandra GD" pitchFamily="34" charset="0"/>
              </a:rPr>
              <a:t>	else </a:t>
            </a:r>
            <a:br>
              <a:rPr lang="en-US" sz="2000" i="1">
                <a:solidFill>
                  <a:schemeClr val="accent2"/>
                </a:solidFill>
                <a:latin typeface="Maiandra GD" pitchFamily="34" charset="0"/>
              </a:rPr>
            </a:br>
            <a:r>
              <a:rPr lang="en-US" sz="2000" i="1">
                <a:solidFill>
                  <a:schemeClr val="accent2"/>
                </a:solidFill>
                <a:latin typeface="Maiandra GD" pitchFamily="34" charset="0"/>
              </a:rPr>
              <a:t>	    If student</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s grade is greater than or equal to 70 </a:t>
            </a:r>
            <a:br>
              <a:rPr lang="en-US" sz="2000" i="1">
                <a:solidFill>
                  <a:schemeClr val="accent2"/>
                </a:solidFill>
                <a:latin typeface="Maiandra GD" pitchFamily="34" charset="0"/>
              </a:rPr>
            </a:br>
            <a:r>
              <a:rPr lang="en-US" sz="2000" i="1">
                <a:solidFill>
                  <a:schemeClr val="accent2"/>
                </a:solidFill>
                <a:latin typeface="Maiandra GD" pitchFamily="34" charset="0"/>
              </a:rPr>
              <a:t>	        Print </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C</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
            </a:r>
            <a:br>
              <a:rPr lang="en-US" sz="2000" i="1">
                <a:solidFill>
                  <a:schemeClr val="accent2"/>
                </a:solidFill>
                <a:latin typeface="Maiandra GD" pitchFamily="34" charset="0"/>
              </a:rPr>
            </a:br>
            <a:r>
              <a:rPr lang="en-US" sz="2000" i="1">
                <a:solidFill>
                  <a:schemeClr val="accent2"/>
                </a:solidFill>
                <a:latin typeface="Maiandra GD" pitchFamily="34" charset="0"/>
              </a:rPr>
              <a:t>	    else </a:t>
            </a:r>
            <a:br>
              <a:rPr lang="en-US" sz="2000" i="1">
                <a:solidFill>
                  <a:schemeClr val="accent2"/>
                </a:solidFill>
                <a:latin typeface="Maiandra GD" pitchFamily="34" charset="0"/>
              </a:rPr>
            </a:br>
            <a:r>
              <a:rPr lang="en-US" sz="2000" i="1">
                <a:solidFill>
                  <a:schemeClr val="accent2"/>
                </a:solidFill>
                <a:latin typeface="Maiandra GD" pitchFamily="34" charset="0"/>
              </a:rPr>
              <a:t>	        If student</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s grade is greater than or equal to 60 </a:t>
            </a:r>
            <a:br>
              <a:rPr lang="en-US" sz="2000" i="1">
                <a:solidFill>
                  <a:schemeClr val="accent2"/>
                </a:solidFill>
                <a:latin typeface="Maiandra GD" pitchFamily="34" charset="0"/>
              </a:rPr>
            </a:br>
            <a:r>
              <a:rPr lang="en-US" sz="2000" i="1">
                <a:solidFill>
                  <a:schemeClr val="accent2"/>
                </a:solidFill>
                <a:latin typeface="Maiandra GD" pitchFamily="34" charset="0"/>
              </a:rPr>
              <a:t>	            Print </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D</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
            </a:r>
            <a:br>
              <a:rPr lang="en-US" sz="2000" i="1">
                <a:solidFill>
                  <a:schemeClr val="accent2"/>
                </a:solidFill>
                <a:latin typeface="Maiandra GD" pitchFamily="34" charset="0"/>
              </a:rPr>
            </a:br>
            <a:r>
              <a:rPr lang="en-US" sz="2000" i="1">
                <a:solidFill>
                  <a:schemeClr val="accent2"/>
                </a:solidFill>
                <a:latin typeface="Maiandra GD" pitchFamily="34" charset="0"/>
              </a:rPr>
              <a:t>	        else</a:t>
            </a:r>
            <a:br>
              <a:rPr lang="en-US" sz="2000" i="1">
                <a:solidFill>
                  <a:schemeClr val="accent2"/>
                </a:solidFill>
                <a:latin typeface="Maiandra GD" pitchFamily="34" charset="0"/>
              </a:rPr>
            </a:br>
            <a:r>
              <a:rPr lang="en-US" sz="2000" i="1">
                <a:solidFill>
                  <a:schemeClr val="accent2"/>
                </a:solidFill>
                <a:latin typeface="Maiandra GD" pitchFamily="34" charset="0"/>
              </a:rPr>
              <a:t>	            Print </a:t>
            </a:r>
            <a:r>
              <a:rPr lang="ja-JP" altLang="en-US" sz="2000" i="1">
                <a:solidFill>
                  <a:schemeClr val="accent2"/>
                </a:solidFill>
                <a:latin typeface="Maiandra GD" pitchFamily="34" charset="0"/>
              </a:rPr>
              <a:t>“</a:t>
            </a:r>
            <a:r>
              <a:rPr lang="en-US" sz="2000" i="1">
                <a:solidFill>
                  <a:schemeClr val="accent2"/>
                </a:solidFill>
                <a:latin typeface="Maiandra GD" pitchFamily="34" charset="0"/>
              </a:rPr>
              <a:t>F</a:t>
            </a:r>
            <a:r>
              <a:rPr lang="ja-JP" altLang="en-US" sz="2000" i="1">
                <a:solidFill>
                  <a:schemeClr val="accent2"/>
                </a:solidFill>
                <a:latin typeface="Maiandra GD" pitchFamily="34" charset="0"/>
              </a:rPr>
              <a:t>”</a:t>
            </a:r>
            <a:endParaRPr lang="en-US" sz="2000">
              <a:latin typeface="Maiandra G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324100" y="76200"/>
            <a:ext cx="4495800" cy="685800"/>
          </a:xfrm>
        </p:spPr>
        <p:txBody>
          <a:bodyPr/>
          <a:lstStyle/>
          <a:p>
            <a:pPr eaLnBrk="1" hangingPunct="1"/>
            <a:r>
              <a:rPr lang="en-US" sz="4000" b="1" dirty="0" smtClean="0">
                <a:solidFill>
                  <a:schemeClr val="accent1">
                    <a:lumMod val="25000"/>
                  </a:schemeClr>
                </a:solidFill>
                <a:effectLst>
                  <a:outerShdw blurRad="38100" dist="38100" dir="2700000" algn="tl">
                    <a:srgbClr val="000000">
                      <a:alpha val="43137"/>
                    </a:srgbClr>
                  </a:outerShdw>
                </a:effectLst>
                <a:latin typeface="Maiandra GD" pitchFamily="34" charset="0"/>
              </a:rPr>
              <a:t>Lecture Objectives</a:t>
            </a:r>
            <a:endParaRPr lang="en-US" sz="4000" b="1" dirty="0">
              <a:solidFill>
                <a:schemeClr val="accent1">
                  <a:lumMod val="25000"/>
                </a:schemeClr>
              </a:solidFill>
              <a:effectLst>
                <a:outerShdw blurRad="38100" dist="38100" dir="2700000" algn="tl">
                  <a:srgbClr val="000000">
                    <a:alpha val="43137"/>
                  </a:srgbClr>
                </a:outerShdw>
              </a:effectLst>
              <a:latin typeface="Maiandra GD" pitchFamily="34" charset="0"/>
            </a:endParaRPr>
          </a:p>
        </p:txBody>
      </p:sp>
      <p:sp>
        <p:nvSpPr>
          <p:cNvPr id="30724" name="Rectangle 5"/>
          <p:cNvSpPr>
            <a:spLocks noGrp="1" noChangeArrowheads="1"/>
          </p:cNvSpPr>
          <p:nvPr>
            <p:ph idx="1"/>
          </p:nvPr>
        </p:nvSpPr>
        <p:spPr>
          <a:xfrm>
            <a:off x="304800" y="1524000"/>
            <a:ext cx="8534400" cy="5029200"/>
          </a:xfrm>
        </p:spPr>
        <p:txBody>
          <a:bodyPr/>
          <a:lstStyle/>
          <a:p>
            <a:pPr marL="0" algn="just" eaLnBrk="1" hangingPunct="1">
              <a:spcBef>
                <a:spcPts val="1000"/>
              </a:spcBef>
              <a:spcAft>
                <a:spcPts val="1000"/>
              </a:spcAft>
              <a:buClr>
                <a:srgbClr val="0070C0"/>
              </a:buClr>
              <a:buFont typeface="Wingdings" charset="0"/>
              <a:buNone/>
            </a:pPr>
            <a:r>
              <a:rPr lang="en-US" sz="2400" b="0" i="0" dirty="0">
                <a:solidFill>
                  <a:schemeClr val="tx1"/>
                </a:solidFill>
                <a:latin typeface="Maiandra GD" pitchFamily="34" charset="0"/>
                <a:ea typeface="Times New Roman" charset="0"/>
                <a:cs typeface="Goudy Sans Book" charset="0"/>
              </a:rPr>
              <a:t>In this </a:t>
            </a:r>
            <a:r>
              <a:rPr lang="en-US" sz="2400" b="0" i="0" dirty="0" smtClean="0">
                <a:solidFill>
                  <a:schemeClr val="tx1"/>
                </a:solidFill>
                <a:latin typeface="Maiandra GD" pitchFamily="34" charset="0"/>
                <a:ea typeface="Times New Roman" charset="0"/>
                <a:cs typeface="Goudy Sans Book" charset="0"/>
              </a:rPr>
              <a:t>chapter, </a:t>
            </a:r>
            <a:r>
              <a:rPr lang="en-US" sz="2400" b="0" i="0" dirty="0">
                <a:solidFill>
                  <a:schemeClr val="tx1"/>
                </a:solidFill>
                <a:latin typeface="Maiandra GD" pitchFamily="34" charset="0"/>
                <a:ea typeface="Times New Roman" charset="0"/>
                <a:cs typeface="Goudy Sans Book" charset="0"/>
              </a:rPr>
              <a:t>you will learn</a:t>
            </a:r>
            <a:r>
              <a:rPr lang="en-US" sz="2400" b="0" i="0" dirty="0" smtClean="0">
                <a:solidFill>
                  <a:schemeClr val="tx1"/>
                </a:solidFill>
                <a:latin typeface="Maiandra GD" pitchFamily="34" charset="0"/>
                <a:ea typeface="Times New Roman" charset="0"/>
                <a:cs typeface="Goudy Sans Book" charset="0"/>
              </a:rPr>
              <a:t>:</a:t>
            </a:r>
            <a:endParaRPr lang="en-US" sz="2400" b="0" i="0" dirty="0">
              <a:solidFill>
                <a:schemeClr val="tx1"/>
              </a:solidFill>
              <a:latin typeface="Maiandra GD" pitchFamily="34" charset="0"/>
              <a:ea typeface="Times New Roman" charset="0"/>
              <a:cs typeface="Goudy Sans Book" charset="0"/>
            </a:endParaRPr>
          </a:p>
          <a:p>
            <a:pPr marL="274320" indent="-274320" eaLnBrk="1" hangingPunct="1">
              <a:spcBef>
                <a:spcPts val="1000"/>
              </a:spcBef>
              <a:spcAft>
                <a:spcPts val="1000"/>
              </a:spcAft>
              <a:buClr>
                <a:srgbClr val="0070C0"/>
              </a:buClr>
              <a:buSzPct val="80000"/>
              <a:buFont typeface="Wingdings" pitchFamily="2" charset="2"/>
              <a:buChar char=""/>
            </a:pPr>
            <a:r>
              <a:rPr lang="en-US" sz="2200" b="0" i="0" dirty="0" smtClean="0">
                <a:solidFill>
                  <a:schemeClr val="tx1"/>
                </a:solidFill>
                <a:latin typeface="Maiandra GD" pitchFamily="34" charset="0"/>
                <a:ea typeface="Times New Roman" charset="0"/>
                <a:cs typeface="Goudy Sans Book" charset="0"/>
              </a:rPr>
              <a:t>To develop algorithms through </a:t>
            </a:r>
            <a:r>
              <a:rPr lang="en-US" sz="2200" b="0" i="0" dirty="0" smtClean="0">
                <a:solidFill>
                  <a:srgbClr val="C00000"/>
                </a:solidFill>
                <a:latin typeface="Maiandra GD" pitchFamily="34" charset="0"/>
                <a:ea typeface="Times New Roman" charset="0"/>
                <a:cs typeface="Goudy Sans Book" charset="0"/>
              </a:rPr>
              <a:t>the process of top-down</a:t>
            </a:r>
            <a:r>
              <a:rPr lang="en-US" sz="2200" b="0" i="0" dirty="0" smtClean="0">
                <a:solidFill>
                  <a:schemeClr val="tx1"/>
                </a:solidFill>
                <a:latin typeface="Maiandra GD" pitchFamily="34" charset="0"/>
                <a:ea typeface="Times New Roman" charset="0"/>
                <a:cs typeface="Goudy Sans Book" charset="0"/>
              </a:rPr>
              <a:t>, </a:t>
            </a:r>
            <a:r>
              <a:rPr lang="en-US" sz="2200" b="0" i="0" dirty="0" smtClean="0">
                <a:solidFill>
                  <a:srgbClr val="C00000"/>
                </a:solidFill>
                <a:latin typeface="Maiandra GD" pitchFamily="34" charset="0"/>
                <a:ea typeface="Times New Roman" charset="0"/>
                <a:cs typeface="Goudy Sans Book" charset="0"/>
              </a:rPr>
              <a:t>stepwise refinement</a:t>
            </a:r>
          </a:p>
          <a:p>
            <a:pPr marL="274320" indent="-274320" eaLnBrk="1" hangingPunct="1">
              <a:spcBef>
                <a:spcPts val="1000"/>
              </a:spcBef>
              <a:spcAft>
                <a:spcPts val="1000"/>
              </a:spcAft>
              <a:buClr>
                <a:srgbClr val="0070C0"/>
              </a:buClr>
              <a:buSzPct val="80000"/>
              <a:buFont typeface="Wingdings" pitchFamily="2" charset="2"/>
              <a:buChar char=""/>
            </a:pPr>
            <a:r>
              <a:rPr lang="en-US" sz="2200" b="0" i="0" dirty="0" smtClean="0">
                <a:solidFill>
                  <a:schemeClr val="tx1"/>
                </a:solidFill>
                <a:latin typeface="Maiandra GD" pitchFamily="34" charset="0"/>
                <a:ea typeface="Times New Roman" charset="0"/>
                <a:cs typeface="Goudy Sans Book" charset="0"/>
              </a:rPr>
              <a:t>To use the </a:t>
            </a:r>
            <a:r>
              <a:rPr lang="en-US" sz="2000" b="0" i="0" dirty="0" smtClean="0">
                <a:solidFill>
                  <a:srgbClr val="C00000"/>
                </a:solidFill>
                <a:latin typeface="Maiandra GD" pitchFamily="34" charset="0"/>
                <a:ea typeface="Times New Roman" charset="0"/>
                <a:cs typeface="Goudy Sans Book" charset="0"/>
              </a:rPr>
              <a:t>if</a:t>
            </a:r>
            <a:r>
              <a:rPr lang="en-US" sz="2200" b="0" i="0" dirty="0" smtClean="0">
                <a:solidFill>
                  <a:schemeClr val="tx1"/>
                </a:solidFill>
                <a:latin typeface="Maiandra GD" pitchFamily="34" charset="0"/>
                <a:ea typeface="Times New Roman" charset="0"/>
                <a:cs typeface="Goudy Sans Book" charset="0"/>
              </a:rPr>
              <a:t> selection statement and </a:t>
            </a:r>
            <a:r>
              <a:rPr lang="en-US" sz="2000" b="0" i="0" dirty="0" smtClean="0">
                <a:solidFill>
                  <a:srgbClr val="C00000"/>
                </a:solidFill>
                <a:latin typeface="Maiandra GD" pitchFamily="34" charset="0"/>
                <a:ea typeface="Times New Roman" charset="0"/>
                <a:cs typeface="Goudy Sans Book" charset="0"/>
              </a:rPr>
              <a:t>if...else</a:t>
            </a:r>
            <a:r>
              <a:rPr lang="en-US" sz="2200" b="0" i="0" dirty="0" smtClean="0">
                <a:solidFill>
                  <a:schemeClr val="tx1"/>
                </a:solidFill>
                <a:latin typeface="Maiandra GD" pitchFamily="34" charset="0"/>
                <a:ea typeface="Times New Roman" charset="0"/>
                <a:cs typeface="Goudy Sans Book" charset="0"/>
              </a:rPr>
              <a:t> selection statement to select actions</a:t>
            </a:r>
          </a:p>
          <a:p>
            <a:pPr marL="274320" indent="-274320" eaLnBrk="1" hangingPunct="1">
              <a:spcBef>
                <a:spcPts val="1000"/>
              </a:spcBef>
              <a:spcAft>
                <a:spcPts val="1000"/>
              </a:spcAft>
              <a:buClr>
                <a:srgbClr val="0070C0"/>
              </a:buClr>
              <a:buSzPct val="80000"/>
              <a:buFont typeface="Wingdings" pitchFamily="2" charset="2"/>
              <a:buChar char=""/>
            </a:pPr>
            <a:r>
              <a:rPr lang="en-US" sz="2200" b="0" i="0" dirty="0" smtClean="0">
                <a:solidFill>
                  <a:schemeClr val="tx1"/>
                </a:solidFill>
                <a:latin typeface="Maiandra GD" pitchFamily="34" charset="0"/>
                <a:ea typeface="Times New Roman" charset="0"/>
                <a:cs typeface="Goudy Sans Book" charset="0"/>
              </a:rPr>
              <a:t>To use the </a:t>
            </a:r>
            <a:r>
              <a:rPr lang="en-US" sz="2000" b="0" i="0" dirty="0" smtClean="0">
                <a:solidFill>
                  <a:srgbClr val="C00000"/>
                </a:solidFill>
                <a:latin typeface="Maiandra GD" pitchFamily="34" charset="0"/>
                <a:ea typeface="Times New Roman" charset="0"/>
                <a:cs typeface="Goudy Sans Book" charset="0"/>
              </a:rPr>
              <a:t>while</a:t>
            </a:r>
            <a:r>
              <a:rPr lang="en-US" sz="2200" b="0" i="0" dirty="0" smtClean="0">
                <a:solidFill>
                  <a:schemeClr val="tx1"/>
                </a:solidFill>
                <a:latin typeface="Maiandra GD" pitchFamily="34" charset="0"/>
                <a:ea typeface="Times New Roman" charset="0"/>
                <a:cs typeface="Goudy Sans Book" charset="0"/>
              </a:rPr>
              <a:t> repetition statement to execute statements in a program repeatedly</a:t>
            </a:r>
          </a:p>
          <a:p>
            <a:pPr marL="274320" indent="-274320" eaLnBrk="1" hangingPunct="1">
              <a:spcBef>
                <a:spcPts val="1000"/>
              </a:spcBef>
              <a:spcAft>
                <a:spcPts val="1000"/>
              </a:spcAft>
              <a:buClr>
                <a:srgbClr val="0070C0"/>
              </a:buClr>
              <a:buSzPct val="80000"/>
              <a:buFont typeface="Wingdings" pitchFamily="2" charset="2"/>
              <a:buChar char=""/>
            </a:pPr>
            <a:r>
              <a:rPr lang="en-US" sz="2200" b="0" i="0" dirty="0" smtClean="0">
                <a:solidFill>
                  <a:srgbClr val="C00000"/>
                </a:solidFill>
                <a:latin typeface="Maiandra GD" pitchFamily="34" charset="0"/>
                <a:ea typeface="Times New Roman" charset="0"/>
                <a:cs typeface="Goudy Sans Book" charset="0"/>
              </a:rPr>
              <a:t>Counter-controlled</a:t>
            </a:r>
            <a:r>
              <a:rPr lang="en-US" sz="2200" b="0" i="0" dirty="0" smtClean="0">
                <a:solidFill>
                  <a:schemeClr val="tx1"/>
                </a:solidFill>
                <a:latin typeface="Maiandra GD" pitchFamily="34" charset="0"/>
                <a:ea typeface="Times New Roman" charset="0"/>
                <a:cs typeface="Goudy Sans Book" charset="0"/>
              </a:rPr>
              <a:t> repetition and </a:t>
            </a:r>
            <a:r>
              <a:rPr lang="en-US" sz="2200" b="0" i="0" dirty="0" smtClean="0">
                <a:solidFill>
                  <a:srgbClr val="C00000"/>
                </a:solidFill>
                <a:latin typeface="Maiandra GD" pitchFamily="34" charset="0"/>
                <a:ea typeface="Times New Roman" charset="0"/>
                <a:cs typeface="Goudy Sans Book" charset="0"/>
              </a:rPr>
              <a:t>sentinel-controlled</a:t>
            </a:r>
            <a:r>
              <a:rPr lang="en-US" sz="2200" b="0" i="0" dirty="0" smtClean="0">
                <a:solidFill>
                  <a:schemeClr val="tx1"/>
                </a:solidFill>
                <a:latin typeface="Maiandra GD" pitchFamily="34" charset="0"/>
                <a:ea typeface="Times New Roman" charset="0"/>
                <a:cs typeface="Goudy Sans Book" charset="0"/>
              </a:rPr>
              <a:t> repetition</a:t>
            </a:r>
          </a:p>
          <a:p>
            <a:pPr marL="274320" indent="-274320" eaLnBrk="1" hangingPunct="1">
              <a:spcBef>
                <a:spcPts val="1000"/>
              </a:spcBef>
              <a:spcAft>
                <a:spcPts val="1000"/>
              </a:spcAft>
              <a:buClr>
                <a:srgbClr val="0070C0"/>
              </a:buClr>
              <a:buSzPct val="80000"/>
              <a:buFont typeface="Wingdings" pitchFamily="2" charset="2"/>
              <a:buChar char=""/>
            </a:pPr>
            <a:r>
              <a:rPr lang="en-US" sz="2200" b="0" i="0" dirty="0" smtClean="0">
                <a:solidFill>
                  <a:srgbClr val="C00000"/>
                </a:solidFill>
                <a:latin typeface="Maiandra GD" pitchFamily="34" charset="0"/>
                <a:ea typeface="Times New Roman" charset="0"/>
                <a:cs typeface="Goudy Sans Book" charset="0"/>
              </a:rPr>
              <a:t>Structured programming</a:t>
            </a:r>
          </a:p>
          <a:p>
            <a:pPr marL="274320" indent="-274320" eaLnBrk="1" hangingPunct="1">
              <a:spcBef>
                <a:spcPts val="1000"/>
              </a:spcBef>
              <a:spcAft>
                <a:spcPts val="1000"/>
              </a:spcAft>
              <a:buClr>
                <a:srgbClr val="0070C0"/>
              </a:buClr>
              <a:buSzPct val="80000"/>
              <a:buFont typeface="Wingdings" pitchFamily="2" charset="2"/>
              <a:buChar char=""/>
            </a:pPr>
            <a:r>
              <a:rPr lang="en-US" sz="2200" b="0" i="0" dirty="0" smtClean="0">
                <a:solidFill>
                  <a:schemeClr val="tx1"/>
                </a:solidFill>
                <a:latin typeface="Maiandra GD" pitchFamily="34" charset="0"/>
                <a:ea typeface="Times New Roman" charset="0"/>
                <a:cs typeface="Goudy Sans Book" charset="0"/>
              </a:rPr>
              <a:t>The </a:t>
            </a:r>
            <a:r>
              <a:rPr lang="en-US" sz="2200" b="0" i="0" dirty="0" smtClean="0">
                <a:solidFill>
                  <a:srgbClr val="C00000"/>
                </a:solidFill>
                <a:latin typeface="Maiandra GD" pitchFamily="34" charset="0"/>
                <a:ea typeface="Times New Roman" charset="0"/>
                <a:cs typeface="Goudy Sans Book" charset="0"/>
              </a:rPr>
              <a:t>increment</a:t>
            </a:r>
            <a:r>
              <a:rPr lang="en-US" sz="2200" b="0" i="0" dirty="0" smtClean="0">
                <a:solidFill>
                  <a:schemeClr val="tx1"/>
                </a:solidFill>
                <a:latin typeface="Maiandra GD" pitchFamily="34" charset="0"/>
                <a:ea typeface="Times New Roman" charset="0"/>
                <a:cs typeface="Goudy Sans Book" charset="0"/>
              </a:rPr>
              <a:t>, </a:t>
            </a:r>
            <a:r>
              <a:rPr lang="en-US" sz="2200" b="0" i="0" dirty="0" smtClean="0">
                <a:solidFill>
                  <a:srgbClr val="C00000"/>
                </a:solidFill>
                <a:latin typeface="Maiandra GD" pitchFamily="34" charset="0"/>
                <a:ea typeface="Times New Roman" charset="0"/>
                <a:cs typeface="Goudy Sans Book" charset="0"/>
              </a:rPr>
              <a:t>decrement</a:t>
            </a:r>
            <a:r>
              <a:rPr lang="en-US" sz="2200" b="0" i="0" dirty="0" smtClean="0">
                <a:solidFill>
                  <a:schemeClr val="tx1"/>
                </a:solidFill>
                <a:latin typeface="Maiandra GD" pitchFamily="34" charset="0"/>
                <a:ea typeface="Times New Roman" charset="0"/>
                <a:cs typeface="Goudy Sans Book" charset="0"/>
              </a:rPr>
              <a:t> and </a:t>
            </a:r>
            <a:r>
              <a:rPr lang="en-US" sz="2200" b="0" i="0" dirty="0" smtClean="0">
                <a:solidFill>
                  <a:srgbClr val="C00000"/>
                </a:solidFill>
                <a:latin typeface="Maiandra GD" pitchFamily="34" charset="0"/>
                <a:ea typeface="Times New Roman" charset="0"/>
                <a:cs typeface="Goudy Sans Book" charset="0"/>
              </a:rPr>
              <a:t>assignment operators</a:t>
            </a:r>
            <a:endParaRPr lang="en-US" sz="2200" b="0" i="0" dirty="0">
              <a:solidFill>
                <a:srgbClr val="C00000"/>
              </a:solidFill>
              <a:latin typeface="Maiandra GD" pitchFamily="34" charset="0"/>
              <a:ea typeface="Times New Roman" charset="0"/>
              <a:cs typeface="Goudy Sans Book"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idx="1"/>
          </p:nvPr>
        </p:nvSpPr>
        <p:spPr>
          <a:xfrm>
            <a:off x="1238250" y="838200"/>
            <a:ext cx="6667500" cy="5181600"/>
          </a:xfrm>
        </p:spPr>
        <p:txBody>
          <a:bodyPr/>
          <a:lstStyle/>
          <a:p>
            <a:pPr marL="274320" indent="-274320" eaLnBrk="1" hangingPunct="1">
              <a:spcBef>
                <a:spcPts val="600"/>
              </a:spcBef>
              <a:spcAft>
                <a:spcPts val="600"/>
              </a:spcAft>
              <a:buClr>
                <a:schemeClr val="tx1"/>
              </a:buClr>
              <a:buSzPct val="80000"/>
            </a:pPr>
            <a:r>
              <a:rPr lang="en-US" sz="2800">
                <a:latin typeface="Maiandra GD" pitchFamily="34" charset="0"/>
              </a:rPr>
              <a:t>Compound statement</a:t>
            </a:r>
            <a:r>
              <a:rPr lang="en-US" sz="2800" smtClean="0">
                <a:latin typeface="Maiandra GD" pitchFamily="34" charset="0"/>
              </a:rPr>
              <a:t>:</a:t>
            </a:r>
            <a:endParaRPr lang="en-US" sz="2800">
              <a:latin typeface="Maiandra GD" pitchFamily="34" charset="0"/>
            </a:endParaRPr>
          </a:p>
          <a:p>
            <a:pPr marL="548640" lvl="1" indent="-274320" eaLnBrk="1" hangingPunct="1">
              <a:spcBef>
                <a:spcPts val="600"/>
              </a:spcBef>
              <a:spcAft>
                <a:spcPts val="600"/>
              </a:spcAft>
              <a:buClr>
                <a:schemeClr val="tx1"/>
              </a:buClr>
              <a:buSzPct val="80000"/>
            </a:pPr>
            <a:r>
              <a:rPr lang="en-US" sz="2000">
                <a:latin typeface="Maiandra GD" pitchFamily="34" charset="0"/>
              </a:rPr>
              <a:t>Set of statements within </a:t>
            </a:r>
            <a:r>
              <a:rPr lang="en-US" sz="2000">
                <a:solidFill>
                  <a:srgbClr val="0070C0"/>
                </a:solidFill>
                <a:latin typeface="Maiandra GD" pitchFamily="34" charset="0"/>
              </a:rPr>
              <a:t>a pair of braces</a:t>
            </a:r>
          </a:p>
          <a:p>
            <a:pPr marL="548640" lvl="1" indent="-274320" eaLnBrk="1" hangingPunct="1">
              <a:spcBef>
                <a:spcPts val="600"/>
              </a:spcBef>
              <a:spcAft>
                <a:spcPts val="600"/>
              </a:spcAft>
              <a:buClr>
                <a:schemeClr val="tx1"/>
              </a:buClr>
              <a:buSzPct val="80000"/>
            </a:pPr>
            <a:r>
              <a:rPr lang="en-US" sz="2000">
                <a:latin typeface="Maiandra GD" pitchFamily="34" charset="0"/>
              </a:rPr>
              <a:t>Example:</a:t>
            </a:r>
          </a:p>
          <a:p>
            <a:pPr lvl="2" eaLnBrk="1" hangingPunct="1">
              <a:spcBef>
                <a:spcPts val="600"/>
              </a:spcBef>
              <a:spcAft>
                <a:spcPts val="600"/>
              </a:spcAft>
              <a:buClr>
                <a:schemeClr val="tx1"/>
              </a:buClr>
              <a:buSzPct val="80000"/>
              <a:buFont typeface="Arial" charset="0"/>
              <a:buNone/>
            </a:pPr>
            <a:r>
              <a:rPr lang="en-US" sz="1600" i="1">
                <a:latin typeface="Maiandra GD" pitchFamily="34" charset="0"/>
              </a:rPr>
              <a:t>if ( grade &gt;= 60 ) </a:t>
            </a:r>
          </a:p>
          <a:p>
            <a:pPr lvl="2" eaLnBrk="1" hangingPunct="1">
              <a:spcBef>
                <a:spcPts val="600"/>
              </a:spcBef>
              <a:spcAft>
                <a:spcPts val="600"/>
              </a:spcAft>
              <a:buClr>
                <a:schemeClr val="tx1"/>
              </a:buClr>
              <a:buSzPct val="80000"/>
              <a:buFont typeface="Arial" charset="0"/>
              <a:buNone/>
            </a:pPr>
            <a:r>
              <a:rPr lang="en-US" sz="1600" i="1">
                <a:latin typeface="Maiandra GD" pitchFamily="34" charset="0"/>
              </a:rPr>
              <a:t>   printf( "Passed.\n" );</a:t>
            </a:r>
          </a:p>
          <a:p>
            <a:pPr lvl="2" eaLnBrk="1" hangingPunct="1">
              <a:spcBef>
                <a:spcPts val="600"/>
              </a:spcBef>
              <a:spcAft>
                <a:spcPts val="600"/>
              </a:spcAft>
              <a:buClr>
                <a:schemeClr val="tx1"/>
              </a:buClr>
              <a:buSzPct val="80000"/>
              <a:buFont typeface="Arial" charset="0"/>
              <a:buNone/>
            </a:pPr>
            <a:r>
              <a:rPr lang="en-US" sz="1600" i="1">
                <a:latin typeface="Maiandra GD" pitchFamily="34" charset="0"/>
              </a:rPr>
              <a:t>else {</a:t>
            </a:r>
          </a:p>
          <a:p>
            <a:pPr lvl="2" eaLnBrk="1" hangingPunct="1">
              <a:spcBef>
                <a:spcPts val="600"/>
              </a:spcBef>
              <a:spcAft>
                <a:spcPts val="600"/>
              </a:spcAft>
              <a:buClr>
                <a:schemeClr val="tx1"/>
              </a:buClr>
              <a:buSzPct val="80000"/>
              <a:buFont typeface="Arial" charset="0"/>
              <a:buNone/>
            </a:pPr>
            <a:r>
              <a:rPr lang="en-US" sz="1600" i="1">
                <a:latin typeface="Maiandra GD" pitchFamily="34" charset="0"/>
              </a:rPr>
              <a:t>   printf( "Failed.\n" );</a:t>
            </a:r>
          </a:p>
          <a:p>
            <a:pPr lvl="2" eaLnBrk="1" hangingPunct="1">
              <a:spcBef>
                <a:spcPts val="600"/>
              </a:spcBef>
              <a:spcAft>
                <a:spcPts val="600"/>
              </a:spcAft>
              <a:buClr>
                <a:schemeClr val="tx1"/>
              </a:buClr>
              <a:buSzPct val="80000"/>
              <a:buFont typeface="Arial" charset="0"/>
              <a:buNone/>
            </a:pPr>
            <a:r>
              <a:rPr lang="en-US" sz="1600" i="1">
                <a:latin typeface="Maiandra GD" pitchFamily="34" charset="0"/>
              </a:rPr>
              <a:t>   printf( "You must take this </a:t>
            </a:r>
            <a:r>
              <a:rPr lang="en-US" sz="1600" i="1" smtClean="0">
                <a:latin typeface="Maiandra GD" pitchFamily="34" charset="0"/>
              </a:rPr>
              <a:t>course again</a:t>
            </a:r>
            <a:r>
              <a:rPr lang="en-US" sz="1600" i="1">
                <a:latin typeface="Maiandra GD" pitchFamily="34" charset="0"/>
              </a:rPr>
              <a:t>.\n" </a:t>
            </a:r>
            <a:r>
              <a:rPr lang="en-US" sz="1600" i="1" smtClean="0">
                <a:latin typeface="Maiandra GD" pitchFamily="34" charset="0"/>
              </a:rPr>
              <a:t>);</a:t>
            </a:r>
          </a:p>
          <a:p>
            <a:pPr lvl="2" eaLnBrk="1" hangingPunct="1">
              <a:spcBef>
                <a:spcPts val="600"/>
              </a:spcBef>
              <a:spcAft>
                <a:spcPts val="600"/>
              </a:spcAft>
              <a:buClr>
                <a:schemeClr val="tx1"/>
              </a:buClr>
              <a:buSzPct val="80000"/>
              <a:buFont typeface="Arial" charset="0"/>
              <a:buNone/>
            </a:pPr>
            <a:r>
              <a:rPr lang="en-US" sz="1600" i="1" smtClean="0">
                <a:latin typeface="Maiandra GD" pitchFamily="34" charset="0"/>
              </a:rPr>
              <a:t>} </a:t>
            </a:r>
            <a:endParaRPr lang="en-US" sz="1600" i="1">
              <a:latin typeface="Maiandra GD" pitchFamily="34" charset="0"/>
            </a:endParaRPr>
          </a:p>
          <a:p>
            <a:pPr marL="548640" lvl="1" indent="-274320" eaLnBrk="1" hangingPunct="1">
              <a:spcBef>
                <a:spcPts val="600"/>
              </a:spcBef>
              <a:spcAft>
                <a:spcPts val="600"/>
              </a:spcAft>
              <a:buClr>
                <a:schemeClr val="tx1"/>
              </a:buClr>
              <a:buSzPct val="80000"/>
            </a:pPr>
            <a:r>
              <a:rPr lang="en-US" sz="2000">
                <a:latin typeface="Maiandra GD" pitchFamily="34" charset="0"/>
              </a:rPr>
              <a:t>Without the braces, the statement</a:t>
            </a:r>
          </a:p>
          <a:p>
            <a:pPr marL="1143000" lvl="3" eaLnBrk="1" hangingPunct="1">
              <a:spcBef>
                <a:spcPts val="600"/>
              </a:spcBef>
              <a:spcAft>
                <a:spcPts val="600"/>
              </a:spcAft>
              <a:buClr>
                <a:schemeClr val="tx1"/>
              </a:buClr>
              <a:buSzPct val="80000"/>
              <a:buNone/>
            </a:pPr>
            <a:r>
              <a:rPr lang="en-US" sz="1600" i="1">
                <a:latin typeface="Maiandra GD" pitchFamily="34" charset="0"/>
              </a:rPr>
              <a:t>printf( "You must take this </a:t>
            </a:r>
            <a:r>
              <a:rPr lang="en-US" sz="1600" i="1" smtClean="0">
                <a:latin typeface="Maiandra GD" pitchFamily="34" charset="0"/>
              </a:rPr>
              <a:t>course </a:t>
            </a:r>
            <a:r>
              <a:rPr lang="en-US" sz="1600" i="1">
                <a:latin typeface="Maiandra GD" pitchFamily="34" charset="0"/>
              </a:rPr>
              <a:t>again.\n" </a:t>
            </a:r>
            <a:r>
              <a:rPr lang="en-US" sz="1600" i="1" smtClean="0">
                <a:latin typeface="Maiandra GD" pitchFamily="34" charset="0"/>
              </a:rPr>
              <a:t>);</a:t>
            </a:r>
          </a:p>
          <a:p>
            <a:pPr marL="914400" lvl="2" eaLnBrk="1" hangingPunct="1">
              <a:spcBef>
                <a:spcPts val="600"/>
              </a:spcBef>
              <a:spcAft>
                <a:spcPts val="600"/>
              </a:spcAft>
              <a:buClr>
                <a:schemeClr val="tx1"/>
              </a:buClr>
              <a:buSzPct val="80000"/>
              <a:buFont typeface="Arial" charset="0"/>
              <a:buNone/>
            </a:pPr>
            <a:r>
              <a:rPr lang="en-US" sz="2000" smtClean="0">
                <a:latin typeface="Maiandra GD" pitchFamily="34" charset="0"/>
              </a:rPr>
              <a:t>would be </a:t>
            </a:r>
            <a:r>
              <a:rPr lang="en-US" sz="2000" smtClean="0">
                <a:solidFill>
                  <a:srgbClr val="0070C0"/>
                </a:solidFill>
                <a:latin typeface="Maiandra GD" pitchFamily="34" charset="0"/>
              </a:rPr>
              <a:t>executed automatically</a:t>
            </a:r>
            <a:endParaRPr lang="en-US" sz="1600">
              <a:solidFill>
                <a:srgbClr val="0070C0"/>
              </a:solidFill>
              <a:latin typeface="Maiandra GD"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379413" y="857250"/>
            <a:ext cx="7316787" cy="584775"/>
          </a:xfrm>
          <a:noFill/>
        </p:spPr>
        <p:txBody>
          <a:bodyPr wrap="square">
            <a:spAutoFit/>
          </a:bodyPr>
          <a:lstStyle/>
          <a:p>
            <a:pPr algn="l" eaLnBrk="1" hangingPunct="1"/>
            <a:r>
              <a:rPr lang="en-US" sz="3200" b="1">
                <a:solidFill>
                  <a:schemeClr val="accent5">
                    <a:lumMod val="25000"/>
                  </a:schemeClr>
                </a:solidFill>
                <a:effectLst>
                  <a:outerShdw blurRad="38100" dist="38100" dir="2700000" algn="tl">
                    <a:srgbClr val="000000">
                      <a:alpha val="43137"/>
                    </a:srgbClr>
                  </a:outerShdw>
                </a:effectLst>
                <a:latin typeface="Maiandra GD" pitchFamily="34" charset="0"/>
              </a:rPr>
              <a:t>Software Engineering Observation </a:t>
            </a:r>
            <a:r>
              <a:rPr lang="en-US" sz="3200" b="1" smtClean="0">
                <a:solidFill>
                  <a:schemeClr val="accent5">
                    <a:lumMod val="25000"/>
                  </a:schemeClr>
                </a:solidFill>
                <a:effectLst>
                  <a:outerShdw blurRad="38100" dist="38100" dir="2700000" algn="tl">
                    <a:srgbClr val="000000">
                      <a:alpha val="43137"/>
                    </a:srgbClr>
                  </a:outerShdw>
                </a:effectLst>
                <a:latin typeface="Maiandra GD" pitchFamily="34" charset="0"/>
              </a:rPr>
              <a:t>3.1</a:t>
            </a:r>
            <a:endParaRPr lang="en-US" sz="3200" b="1">
              <a:solidFill>
                <a:schemeClr val="accent5">
                  <a:lumMod val="25000"/>
                </a:schemeClr>
              </a:solidFill>
              <a:effectLst>
                <a:outerShdw blurRad="38100" dist="38100" dir="2700000" algn="tl">
                  <a:srgbClr val="000000">
                    <a:alpha val="43137"/>
                  </a:srgbClr>
                </a:outerShdw>
              </a:effectLst>
              <a:latin typeface="Maiandra GD" pitchFamily="34" charset="0"/>
            </a:endParaRPr>
          </a:p>
        </p:txBody>
      </p:sp>
      <p:sp>
        <p:nvSpPr>
          <p:cNvPr id="50180" name="Rectangle 3"/>
          <p:cNvSpPr>
            <a:spLocks noGrp="1" noChangeArrowheads="1"/>
          </p:cNvSpPr>
          <p:nvPr>
            <p:ph idx="1"/>
          </p:nvPr>
        </p:nvSpPr>
        <p:spPr>
          <a:xfrm>
            <a:off x="933450" y="3352800"/>
            <a:ext cx="7277100" cy="838200"/>
          </a:xfrm>
          <a:noFill/>
        </p:spPr>
        <p:txBody>
          <a:bodyPr anchor="t"/>
          <a:lstStyle/>
          <a:p>
            <a:pPr marL="0" indent="0" eaLnBrk="1" hangingPunct="1">
              <a:spcBef>
                <a:spcPts val="0"/>
              </a:spcBef>
              <a:buNone/>
            </a:pPr>
            <a:r>
              <a:rPr lang="en-US" sz="2400">
                <a:latin typeface="Maiandra GD" pitchFamily="34" charset="0"/>
              </a:rPr>
              <a:t>A compound statement </a:t>
            </a:r>
            <a:r>
              <a:rPr lang="en-US" sz="2400">
                <a:solidFill>
                  <a:srgbClr val="0070C0"/>
                </a:solidFill>
                <a:latin typeface="Maiandra GD" pitchFamily="34" charset="0"/>
              </a:rPr>
              <a:t>can be </a:t>
            </a:r>
            <a:r>
              <a:rPr lang="en-US" sz="2400" smtClean="0">
                <a:solidFill>
                  <a:srgbClr val="0070C0"/>
                </a:solidFill>
                <a:latin typeface="Maiandra GD" pitchFamily="34" charset="0"/>
              </a:rPr>
              <a:t>placed anywhere</a:t>
            </a:r>
            <a:r>
              <a:rPr lang="en-US" sz="2400" smtClean="0">
                <a:latin typeface="Maiandra GD" pitchFamily="34" charset="0"/>
              </a:rPr>
              <a:t> </a:t>
            </a:r>
            <a:r>
              <a:rPr lang="en-US" sz="2400">
                <a:latin typeface="Maiandra GD" pitchFamily="34" charset="0"/>
              </a:rPr>
              <a:t>in a program that a </a:t>
            </a:r>
            <a:r>
              <a:rPr lang="en-US" sz="2400" smtClean="0">
                <a:latin typeface="Maiandra GD" pitchFamily="34" charset="0"/>
              </a:rPr>
              <a:t>single statement </a:t>
            </a:r>
            <a:r>
              <a:rPr lang="en-US" sz="2400">
                <a:latin typeface="Maiandra GD" pitchFamily="34" charset="0"/>
              </a:rPr>
              <a:t>can be placed.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79413" y="842963"/>
            <a:ext cx="64023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3.1</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51204" name="Rectangle 3"/>
          <p:cNvSpPr>
            <a:spLocks noGrp="1" noChangeArrowheads="1"/>
          </p:cNvSpPr>
          <p:nvPr>
            <p:ph idx="1"/>
          </p:nvPr>
        </p:nvSpPr>
        <p:spPr>
          <a:xfrm>
            <a:off x="1219201" y="3276600"/>
            <a:ext cx="6705599" cy="904875"/>
          </a:xfrm>
          <a:noFill/>
        </p:spPr>
        <p:txBody>
          <a:bodyPr anchor="t"/>
          <a:lstStyle/>
          <a:p>
            <a:pPr marL="0" indent="0" eaLnBrk="1" hangingPunct="1">
              <a:spcBef>
                <a:spcPts val="0"/>
              </a:spcBef>
              <a:buNone/>
            </a:pPr>
            <a:r>
              <a:rPr lang="en-US" sz="2400">
                <a:solidFill>
                  <a:srgbClr val="0070C0"/>
                </a:solidFill>
                <a:latin typeface="Maiandra GD" pitchFamily="34" charset="0"/>
              </a:rPr>
              <a:t>Forgetting</a:t>
            </a:r>
            <a:r>
              <a:rPr lang="en-US" sz="2400">
                <a:latin typeface="Maiandra GD" pitchFamily="34" charset="0"/>
              </a:rPr>
              <a:t> one or both of the braces that delimit a compound statement.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idx="1"/>
          </p:nvPr>
        </p:nvSpPr>
        <p:spPr>
          <a:xfrm>
            <a:off x="1276350" y="952500"/>
            <a:ext cx="6591300" cy="4953000"/>
          </a:xfrm>
        </p:spPr>
        <p:txBody>
          <a:bodyPr/>
          <a:lstStyle/>
          <a:p>
            <a:pPr marL="274320" indent="-274320" eaLnBrk="1" hangingPunct="1">
              <a:spcBef>
                <a:spcPts val="1200"/>
              </a:spcBef>
              <a:spcAft>
                <a:spcPts val="1200"/>
              </a:spcAft>
              <a:buClr>
                <a:schemeClr val="tx1"/>
              </a:buClr>
              <a:buSzPct val="80000"/>
            </a:pPr>
            <a:r>
              <a:rPr lang="en-US" sz="2400" dirty="0" smtClean="0">
                <a:solidFill>
                  <a:srgbClr val="0070C0"/>
                </a:solidFill>
                <a:latin typeface="Maiandra GD" pitchFamily="34" charset="0"/>
              </a:rPr>
              <a:t>Block</a:t>
            </a:r>
            <a:endParaRPr lang="en-US" sz="2400" dirty="0">
              <a:solidFill>
                <a:srgbClr val="0070C0"/>
              </a:solidFill>
              <a:latin typeface="Maiandra GD" pitchFamily="34" charset="0"/>
            </a:endParaRPr>
          </a:p>
          <a:p>
            <a:pPr lvl="1" eaLnBrk="1" hangingPunct="1">
              <a:spcBef>
                <a:spcPts val="1200"/>
              </a:spcBef>
              <a:spcAft>
                <a:spcPts val="1200"/>
              </a:spcAft>
              <a:buClr>
                <a:schemeClr val="tx1"/>
              </a:buClr>
              <a:buSzPct val="80000"/>
            </a:pPr>
            <a:r>
              <a:rPr lang="en-US" sz="2000" dirty="0">
                <a:solidFill>
                  <a:srgbClr val="C00000"/>
                </a:solidFill>
                <a:latin typeface="Maiandra GD" pitchFamily="34" charset="0"/>
              </a:rPr>
              <a:t>Compound statements</a:t>
            </a:r>
            <a:r>
              <a:rPr lang="en-US" sz="2000" dirty="0">
                <a:latin typeface="Maiandra GD" pitchFamily="34" charset="0"/>
              </a:rPr>
              <a:t> with declarations</a:t>
            </a:r>
          </a:p>
          <a:p>
            <a:pPr marL="274320" indent="-274320" eaLnBrk="1" hangingPunct="1">
              <a:spcBef>
                <a:spcPts val="1200"/>
              </a:spcBef>
              <a:spcAft>
                <a:spcPts val="1200"/>
              </a:spcAft>
              <a:buClr>
                <a:schemeClr val="tx1"/>
              </a:buClr>
              <a:buSzPct val="80000"/>
            </a:pPr>
            <a:r>
              <a:rPr lang="en-US" sz="2400" dirty="0">
                <a:solidFill>
                  <a:srgbClr val="0070C0"/>
                </a:solidFill>
                <a:latin typeface="Maiandra GD" pitchFamily="34" charset="0"/>
              </a:rPr>
              <a:t>Syntax errors</a:t>
            </a:r>
          </a:p>
          <a:p>
            <a:pPr lvl="1" eaLnBrk="1" hangingPunct="1">
              <a:spcBef>
                <a:spcPts val="1200"/>
              </a:spcBef>
              <a:spcAft>
                <a:spcPts val="1200"/>
              </a:spcAft>
              <a:buClr>
                <a:schemeClr val="tx1"/>
              </a:buClr>
              <a:buSzPct val="80000"/>
            </a:pPr>
            <a:r>
              <a:rPr lang="en-US" sz="2000" dirty="0">
                <a:latin typeface="Maiandra GD" pitchFamily="34" charset="0"/>
              </a:rPr>
              <a:t>Caught by </a:t>
            </a:r>
            <a:r>
              <a:rPr lang="en-US" sz="2000" dirty="0">
                <a:solidFill>
                  <a:srgbClr val="C00000"/>
                </a:solidFill>
                <a:latin typeface="Maiandra GD" pitchFamily="34" charset="0"/>
              </a:rPr>
              <a:t>compiler</a:t>
            </a:r>
          </a:p>
          <a:p>
            <a:pPr marL="274320" indent="-274320" eaLnBrk="1" hangingPunct="1">
              <a:spcBef>
                <a:spcPts val="1200"/>
              </a:spcBef>
              <a:spcAft>
                <a:spcPts val="1200"/>
              </a:spcAft>
              <a:buClr>
                <a:schemeClr val="tx1"/>
              </a:buClr>
              <a:buSzPct val="80000"/>
            </a:pPr>
            <a:r>
              <a:rPr lang="en-US" sz="2400" dirty="0">
                <a:solidFill>
                  <a:srgbClr val="0070C0"/>
                </a:solidFill>
                <a:latin typeface="Maiandra GD" pitchFamily="34" charset="0"/>
              </a:rPr>
              <a:t>Logic </a:t>
            </a:r>
            <a:r>
              <a:rPr lang="en-US" sz="2400" dirty="0" smtClean="0">
                <a:solidFill>
                  <a:srgbClr val="0070C0"/>
                </a:solidFill>
                <a:latin typeface="Maiandra GD" pitchFamily="34" charset="0"/>
              </a:rPr>
              <a:t>errors</a:t>
            </a:r>
            <a:endParaRPr lang="en-US" sz="2400" dirty="0">
              <a:solidFill>
                <a:srgbClr val="0070C0"/>
              </a:solidFill>
              <a:latin typeface="Maiandra GD" pitchFamily="34" charset="0"/>
            </a:endParaRPr>
          </a:p>
          <a:p>
            <a:pPr lvl="1" eaLnBrk="1" hangingPunct="1">
              <a:spcBef>
                <a:spcPts val="1200"/>
              </a:spcBef>
              <a:spcAft>
                <a:spcPts val="1200"/>
              </a:spcAft>
              <a:buClr>
                <a:schemeClr val="tx1"/>
              </a:buClr>
              <a:buSzPct val="80000"/>
            </a:pPr>
            <a:r>
              <a:rPr lang="en-US" sz="2000" dirty="0">
                <a:latin typeface="Maiandra GD" pitchFamily="34" charset="0"/>
              </a:rPr>
              <a:t>Have their effect at </a:t>
            </a:r>
            <a:r>
              <a:rPr lang="en-US" sz="2000" dirty="0">
                <a:solidFill>
                  <a:srgbClr val="C00000"/>
                </a:solidFill>
                <a:latin typeface="Maiandra GD" pitchFamily="34" charset="0"/>
              </a:rPr>
              <a:t>execution time</a:t>
            </a:r>
          </a:p>
          <a:p>
            <a:pPr lvl="1" eaLnBrk="1" hangingPunct="1">
              <a:spcBef>
                <a:spcPts val="1200"/>
              </a:spcBef>
              <a:spcAft>
                <a:spcPts val="1200"/>
              </a:spcAft>
              <a:buClr>
                <a:schemeClr val="tx1"/>
              </a:buClr>
              <a:buSzPct val="80000"/>
            </a:pPr>
            <a:r>
              <a:rPr lang="en-US" sz="2000" dirty="0">
                <a:solidFill>
                  <a:srgbClr val="C00000"/>
                </a:solidFill>
                <a:latin typeface="Maiandra GD" pitchFamily="34" charset="0"/>
              </a:rPr>
              <a:t>Non-fatal</a:t>
            </a:r>
            <a:r>
              <a:rPr lang="en-US" sz="2000" dirty="0">
                <a:latin typeface="Maiandra GD" pitchFamily="34" charset="0"/>
              </a:rPr>
              <a:t>: </a:t>
            </a:r>
            <a:r>
              <a:rPr lang="en-US" sz="2000" dirty="0" smtClean="0">
                <a:latin typeface="Maiandra GD" pitchFamily="34" charset="0"/>
              </a:rPr>
              <a:t>program </a:t>
            </a:r>
            <a:r>
              <a:rPr lang="en-US" sz="2000" dirty="0">
                <a:latin typeface="Maiandra GD" pitchFamily="34" charset="0"/>
              </a:rPr>
              <a:t>runs, but has incorrect output</a:t>
            </a:r>
          </a:p>
          <a:p>
            <a:pPr lvl="1" eaLnBrk="1" hangingPunct="1">
              <a:spcBef>
                <a:spcPts val="1200"/>
              </a:spcBef>
              <a:spcAft>
                <a:spcPts val="1200"/>
              </a:spcAft>
              <a:buClr>
                <a:schemeClr val="tx1"/>
              </a:buClr>
              <a:buSzPct val="80000"/>
            </a:pPr>
            <a:r>
              <a:rPr lang="en-US" sz="2000" dirty="0">
                <a:solidFill>
                  <a:srgbClr val="C00000"/>
                </a:solidFill>
                <a:latin typeface="Maiandra GD" pitchFamily="34" charset="0"/>
              </a:rPr>
              <a:t>Fatal</a:t>
            </a:r>
            <a:r>
              <a:rPr lang="en-US" sz="2000" dirty="0">
                <a:latin typeface="Maiandra GD" pitchFamily="34" charset="0"/>
              </a:rPr>
              <a:t>: </a:t>
            </a:r>
            <a:r>
              <a:rPr lang="en-US" sz="2000" dirty="0" smtClean="0">
                <a:latin typeface="Maiandra GD" pitchFamily="34" charset="0"/>
              </a:rPr>
              <a:t>program </a:t>
            </a:r>
            <a:r>
              <a:rPr lang="en-US" sz="2000" dirty="0">
                <a:latin typeface="Maiandra GD" pitchFamily="34" charset="0"/>
              </a:rPr>
              <a:t>exits prematurely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379413" y="842963"/>
            <a:ext cx="64023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3.2</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53252" name="Rectangle 3"/>
          <p:cNvSpPr>
            <a:spLocks noGrp="1" noChangeArrowheads="1"/>
          </p:cNvSpPr>
          <p:nvPr>
            <p:ph idx="1"/>
          </p:nvPr>
        </p:nvSpPr>
        <p:spPr>
          <a:xfrm>
            <a:off x="266700" y="3276600"/>
            <a:ext cx="8610600" cy="1220787"/>
          </a:xfrm>
          <a:noFill/>
        </p:spPr>
        <p:txBody>
          <a:bodyPr anchor="t"/>
          <a:lstStyle/>
          <a:p>
            <a:pPr marL="0" indent="0" eaLnBrk="1" hangingPunct="1">
              <a:spcBef>
                <a:spcPts val="0"/>
              </a:spcBef>
              <a:buNone/>
            </a:pPr>
            <a:r>
              <a:rPr lang="en-US" sz="2400">
                <a:solidFill>
                  <a:srgbClr val="0070C0"/>
                </a:solidFill>
                <a:latin typeface="Maiandra GD" pitchFamily="34" charset="0"/>
              </a:rPr>
              <a:t>Placing a semicolon</a:t>
            </a:r>
            <a:r>
              <a:rPr lang="en-US" sz="2400">
                <a:latin typeface="Maiandra GD" pitchFamily="34" charset="0"/>
              </a:rPr>
              <a:t> after the condition in </a:t>
            </a:r>
            <a:r>
              <a:rPr lang="en-US" sz="2400" smtClean="0">
                <a:latin typeface="Maiandra GD" pitchFamily="34" charset="0"/>
              </a:rPr>
              <a:t>an </a:t>
            </a:r>
            <a:r>
              <a:rPr lang="en-US" sz="2000" smtClean="0">
                <a:solidFill>
                  <a:srgbClr val="C00000"/>
                </a:solidFill>
                <a:latin typeface="Maiandra GD" pitchFamily="34" charset="0"/>
              </a:rPr>
              <a:t>if</a:t>
            </a:r>
            <a:r>
              <a:rPr lang="en-US" sz="2400" smtClean="0">
                <a:latin typeface="Maiandra GD" pitchFamily="34" charset="0"/>
              </a:rPr>
              <a:t> statement </a:t>
            </a:r>
            <a:r>
              <a:rPr lang="en-US" sz="2400">
                <a:latin typeface="Maiandra GD" pitchFamily="34" charset="0"/>
              </a:rPr>
              <a:t>as in </a:t>
            </a:r>
            <a:r>
              <a:rPr lang="en-US" sz="2000">
                <a:solidFill>
                  <a:srgbClr val="0070C0"/>
                </a:solidFill>
                <a:latin typeface="Maiandra GD" pitchFamily="34" charset="0"/>
              </a:rPr>
              <a:t>if ( grade &gt;= 60 );</a:t>
            </a:r>
            <a:r>
              <a:rPr lang="en-US" sz="2400">
                <a:latin typeface="Maiandra GD" pitchFamily="34" charset="0"/>
              </a:rPr>
              <a:t> leads to </a:t>
            </a:r>
            <a:r>
              <a:rPr lang="en-US" sz="2400">
                <a:solidFill>
                  <a:srgbClr val="C00000"/>
                </a:solidFill>
                <a:latin typeface="Maiandra GD" pitchFamily="34" charset="0"/>
              </a:rPr>
              <a:t>a </a:t>
            </a:r>
            <a:r>
              <a:rPr lang="en-US" sz="2400" smtClean="0">
                <a:solidFill>
                  <a:srgbClr val="C00000"/>
                </a:solidFill>
                <a:latin typeface="Maiandra GD" pitchFamily="34" charset="0"/>
              </a:rPr>
              <a:t>logic error</a:t>
            </a:r>
            <a:r>
              <a:rPr lang="en-US" sz="2400" smtClean="0">
                <a:latin typeface="Maiandra GD" pitchFamily="34" charset="0"/>
              </a:rPr>
              <a:t> </a:t>
            </a:r>
            <a:r>
              <a:rPr lang="en-US" sz="2400">
                <a:latin typeface="Maiandra GD" pitchFamily="34" charset="0"/>
              </a:rPr>
              <a:t>in single-selection </a:t>
            </a:r>
            <a:r>
              <a:rPr lang="en-US" sz="2000">
                <a:solidFill>
                  <a:srgbClr val="C00000"/>
                </a:solidFill>
                <a:latin typeface="Maiandra GD" pitchFamily="34" charset="0"/>
              </a:rPr>
              <a:t>if</a:t>
            </a:r>
            <a:r>
              <a:rPr lang="en-US" sz="2400">
                <a:latin typeface="Maiandra GD" pitchFamily="34" charset="0"/>
              </a:rPr>
              <a:t> statements and </a:t>
            </a:r>
            <a:r>
              <a:rPr lang="en-US" sz="2400">
                <a:solidFill>
                  <a:srgbClr val="C00000"/>
                </a:solidFill>
                <a:latin typeface="Maiandra GD" pitchFamily="34" charset="0"/>
              </a:rPr>
              <a:t>a syntax error</a:t>
            </a:r>
            <a:r>
              <a:rPr lang="en-US" sz="2400">
                <a:latin typeface="Maiandra GD" pitchFamily="34" charset="0"/>
              </a:rPr>
              <a:t> in double-selection </a:t>
            </a:r>
            <a:r>
              <a:rPr lang="en-US" sz="2000">
                <a:solidFill>
                  <a:srgbClr val="C00000"/>
                </a:solidFill>
                <a:latin typeface="Maiandra GD" pitchFamily="34" charset="0"/>
              </a:rPr>
              <a:t>if</a:t>
            </a:r>
            <a:r>
              <a:rPr lang="en-US" sz="2400">
                <a:latin typeface="Maiandra GD" pitchFamily="34" charset="0"/>
              </a:rPr>
              <a:t> statements</a:t>
            </a:r>
            <a:r>
              <a:rPr lang="en-US" sz="2400" smtClean="0">
                <a:latin typeface="Maiandra GD" pitchFamily="34" charset="0"/>
              </a:rPr>
              <a:t>.</a:t>
            </a:r>
            <a:endParaRPr lang="en-US" sz="2400">
              <a:latin typeface="Maiandra GD"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81000" y="842963"/>
            <a:ext cx="5410200" cy="584775"/>
          </a:xfrm>
          <a:noFill/>
        </p:spPr>
        <p:txBody>
          <a:bodyPr wrap="square">
            <a:spAutoFit/>
          </a:bodyPr>
          <a:lstStyle/>
          <a:p>
            <a:pPr algn="l" eaLnBrk="1" hangingPunct="1"/>
            <a:r>
              <a:rPr lang="en-US" sz="3200" b="1">
                <a:solidFill>
                  <a:schemeClr val="accent5">
                    <a:lumMod val="50000"/>
                  </a:schemeClr>
                </a:solidFill>
                <a:effectLst>
                  <a:outerShdw blurRad="38100" dist="38100" dir="2700000" algn="tl">
                    <a:srgbClr val="000000">
                      <a:alpha val="43137"/>
                    </a:srgbClr>
                  </a:outerShdw>
                </a:effectLst>
                <a:latin typeface="Maiandra GD" pitchFamily="34" charset="0"/>
              </a:rPr>
              <a:t>Error-Prevention Tip </a:t>
            </a:r>
            <a:r>
              <a:rPr lang="en-US" sz="3200" b="1" smtClean="0">
                <a:solidFill>
                  <a:schemeClr val="accent5">
                    <a:lumMod val="50000"/>
                  </a:schemeClr>
                </a:solidFill>
                <a:effectLst>
                  <a:outerShdw blurRad="38100" dist="38100" dir="2700000" algn="tl">
                    <a:srgbClr val="000000">
                      <a:alpha val="43137"/>
                    </a:srgbClr>
                  </a:outerShdw>
                </a:effectLst>
                <a:latin typeface="Maiandra GD" pitchFamily="34" charset="0"/>
              </a:rPr>
              <a:t>3.1</a:t>
            </a:r>
            <a:endParaRPr lang="en-US" sz="3200" b="1">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54276" name="Rectangle 3"/>
          <p:cNvSpPr>
            <a:spLocks noGrp="1" noChangeArrowheads="1"/>
          </p:cNvSpPr>
          <p:nvPr>
            <p:ph idx="1"/>
          </p:nvPr>
        </p:nvSpPr>
        <p:spPr>
          <a:xfrm>
            <a:off x="609601" y="2665413"/>
            <a:ext cx="7924799" cy="1982787"/>
          </a:xfrm>
          <a:noFill/>
        </p:spPr>
        <p:txBody>
          <a:bodyPr anchor="t"/>
          <a:lstStyle/>
          <a:p>
            <a:pPr marL="0" indent="0" eaLnBrk="1" hangingPunct="1">
              <a:spcBef>
                <a:spcPts val="0"/>
              </a:spcBef>
              <a:buNone/>
            </a:pPr>
            <a:r>
              <a:rPr lang="en-US" sz="2400">
                <a:solidFill>
                  <a:srgbClr val="0070C0"/>
                </a:solidFill>
                <a:latin typeface="Maiandra GD" pitchFamily="34" charset="0"/>
              </a:rPr>
              <a:t>Typing the beginning and ending braces </a:t>
            </a:r>
            <a:r>
              <a:rPr lang="en-US" sz="2400" smtClean="0">
                <a:solidFill>
                  <a:srgbClr val="0070C0"/>
                </a:solidFill>
                <a:latin typeface="Maiandra GD" pitchFamily="34" charset="0"/>
              </a:rPr>
              <a:t>of compound </a:t>
            </a:r>
            <a:r>
              <a:rPr lang="en-US" sz="2400">
                <a:solidFill>
                  <a:srgbClr val="0070C0"/>
                </a:solidFill>
                <a:latin typeface="Maiandra GD" pitchFamily="34" charset="0"/>
              </a:rPr>
              <a:t>statements </a:t>
            </a:r>
            <a:r>
              <a:rPr lang="en-US" sz="2400">
                <a:latin typeface="Maiandra GD" pitchFamily="34" charset="0"/>
              </a:rPr>
              <a:t>before typing the individual statements within the braces helps avoid omitting one or both of the braces, preventing syntax errors and logic errors (where both braces are indeed required).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379413" y="857250"/>
            <a:ext cx="7240587" cy="584775"/>
          </a:xfrm>
          <a:noFill/>
        </p:spPr>
        <p:txBody>
          <a:bodyPr wrap="square">
            <a:spAutoFit/>
          </a:bodyPr>
          <a:lstStyle/>
          <a:p>
            <a:pPr algn="l" eaLnBrk="1" hangingPunct="1"/>
            <a:r>
              <a:rPr lang="en-US" sz="3200" b="1">
                <a:solidFill>
                  <a:schemeClr val="accent5">
                    <a:lumMod val="25000"/>
                  </a:schemeClr>
                </a:solidFill>
                <a:effectLst>
                  <a:outerShdw blurRad="38100" dist="38100" dir="2700000" algn="tl">
                    <a:srgbClr val="000000">
                      <a:alpha val="43137"/>
                    </a:srgbClr>
                  </a:outerShdw>
                </a:effectLst>
                <a:latin typeface="Maiandra GD" pitchFamily="34" charset="0"/>
              </a:rPr>
              <a:t>Software Engineering Observation </a:t>
            </a:r>
            <a:r>
              <a:rPr lang="en-US" sz="3200" b="1" smtClean="0">
                <a:solidFill>
                  <a:schemeClr val="accent5">
                    <a:lumMod val="25000"/>
                  </a:schemeClr>
                </a:solidFill>
                <a:effectLst>
                  <a:outerShdw blurRad="38100" dist="38100" dir="2700000" algn="tl">
                    <a:srgbClr val="000000">
                      <a:alpha val="43137"/>
                    </a:srgbClr>
                  </a:outerShdw>
                </a:effectLst>
                <a:latin typeface="Maiandra GD" pitchFamily="34" charset="0"/>
              </a:rPr>
              <a:t>3.2</a:t>
            </a:r>
            <a:endParaRPr lang="en-US" sz="3200" b="1">
              <a:solidFill>
                <a:schemeClr val="accent5">
                  <a:lumMod val="25000"/>
                </a:schemeClr>
              </a:solidFill>
              <a:effectLst>
                <a:outerShdw blurRad="38100" dist="38100" dir="2700000" algn="tl">
                  <a:srgbClr val="000000">
                    <a:alpha val="43137"/>
                  </a:srgbClr>
                </a:outerShdw>
              </a:effectLst>
              <a:latin typeface="Maiandra GD" pitchFamily="34" charset="0"/>
            </a:endParaRPr>
          </a:p>
        </p:txBody>
      </p:sp>
      <p:sp>
        <p:nvSpPr>
          <p:cNvPr id="55300" name="Rectangle 3"/>
          <p:cNvSpPr>
            <a:spLocks noGrp="1" noChangeArrowheads="1"/>
          </p:cNvSpPr>
          <p:nvPr>
            <p:ph idx="1"/>
          </p:nvPr>
        </p:nvSpPr>
        <p:spPr>
          <a:xfrm>
            <a:off x="761207" y="2817813"/>
            <a:ext cx="7621587" cy="1906587"/>
          </a:xfrm>
          <a:noFill/>
        </p:spPr>
        <p:txBody>
          <a:bodyPr anchor="t"/>
          <a:lstStyle/>
          <a:p>
            <a:pPr marL="0" indent="0" eaLnBrk="1" hangingPunct="1">
              <a:spcBef>
                <a:spcPts val="0"/>
              </a:spcBef>
              <a:buNone/>
            </a:pPr>
            <a:r>
              <a:rPr lang="en-US" sz="2400">
                <a:latin typeface="Maiandra GD" pitchFamily="34" charset="0"/>
              </a:rPr>
              <a:t>Just as a compound statement can be placed anywhere a single statement can be placed, </a:t>
            </a:r>
            <a:r>
              <a:rPr lang="en-US" sz="2400">
                <a:solidFill>
                  <a:srgbClr val="0070C0"/>
                </a:solidFill>
                <a:latin typeface="Maiandra GD" pitchFamily="34" charset="0"/>
              </a:rPr>
              <a:t>it is also possible to have no statement at all</a:t>
            </a:r>
            <a:r>
              <a:rPr lang="en-US" sz="2400">
                <a:latin typeface="Maiandra GD" pitchFamily="34" charset="0"/>
              </a:rPr>
              <a:t>, i.e., the empty statement. The empty statement is represented by placing a semicolon (</a:t>
            </a:r>
            <a:r>
              <a:rPr lang="en-US" sz="2000">
                <a:solidFill>
                  <a:srgbClr val="C00000"/>
                </a:solidFill>
                <a:latin typeface="Maiandra GD" pitchFamily="34" charset="0"/>
              </a:rPr>
              <a:t>;</a:t>
            </a:r>
            <a:r>
              <a:rPr lang="en-US" sz="2400">
                <a:latin typeface="Maiandra GD" pitchFamily="34" charset="0"/>
              </a:rPr>
              <a:t>) where a statement would normally be.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52400" y="76200"/>
            <a:ext cx="7467600" cy="639762"/>
          </a:xfrm>
        </p:spPr>
        <p:txBody>
          <a:bodyPr/>
          <a:lstStyle/>
          <a:p>
            <a:pPr algn="l" eaLnBrk="1" hangingPunct="1"/>
            <a:r>
              <a:rPr lang="en-US" sz="3600" b="1" smtClean="0">
                <a:solidFill>
                  <a:srgbClr val="002060"/>
                </a:solidFill>
                <a:effectLst>
                  <a:outerShdw blurRad="38100" dist="38100" dir="2700000" algn="tl">
                    <a:srgbClr val="000000">
                      <a:alpha val="43137"/>
                    </a:srgbClr>
                  </a:outerShdw>
                </a:effectLst>
                <a:latin typeface="Maiandra GD" pitchFamily="34" charset="0"/>
              </a:rPr>
              <a:t>3.5 </a:t>
            </a:r>
            <a:r>
              <a:rPr lang="en-US" sz="3600" b="1">
                <a:solidFill>
                  <a:srgbClr val="002060"/>
                </a:solidFill>
                <a:effectLst>
                  <a:outerShdw blurRad="38100" dist="38100" dir="2700000" algn="tl">
                    <a:srgbClr val="000000">
                      <a:alpha val="43137"/>
                    </a:srgbClr>
                  </a:outerShdw>
                </a:effectLst>
                <a:latin typeface="Maiandra GD" pitchFamily="34" charset="0"/>
              </a:rPr>
              <a:t>The </a:t>
            </a:r>
            <a:r>
              <a:rPr lang="en-US" sz="3200" b="1">
                <a:solidFill>
                  <a:srgbClr val="C00000"/>
                </a:solidFill>
                <a:effectLst>
                  <a:outerShdw blurRad="38100" dist="38100" dir="2700000" algn="tl">
                    <a:srgbClr val="000000">
                      <a:alpha val="43137"/>
                    </a:srgbClr>
                  </a:outerShdw>
                </a:effectLst>
                <a:latin typeface="Maiandra GD" pitchFamily="34" charset="0"/>
              </a:rPr>
              <a:t>while</a:t>
            </a:r>
            <a:r>
              <a:rPr lang="en-US" sz="3600" b="1">
                <a:solidFill>
                  <a:srgbClr val="002060"/>
                </a:solidFill>
                <a:effectLst>
                  <a:outerShdw blurRad="38100" dist="38100" dir="2700000" algn="tl">
                    <a:srgbClr val="000000">
                      <a:alpha val="43137"/>
                    </a:srgbClr>
                  </a:outerShdw>
                </a:effectLst>
                <a:latin typeface="Maiandra GD" pitchFamily="34" charset="0"/>
              </a:rPr>
              <a:t> repetition statement</a:t>
            </a:r>
          </a:p>
        </p:txBody>
      </p:sp>
      <p:sp>
        <p:nvSpPr>
          <p:cNvPr id="56324" name="Rectangle 3"/>
          <p:cNvSpPr>
            <a:spLocks noGrp="1" noChangeArrowheads="1"/>
          </p:cNvSpPr>
          <p:nvPr>
            <p:ph idx="1"/>
          </p:nvPr>
        </p:nvSpPr>
        <p:spPr>
          <a:xfrm>
            <a:off x="609600" y="1295400"/>
            <a:ext cx="7924800" cy="5029200"/>
          </a:xfrm>
        </p:spPr>
        <p:txBody>
          <a:bodyPr/>
          <a:lstStyle/>
          <a:p>
            <a:pPr marL="274320" indent="-274320" eaLnBrk="1" hangingPunct="1">
              <a:spcBef>
                <a:spcPts val="600"/>
              </a:spcBef>
              <a:spcAft>
                <a:spcPts val="600"/>
              </a:spcAft>
              <a:buClr>
                <a:schemeClr val="tx1"/>
              </a:buClr>
              <a:buSzPct val="80000"/>
            </a:pPr>
            <a:r>
              <a:rPr lang="en-US" sz="2800">
                <a:solidFill>
                  <a:srgbClr val="0070C0"/>
                </a:solidFill>
                <a:latin typeface="Maiandra GD" pitchFamily="34" charset="0"/>
              </a:rPr>
              <a:t>Repetition structure</a:t>
            </a:r>
          </a:p>
          <a:p>
            <a:pPr marL="548640" lvl="1" indent="-274320" eaLnBrk="1" hangingPunct="1">
              <a:spcBef>
                <a:spcPts val="600"/>
              </a:spcBef>
              <a:spcAft>
                <a:spcPts val="600"/>
              </a:spcAft>
              <a:buClr>
                <a:schemeClr val="tx1"/>
              </a:buClr>
              <a:buSzPct val="80000"/>
            </a:pPr>
            <a:r>
              <a:rPr lang="en-US" sz="2400">
                <a:latin typeface="Maiandra GD" pitchFamily="34" charset="0"/>
              </a:rPr>
              <a:t>Programmer specifies an action to be repeated while some condition remains </a:t>
            </a:r>
            <a:r>
              <a:rPr lang="en-US" sz="2000">
                <a:solidFill>
                  <a:srgbClr val="C00000"/>
                </a:solidFill>
                <a:latin typeface="Maiandra GD" pitchFamily="34" charset="0"/>
              </a:rPr>
              <a:t>true</a:t>
            </a:r>
            <a:endParaRPr lang="en-US" sz="1800">
              <a:solidFill>
                <a:srgbClr val="C00000"/>
              </a:solidFill>
              <a:latin typeface="Maiandra GD" pitchFamily="34" charset="0"/>
            </a:endParaRPr>
          </a:p>
          <a:p>
            <a:pPr marL="548640" lvl="1" indent="-274320" eaLnBrk="1" hangingPunct="1">
              <a:spcBef>
                <a:spcPts val="600"/>
              </a:spcBef>
              <a:spcAft>
                <a:spcPts val="600"/>
              </a:spcAft>
              <a:buClr>
                <a:schemeClr val="tx1"/>
              </a:buClr>
              <a:buSzPct val="80000"/>
            </a:pPr>
            <a:r>
              <a:rPr lang="en-US" sz="2400">
                <a:latin typeface="Maiandra GD" pitchFamily="34" charset="0"/>
              </a:rPr>
              <a:t>Pseudocode:</a:t>
            </a:r>
          </a:p>
          <a:p>
            <a:pPr lvl="2" eaLnBrk="1" hangingPunct="1">
              <a:spcBef>
                <a:spcPts val="600"/>
              </a:spcBef>
              <a:spcAft>
                <a:spcPts val="600"/>
              </a:spcAft>
              <a:buClr>
                <a:schemeClr val="tx1"/>
              </a:buClr>
              <a:buSzPct val="80000"/>
              <a:buFont typeface="Arial" charset="0"/>
              <a:buNone/>
            </a:pPr>
            <a:r>
              <a:rPr lang="en-US" sz="2000" i="1">
                <a:solidFill>
                  <a:schemeClr val="accent2"/>
                </a:solidFill>
                <a:latin typeface="Maiandra GD" pitchFamily="34" charset="0"/>
              </a:rPr>
              <a:t>While there are more items on my shopping list</a:t>
            </a:r>
            <a:br>
              <a:rPr lang="en-US" sz="2000" i="1">
                <a:solidFill>
                  <a:schemeClr val="accent2"/>
                </a:solidFill>
                <a:latin typeface="Maiandra GD" pitchFamily="34" charset="0"/>
              </a:rPr>
            </a:br>
            <a:r>
              <a:rPr lang="en-US" sz="2000" i="1">
                <a:solidFill>
                  <a:schemeClr val="accent2"/>
                </a:solidFill>
                <a:latin typeface="Maiandra GD" pitchFamily="34" charset="0"/>
              </a:rPr>
              <a:t> Purchase next item and cross it off my list </a:t>
            </a:r>
          </a:p>
          <a:p>
            <a:pPr marL="548640" lvl="1" indent="-274320" eaLnBrk="1" hangingPunct="1">
              <a:spcBef>
                <a:spcPts val="600"/>
              </a:spcBef>
              <a:spcAft>
                <a:spcPts val="600"/>
              </a:spcAft>
              <a:buClr>
                <a:schemeClr val="tx1"/>
              </a:buClr>
              <a:buSzPct val="80000"/>
            </a:pPr>
            <a:r>
              <a:rPr lang="en-US" sz="2000">
                <a:solidFill>
                  <a:srgbClr val="C00000"/>
                </a:solidFill>
                <a:latin typeface="Maiandra GD" pitchFamily="34" charset="0"/>
              </a:rPr>
              <a:t>while</a:t>
            </a:r>
            <a:r>
              <a:rPr lang="en-US" sz="2400">
                <a:latin typeface="Maiandra GD" pitchFamily="34" charset="0"/>
              </a:rPr>
              <a:t> loop repeated until condition becomes </a:t>
            </a:r>
            <a:r>
              <a:rPr lang="en-US" sz="2000">
                <a:solidFill>
                  <a:srgbClr val="C00000"/>
                </a:solidFill>
                <a:latin typeface="Maiandra GD" pitchFamily="34" charset="0"/>
              </a:rPr>
              <a:t>false</a:t>
            </a:r>
            <a:endParaRPr lang="en-US" sz="1800">
              <a:solidFill>
                <a:srgbClr val="C00000"/>
              </a:solidFill>
              <a:latin typeface="Maiandra GD" pitchFamily="34" charset="0"/>
            </a:endParaRPr>
          </a:p>
          <a:p>
            <a:pPr marL="548640" lvl="1" indent="-274320" eaLnBrk="1" hangingPunct="1">
              <a:spcBef>
                <a:spcPts val="600"/>
              </a:spcBef>
              <a:spcAft>
                <a:spcPts val="600"/>
              </a:spcAft>
              <a:buClr>
                <a:schemeClr val="tx1"/>
              </a:buClr>
              <a:buSzPct val="80000"/>
            </a:pPr>
            <a:r>
              <a:rPr lang="en-US" sz="2400">
                <a:latin typeface="Maiandra GD" pitchFamily="34" charset="0"/>
              </a:rPr>
              <a:t>Example</a:t>
            </a:r>
            <a:r>
              <a:rPr lang="en-US" sz="2400" smtClean="0">
                <a:latin typeface="Maiandra GD" pitchFamily="34" charset="0"/>
              </a:rPr>
              <a:t>:</a:t>
            </a:r>
            <a:endParaRPr lang="en-US" sz="2400">
              <a:latin typeface="Maiandra GD" pitchFamily="34" charset="0"/>
            </a:endParaRPr>
          </a:p>
          <a:p>
            <a:pPr lvl="2" eaLnBrk="1" hangingPunct="1">
              <a:spcBef>
                <a:spcPts val="600"/>
              </a:spcBef>
              <a:spcAft>
                <a:spcPts val="600"/>
              </a:spcAft>
              <a:buClr>
                <a:schemeClr val="tx1"/>
              </a:buClr>
              <a:buSzPct val="80000"/>
              <a:buFont typeface="Arial" charset="0"/>
              <a:buNone/>
            </a:pPr>
            <a:r>
              <a:rPr lang="en-US" sz="2000" i="1">
                <a:latin typeface="Maiandra GD" pitchFamily="34" charset="0"/>
              </a:rPr>
              <a:t>int product = 2;</a:t>
            </a:r>
          </a:p>
          <a:p>
            <a:pPr lvl="2" eaLnBrk="1" hangingPunct="1">
              <a:spcBef>
                <a:spcPts val="600"/>
              </a:spcBef>
              <a:spcAft>
                <a:spcPts val="600"/>
              </a:spcAft>
              <a:buClr>
                <a:schemeClr val="tx1"/>
              </a:buClr>
              <a:buSzPct val="80000"/>
              <a:buFont typeface="Arial" charset="0"/>
              <a:buNone/>
            </a:pPr>
            <a:r>
              <a:rPr lang="en-US" sz="2000" i="1">
                <a:latin typeface="Maiandra GD" pitchFamily="34" charset="0"/>
              </a:rPr>
              <a:t>while ( product &lt;= 1000 )</a:t>
            </a:r>
            <a:br>
              <a:rPr lang="en-US" sz="2000" i="1">
                <a:latin typeface="Maiandra GD" pitchFamily="34" charset="0"/>
              </a:rPr>
            </a:br>
            <a:r>
              <a:rPr lang="en-US" sz="2000" i="1">
                <a:latin typeface="Maiandra GD" pitchFamily="34" charset="0"/>
              </a:rPr>
              <a:t>	product = 2 * product;</a:t>
            </a:r>
            <a:endParaRPr lang="en-US" sz="1600" i="1">
              <a:latin typeface="Maiandra GD"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379413" y="842963"/>
            <a:ext cx="63261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3.3</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57348" name="Rectangle 3"/>
          <p:cNvSpPr>
            <a:spLocks noGrp="1" noChangeArrowheads="1"/>
          </p:cNvSpPr>
          <p:nvPr>
            <p:ph idx="1"/>
          </p:nvPr>
        </p:nvSpPr>
        <p:spPr>
          <a:xfrm>
            <a:off x="685800" y="2970213"/>
            <a:ext cx="7772400" cy="1601787"/>
          </a:xfrm>
          <a:noFill/>
        </p:spPr>
        <p:txBody>
          <a:bodyPr anchor="t"/>
          <a:lstStyle/>
          <a:p>
            <a:pPr marL="0" indent="0" eaLnBrk="1" hangingPunct="1">
              <a:spcBef>
                <a:spcPts val="0"/>
              </a:spcBef>
              <a:buNone/>
            </a:pPr>
            <a:r>
              <a:rPr lang="en-US" sz="2400">
                <a:latin typeface="Maiandra GD" pitchFamily="34" charset="0"/>
              </a:rPr>
              <a:t>Not providing the body of a </a:t>
            </a:r>
            <a:r>
              <a:rPr lang="en-US" sz="2000">
                <a:solidFill>
                  <a:srgbClr val="C00000"/>
                </a:solidFill>
                <a:latin typeface="Maiandra GD" pitchFamily="34" charset="0"/>
              </a:rPr>
              <a:t>while</a:t>
            </a:r>
            <a:r>
              <a:rPr lang="en-US" sz="2400">
                <a:latin typeface="Maiandra GD" pitchFamily="34" charset="0"/>
              </a:rPr>
              <a:t> statement with an action that eventually causes the condition in the while to become </a:t>
            </a:r>
            <a:r>
              <a:rPr lang="en-US" sz="2000">
                <a:solidFill>
                  <a:srgbClr val="C00000"/>
                </a:solidFill>
                <a:latin typeface="Maiandra GD" pitchFamily="34" charset="0"/>
              </a:rPr>
              <a:t>false</a:t>
            </a:r>
            <a:r>
              <a:rPr lang="en-US" sz="2400">
                <a:latin typeface="Maiandra GD" pitchFamily="34" charset="0"/>
              </a:rPr>
              <a:t>. Normally, such a repetition structure will never </a:t>
            </a:r>
            <a:r>
              <a:rPr lang="en-US" sz="2400" smtClean="0">
                <a:latin typeface="Maiandra GD" pitchFamily="34" charset="0"/>
              </a:rPr>
              <a:t>terminate — an </a:t>
            </a:r>
            <a:r>
              <a:rPr lang="en-US" sz="2400">
                <a:latin typeface="Maiandra GD" pitchFamily="34" charset="0"/>
              </a:rPr>
              <a:t>error called an </a:t>
            </a:r>
            <a:r>
              <a:rPr lang="ja-JP" altLang="en-US" sz="2400">
                <a:latin typeface="Maiandra GD" pitchFamily="34" charset="0"/>
              </a:rPr>
              <a:t>“</a:t>
            </a:r>
            <a:r>
              <a:rPr lang="en-US" sz="2400">
                <a:solidFill>
                  <a:srgbClr val="C00000"/>
                </a:solidFill>
                <a:latin typeface="Maiandra GD" pitchFamily="34" charset="0"/>
              </a:rPr>
              <a:t>infinite </a:t>
            </a:r>
            <a:r>
              <a:rPr lang="en-US" sz="2400" smtClean="0">
                <a:solidFill>
                  <a:srgbClr val="C00000"/>
                </a:solidFill>
                <a:latin typeface="Maiandra GD" pitchFamily="34" charset="0"/>
              </a:rPr>
              <a:t>loop</a:t>
            </a:r>
            <a:r>
              <a:rPr lang="ja-JP" altLang="en-US" sz="2400" smtClean="0">
                <a:latin typeface="Maiandra GD" pitchFamily="34" charset="0"/>
              </a:rPr>
              <a:t>”</a:t>
            </a:r>
            <a:r>
              <a:rPr lang="en-US" altLang="ja-JP" sz="2400" smtClean="0">
                <a:latin typeface="Maiandra GD" pitchFamily="34" charset="0"/>
              </a:rPr>
              <a:t>.</a:t>
            </a:r>
            <a:endParaRPr lang="en-US" sz="2400">
              <a:latin typeface="Maiandra GD"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79413" y="842963"/>
            <a:ext cx="62499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3.4</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58372" name="Rectangle 3"/>
          <p:cNvSpPr>
            <a:spLocks noGrp="1" noChangeArrowheads="1"/>
          </p:cNvSpPr>
          <p:nvPr>
            <p:ph idx="1"/>
          </p:nvPr>
        </p:nvSpPr>
        <p:spPr>
          <a:xfrm>
            <a:off x="495300" y="2970213"/>
            <a:ext cx="8153400" cy="1601787"/>
          </a:xfrm>
          <a:noFill/>
          <a:ln>
            <a:noFill/>
          </a:ln>
        </p:spPr>
        <p:txBody>
          <a:bodyPr anchor="t"/>
          <a:lstStyle/>
          <a:p>
            <a:pPr marL="0" indent="0" eaLnBrk="1" hangingPunct="1">
              <a:spcBef>
                <a:spcPts val="0"/>
              </a:spcBef>
              <a:buNone/>
            </a:pPr>
            <a:r>
              <a:rPr lang="en-US" sz="2400">
                <a:latin typeface="Maiandra GD" pitchFamily="34" charset="0"/>
              </a:rPr>
              <a:t>Spelling the keyword </a:t>
            </a:r>
            <a:r>
              <a:rPr lang="en-US" sz="2000">
                <a:solidFill>
                  <a:srgbClr val="C00000"/>
                </a:solidFill>
                <a:latin typeface="Maiandra GD" pitchFamily="34" charset="0"/>
              </a:rPr>
              <a:t>while</a:t>
            </a:r>
            <a:r>
              <a:rPr lang="en-US" sz="2400">
                <a:latin typeface="Maiandra GD" pitchFamily="34" charset="0"/>
              </a:rPr>
              <a:t> with an uppercase </a:t>
            </a:r>
            <a:r>
              <a:rPr lang="en-US" sz="2400">
                <a:solidFill>
                  <a:srgbClr val="0070C0"/>
                </a:solidFill>
                <a:latin typeface="Maiandra GD" pitchFamily="34" charset="0"/>
              </a:rPr>
              <a:t>W</a:t>
            </a:r>
            <a:r>
              <a:rPr lang="en-US" sz="2400">
                <a:latin typeface="Maiandra GD" pitchFamily="34" charset="0"/>
              </a:rPr>
              <a:t> as in </a:t>
            </a:r>
            <a:r>
              <a:rPr lang="en-US" sz="2000">
                <a:solidFill>
                  <a:srgbClr val="0070C0"/>
                </a:solidFill>
                <a:latin typeface="Maiandra GD" pitchFamily="34" charset="0"/>
              </a:rPr>
              <a:t>While</a:t>
            </a:r>
            <a:r>
              <a:rPr lang="en-US" sz="2400">
                <a:latin typeface="Maiandra GD" pitchFamily="34" charset="0"/>
              </a:rPr>
              <a:t> (remember </a:t>
            </a:r>
            <a:r>
              <a:rPr lang="en-US" sz="2400" smtClean="0">
                <a:latin typeface="Maiandra GD" pitchFamily="34" charset="0"/>
              </a:rPr>
              <a:t>that </a:t>
            </a:r>
            <a:r>
              <a:rPr lang="en-US" sz="2400" smtClean="0">
                <a:solidFill>
                  <a:srgbClr val="0070C0"/>
                </a:solidFill>
                <a:latin typeface="Maiandra GD" pitchFamily="34" charset="0"/>
              </a:rPr>
              <a:t>C </a:t>
            </a:r>
            <a:r>
              <a:rPr lang="en-US" sz="2400">
                <a:solidFill>
                  <a:srgbClr val="0070C0"/>
                </a:solidFill>
                <a:latin typeface="Maiandra GD" pitchFamily="34" charset="0"/>
              </a:rPr>
              <a:t>is a case-sensitive language</a:t>
            </a:r>
            <a:r>
              <a:rPr lang="en-US" sz="2400">
                <a:latin typeface="Maiandra GD" pitchFamily="34" charset="0"/>
              </a:rPr>
              <a:t>). All of </a:t>
            </a:r>
            <a:r>
              <a:rPr lang="en-US" sz="2400" smtClean="0">
                <a:latin typeface="Maiandra GD" pitchFamily="34" charset="0"/>
              </a:rPr>
              <a:t>C</a:t>
            </a:r>
            <a:r>
              <a:rPr lang="en-US" altLang="ja-JP" sz="2400" smtClean="0">
                <a:latin typeface="Maiandra GD" pitchFamily="34" charset="0"/>
              </a:rPr>
              <a:t>’</a:t>
            </a:r>
            <a:r>
              <a:rPr lang="en-US" sz="2400" smtClean="0">
                <a:latin typeface="Maiandra GD" pitchFamily="34" charset="0"/>
              </a:rPr>
              <a:t>s </a:t>
            </a:r>
            <a:r>
              <a:rPr lang="en-US" sz="2400">
                <a:latin typeface="Maiandra GD" pitchFamily="34" charset="0"/>
              </a:rPr>
              <a:t>reserved keywords such as </a:t>
            </a:r>
            <a:r>
              <a:rPr lang="en-US" sz="2000">
                <a:solidFill>
                  <a:srgbClr val="C00000"/>
                </a:solidFill>
                <a:latin typeface="Maiandra GD" pitchFamily="34" charset="0"/>
              </a:rPr>
              <a:t>while</a:t>
            </a:r>
            <a:r>
              <a:rPr lang="en-US" sz="2400">
                <a:latin typeface="Maiandra GD" pitchFamily="34" charset="0"/>
              </a:rPr>
              <a:t>, </a:t>
            </a:r>
            <a:r>
              <a:rPr lang="en-US" sz="2000">
                <a:solidFill>
                  <a:srgbClr val="C00000"/>
                </a:solidFill>
                <a:latin typeface="Maiandra GD" pitchFamily="34" charset="0"/>
              </a:rPr>
              <a:t>if</a:t>
            </a:r>
            <a:r>
              <a:rPr lang="en-US" sz="2400">
                <a:latin typeface="Maiandra GD" pitchFamily="34" charset="0"/>
              </a:rPr>
              <a:t> and </a:t>
            </a:r>
            <a:r>
              <a:rPr lang="en-US" sz="2000">
                <a:solidFill>
                  <a:srgbClr val="C00000"/>
                </a:solidFill>
                <a:latin typeface="Maiandra GD" pitchFamily="34" charset="0"/>
              </a:rPr>
              <a:t>else</a:t>
            </a:r>
            <a:r>
              <a:rPr lang="en-US" sz="2400">
                <a:latin typeface="Maiandra GD" pitchFamily="34" charset="0"/>
              </a:rPr>
              <a:t> contain only lowercase letters.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09800" y="76200"/>
            <a:ext cx="4724400" cy="685800"/>
          </a:xfrm>
        </p:spPr>
        <p:txBody>
          <a:bodyPr/>
          <a:lstStyle/>
          <a:p>
            <a:pPr eaLnBrk="1" hangingPunct="1"/>
            <a:r>
              <a:rPr lang="en-US" sz="4000" b="1" dirty="0" smtClean="0">
                <a:solidFill>
                  <a:schemeClr val="accent1">
                    <a:lumMod val="25000"/>
                  </a:schemeClr>
                </a:solidFill>
                <a:effectLst>
                  <a:outerShdw blurRad="38100" dist="38100" dir="2700000" algn="tl">
                    <a:srgbClr val="000000">
                      <a:alpha val="43137"/>
                    </a:srgbClr>
                  </a:outerShdw>
                </a:effectLst>
                <a:latin typeface="Maiandra GD" pitchFamily="34" charset="0"/>
              </a:rPr>
              <a:t>Lecture Objectives</a:t>
            </a:r>
            <a:endParaRPr lang="en-US" sz="4000" b="1" dirty="0">
              <a:solidFill>
                <a:schemeClr val="accent1">
                  <a:lumMod val="25000"/>
                </a:schemeClr>
              </a:solidFill>
              <a:effectLst>
                <a:outerShdw blurRad="38100" dist="38100" dir="2700000" algn="tl">
                  <a:srgbClr val="000000">
                    <a:alpha val="43137"/>
                  </a:srgbClr>
                </a:outerShdw>
              </a:effectLst>
              <a:latin typeface="Maiandra GD" pitchFamily="34" charset="0"/>
            </a:endParaRPr>
          </a:p>
        </p:txBody>
      </p:sp>
      <p:sp>
        <p:nvSpPr>
          <p:cNvPr id="30724" name="Rectangle 5"/>
          <p:cNvSpPr>
            <a:spLocks noGrp="1" noChangeArrowheads="1"/>
          </p:cNvSpPr>
          <p:nvPr>
            <p:ph idx="1"/>
          </p:nvPr>
        </p:nvSpPr>
        <p:spPr>
          <a:xfrm>
            <a:off x="355436" y="1219200"/>
            <a:ext cx="8433129" cy="5486400"/>
          </a:xfrm>
        </p:spPr>
        <p:txBody>
          <a:bodyPr/>
          <a:lstStyle/>
          <a:p>
            <a:pPr marL="0" algn="just" eaLnBrk="1" hangingPunct="1">
              <a:lnSpc>
                <a:spcPct val="100000"/>
              </a:lnSpc>
              <a:spcBef>
                <a:spcPts val="900"/>
              </a:spcBef>
              <a:spcAft>
                <a:spcPts val="900"/>
              </a:spcAft>
              <a:buFont typeface="Wingdings" charset="0"/>
              <a:buNone/>
            </a:pPr>
            <a:r>
              <a:rPr lang="en-US" sz="2400" b="0" dirty="0" smtClean="0">
                <a:latin typeface="Maiandra GD" pitchFamily="34" charset="0"/>
                <a:ea typeface="Times New Roman" charset="0"/>
                <a:cs typeface="Goudy Sans Book" charset="0"/>
              </a:rPr>
              <a:t>Also in </a:t>
            </a:r>
            <a:r>
              <a:rPr lang="en-US" sz="2400" b="0" dirty="0">
                <a:latin typeface="Maiandra GD" pitchFamily="34" charset="0"/>
                <a:ea typeface="Times New Roman" charset="0"/>
                <a:cs typeface="Goudy Sans Book" charset="0"/>
              </a:rPr>
              <a:t>this </a:t>
            </a:r>
            <a:r>
              <a:rPr lang="en-US" sz="2400" b="0" dirty="0" smtClean="0">
                <a:latin typeface="Maiandra GD" pitchFamily="34" charset="0"/>
                <a:ea typeface="Times New Roman" charset="0"/>
                <a:cs typeface="Goudy Sans Book" charset="0"/>
              </a:rPr>
              <a:t>chapter, </a:t>
            </a:r>
            <a:r>
              <a:rPr lang="en-US" sz="2400" b="0" dirty="0">
                <a:latin typeface="Maiandra GD" pitchFamily="34" charset="0"/>
                <a:ea typeface="Times New Roman" charset="0"/>
                <a:cs typeface="Goudy Sans Book" charset="0"/>
              </a:rPr>
              <a:t>you will learn</a:t>
            </a:r>
            <a:r>
              <a:rPr lang="en-US" sz="2400" b="0" dirty="0" smtClean="0">
                <a:latin typeface="Maiandra GD" pitchFamily="34" charset="0"/>
                <a:ea typeface="Times New Roman" charset="0"/>
                <a:cs typeface="Goudy Sans Book" charset="0"/>
              </a:rPr>
              <a:t>:</a:t>
            </a:r>
            <a:endParaRPr lang="en-US" sz="2400" b="0" dirty="0">
              <a:latin typeface="Maiandra GD" pitchFamily="34" charset="0"/>
              <a:ea typeface="Times New Roman" charset="0"/>
              <a:cs typeface="Goudy Sans Book" charset="0"/>
            </a:endParaRPr>
          </a:p>
          <a:p>
            <a:pPr marL="274320" indent="-274320" algn="just" eaLnBrk="1" hangingPunct="1">
              <a:lnSpc>
                <a:spcPct val="100000"/>
              </a:lnSpc>
              <a:spcBef>
                <a:spcPts val="900"/>
              </a:spcBef>
              <a:spcAft>
                <a:spcPts val="900"/>
              </a:spcAft>
              <a:buClr>
                <a:srgbClr val="0070C0"/>
              </a:buClr>
              <a:buSzPct val="80000"/>
              <a:buFont typeface="Wingdings" pitchFamily="2" charset="2"/>
              <a:buChar char="F"/>
            </a:pPr>
            <a:r>
              <a:rPr lang="en-US" sz="2200" b="0" dirty="0">
                <a:latin typeface="Maiandra GD" pitchFamily="34" charset="0"/>
                <a:ea typeface="Times New Roman" charset="0"/>
                <a:cs typeface="Goudy Sans Book" charset="0"/>
              </a:rPr>
              <a:t>The essentials of </a:t>
            </a:r>
            <a:r>
              <a:rPr lang="en-US" sz="2200" b="0" dirty="0">
                <a:solidFill>
                  <a:srgbClr val="C00000"/>
                </a:solidFill>
                <a:latin typeface="Maiandra GD" pitchFamily="34" charset="0"/>
                <a:ea typeface="Times New Roman" charset="0"/>
                <a:cs typeface="Goudy Sans Book" charset="0"/>
              </a:rPr>
              <a:t>counter-controlled </a:t>
            </a:r>
            <a:r>
              <a:rPr lang="en-US" sz="2200" b="0" dirty="0" smtClean="0">
                <a:solidFill>
                  <a:srgbClr val="C00000"/>
                </a:solidFill>
                <a:latin typeface="Maiandra GD" pitchFamily="34" charset="0"/>
                <a:ea typeface="Times New Roman" charset="0"/>
                <a:cs typeface="Goudy Sans Book" charset="0"/>
              </a:rPr>
              <a:t>repetition</a:t>
            </a:r>
            <a:endParaRPr lang="en-US" sz="2200" b="0" dirty="0">
              <a:latin typeface="Maiandra GD" pitchFamily="34" charset="0"/>
              <a:ea typeface="Times New Roman" charset="0"/>
              <a:cs typeface="Goudy Sans Book" charset="0"/>
            </a:endParaRPr>
          </a:p>
          <a:p>
            <a:pPr marL="274320" indent="-274320" algn="just" eaLnBrk="1" hangingPunct="1">
              <a:lnSpc>
                <a:spcPct val="100000"/>
              </a:lnSpc>
              <a:spcBef>
                <a:spcPts val="900"/>
              </a:spcBef>
              <a:spcAft>
                <a:spcPts val="900"/>
              </a:spcAft>
              <a:buClr>
                <a:srgbClr val="0070C0"/>
              </a:buClr>
              <a:buSzPct val="80000"/>
              <a:buFont typeface="Wingdings" pitchFamily="2" charset="2"/>
              <a:buChar char="F"/>
            </a:pPr>
            <a:r>
              <a:rPr lang="en-US" sz="2200" b="0" dirty="0">
                <a:latin typeface="Maiandra GD" pitchFamily="34" charset="0"/>
                <a:ea typeface="Times New Roman" charset="0"/>
                <a:cs typeface="Goudy Sans Book" charset="0"/>
              </a:rPr>
              <a:t>To use the </a:t>
            </a:r>
            <a:r>
              <a:rPr lang="en-US" sz="2000" b="0" dirty="0">
                <a:solidFill>
                  <a:srgbClr val="C00000"/>
                </a:solidFill>
                <a:latin typeface="Maiandra GD" pitchFamily="34" charset="0"/>
                <a:ea typeface="Times New Roman" charset="0"/>
                <a:cs typeface="Goudy Sans Book" charset="0"/>
              </a:rPr>
              <a:t>for</a:t>
            </a:r>
            <a:r>
              <a:rPr lang="en-US" sz="2200" b="0" dirty="0">
                <a:latin typeface="Maiandra GD" pitchFamily="34" charset="0"/>
                <a:ea typeface="Times New Roman" charset="0"/>
                <a:cs typeface="Goudy Sans Book" charset="0"/>
              </a:rPr>
              <a:t> and </a:t>
            </a:r>
            <a:r>
              <a:rPr lang="en-US" sz="2000" b="0" dirty="0">
                <a:solidFill>
                  <a:srgbClr val="C00000"/>
                </a:solidFill>
                <a:latin typeface="Maiandra GD" pitchFamily="34" charset="0"/>
                <a:ea typeface="Times New Roman" charset="0"/>
                <a:cs typeface="Goudy Sans Book" charset="0"/>
              </a:rPr>
              <a:t>do...while</a:t>
            </a:r>
            <a:r>
              <a:rPr lang="en-US" sz="2200" b="0" dirty="0">
                <a:latin typeface="Maiandra GD" pitchFamily="34" charset="0"/>
                <a:ea typeface="Times New Roman" charset="0"/>
                <a:cs typeface="Goudy Sans Book" charset="0"/>
              </a:rPr>
              <a:t> repetition statements to execute statements in a program </a:t>
            </a:r>
            <a:r>
              <a:rPr lang="en-US" sz="2200" b="0" dirty="0" smtClean="0">
                <a:latin typeface="Maiandra GD" pitchFamily="34" charset="0"/>
                <a:ea typeface="Times New Roman" charset="0"/>
                <a:cs typeface="Goudy Sans Book" charset="0"/>
              </a:rPr>
              <a:t>repeatedly</a:t>
            </a:r>
            <a:endParaRPr lang="en-US" sz="2200" b="0" dirty="0">
              <a:latin typeface="Maiandra GD" pitchFamily="34" charset="0"/>
              <a:ea typeface="Times New Roman" charset="0"/>
              <a:cs typeface="Goudy Sans Book" charset="0"/>
            </a:endParaRPr>
          </a:p>
          <a:p>
            <a:pPr marL="274320" indent="-274320" algn="just" eaLnBrk="1" hangingPunct="1">
              <a:lnSpc>
                <a:spcPct val="100000"/>
              </a:lnSpc>
              <a:spcBef>
                <a:spcPts val="900"/>
              </a:spcBef>
              <a:spcAft>
                <a:spcPts val="900"/>
              </a:spcAft>
              <a:buClr>
                <a:srgbClr val="0070C0"/>
              </a:buClr>
              <a:buSzPct val="80000"/>
              <a:buFont typeface="Wingdings" pitchFamily="2" charset="2"/>
              <a:buChar char="F"/>
            </a:pPr>
            <a:r>
              <a:rPr lang="en-US" sz="2200" b="0" dirty="0">
                <a:latin typeface="Maiandra GD" pitchFamily="34" charset="0"/>
                <a:ea typeface="Times New Roman" charset="0"/>
                <a:cs typeface="Goudy Sans Book" charset="0"/>
              </a:rPr>
              <a:t>To understand multiple selection using the </a:t>
            </a:r>
            <a:r>
              <a:rPr lang="en-US" sz="2000" b="0" dirty="0">
                <a:solidFill>
                  <a:srgbClr val="C00000"/>
                </a:solidFill>
                <a:latin typeface="Maiandra GD" pitchFamily="34" charset="0"/>
                <a:ea typeface="Times New Roman" charset="0"/>
                <a:cs typeface="Goudy Sans Book" charset="0"/>
              </a:rPr>
              <a:t>switch</a:t>
            </a:r>
            <a:r>
              <a:rPr lang="en-US" sz="2200" b="0" dirty="0">
                <a:latin typeface="Maiandra GD" pitchFamily="34" charset="0"/>
                <a:ea typeface="Times New Roman" charset="0"/>
                <a:cs typeface="Goudy Sans Book" charset="0"/>
              </a:rPr>
              <a:t> selection </a:t>
            </a:r>
            <a:r>
              <a:rPr lang="en-US" sz="2200" b="0" dirty="0" smtClean="0">
                <a:latin typeface="Maiandra GD" pitchFamily="34" charset="0"/>
                <a:ea typeface="Times New Roman" charset="0"/>
                <a:cs typeface="Goudy Sans Book" charset="0"/>
              </a:rPr>
              <a:t>statement</a:t>
            </a:r>
            <a:endParaRPr lang="en-US" sz="2200" b="0" dirty="0">
              <a:latin typeface="Maiandra GD" pitchFamily="34" charset="0"/>
              <a:ea typeface="Times New Roman" charset="0"/>
              <a:cs typeface="Goudy Sans Book" charset="0"/>
            </a:endParaRPr>
          </a:p>
          <a:p>
            <a:pPr marL="274320" indent="-274320" algn="just" eaLnBrk="1" hangingPunct="1">
              <a:lnSpc>
                <a:spcPct val="100000"/>
              </a:lnSpc>
              <a:spcBef>
                <a:spcPts val="900"/>
              </a:spcBef>
              <a:spcAft>
                <a:spcPts val="900"/>
              </a:spcAft>
              <a:buClr>
                <a:srgbClr val="0070C0"/>
              </a:buClr>
              <a:buSzPct val="80000"/>
              <a:buFont typeface="Wingdings" pitchFamily="2" charset="2"/>
              <a:buChar char="F"/>
            </a:pPr>
            <a:r>
              <a:rPr lang="en-US" sz="2200" b="0" dirty="0">
                <a:latin typeface="Maiandra GD" pitchFamily="34" charset="0"/>
                <a:ea typeface="Times New Roman" charset="0"/>
                <a:cs typeface="Goudy Sans Book" charset="0"/>
              </a:rPr>
              <a:t>To use the </a:t>
            </a:r>
            <a:r>
              <a:rPr lang="en-US" sz="2000" b="0" dirty="0">
                <a:solidFill>
                  <a:srgbClr val="C00000"/>
                </a:solidFill>
                <a:latin typeface="Maiandra GD" pitchFamily="34" charset="0"/>
                <a:ea typeface="Times New Roman" charset="0"/>
                <a:cs typeface="Goudy Sans Book" charset="0"/>
              </a:rPr>
              <a:t>break</a:t>
            </a:r>
            <a:r>
              <a:rPr lang="en-US" sz="2200" b="0" dirty="0">
                <a:latin typeface="Maiandra GD" pitchFamily="34" charset="0"/>
                <a:ea typeface="Times New Roman" charset="0"/>
                <a:cs typeface="Goudy Sans Book" charset="0"/>
              </a:rPr>
              <a:t> and </a:t>
            </a:r>
            <a:r>
              <a:rPr lang="en-US" sz="2000" b="0" dirty="0">
                <a:solidFill>
                  <a:srgbClr val="C00000"/>
                </a:solidFill>
                <a:latin typeface="Maiandra GD" pitchFamily="34" charset="0"/>
                <a:ea typeface="Times New Roman" charset="0"/>
                <a:cs typeface="Goudy Sans Book" charset="0"/>
              </a:rPr>
              <a:t>continue</a:t>
            </a:r>
            <a:r>
              <a:rPr lang="en-US" sz="2200" b="0" dirty="0">
                <a:latin typeface="Maiandra GD" pitchFamily="34" charset="0"/>
                <a:ea typeface="Times New Roman" charset="0"/>
                <a:cs typeface="Goudy Sans Book" charset="0"/>
              </a:rPr>
              <a:t> program control statements to alter the flow of </a:t>
            </a:r>
            <a:r>
              <a:rPr lang="en-US" sz="2200" b="0" dirty="0" smtClean="0">
                <a:latin typeface="Maiandra GD" pitchFamily="34" charset="0"/>
                <a:ea typeface="Times New Roman" charset="0"/>
                <a:cs typeface="Goudy Sans Book" charset="0"/>
              </a:rPr>
              <a:t>control</a:t>
            </a:r>
            <a:endParaRPr lang="en-US" sz="2200" b="0" dirty="0">
              <a:latin typeface="Maiandra GD" pitchFamily="34" charset="0"/>
              <a:ea typeface="Times New Roman" charset="0"/>
              <a:cs typeface="Goudy Sans Book" charset="0"/>
            </a:endParaRPr>
          </a:p>
          <a:p>
            <a:pPr marL="274320" indent="-274320" algn="just" eaLnBrk="1" hangingPunct="1">
              <a:lnSpc>
                <a:spcPct val="100000"/>
              </a:lnSpc>
              <a:spcBef>
                <a:spcPts val="900"/>
              </a:spcBef>
              <a:spcAft>
                <a:spcPts val="900"/>
              </a:spcAft>
              <a:buClr>
                <a:srgbClr val="0070C0"/>
              </a:buClr>
              <a:buSzPct val="80000"/>
              <a:buFont typeface="Wingdings" pitchFamily="2" charset="2"/>
              <a:buChar char="F"/>
            </a:pPr>
            <a:r>
              <a:rPr lang="en-US" sz="2200" b="0" dirty="0">
                <a:latin typeface="Maiandra GD" pitchFamily="34" charset="0"/>
                <a:ea typeface="Times New Roman" charset="0"/>
                <a:cs typeface="Goudy Sans Book" charset="0"/>
              </a:rPr>
              <a:t>To use </a:t>
            </a:r>
            <a:r>
              <a:rPr lang="en-US" sz="2200" b="0" dirty="0">
                <a:solidFill>
                  <a:srgbClr val="C00000"/>
                </a:solidFill>
                <a:latin typeface="Maiandra GD" pitchFamily="34" charset="0"/>
                <a:ea typeface="Times New Roman" charset="0"/>
                <a:cs typeface="Goudy Sans Book" charset="0"/>
              </a:rPr>
              <a:t>the logical operators</a:t>
            </a:r>
            <a:r>
              <a:rPr lang="en-US" sz="2200" b="0" dirty="0">
                <a:latin typeface="Maiandra GD" pitchFamily="34" charset="0"/>
                <a:ea typeface="Times New Roman" charset="0"/>
                <a:cs typeface="Goudy Sans Book" charset="0"/>
              </a:rPr>
              <a:t> to form complex conditional expressions in control </a:t>
            </a:r>
            <a:r>
              <a:rPr lang="en-US" sz="2200" b="0" dirty="0" smtClean="0">
                <a:latin typeface="Maiandra GD" pitchFamily="34" charset="0"/>
                <a:ea typeface="Times New Roman" charset="0"/>
                <a:cs typeface="Goudy Sans Book" charset="0"/>
              </a:rPr>
              <a:t>statements</a:t>
            </a:r>
            <a:endParaRPr lang="en-US" sz="2200" b="0" dirty="0">
              <a:latin typeface="Maiandra GD" pitchFamily="34" charset="0"/>
              <a:ea typeface="Times New Roman" charset="0"/>
              <a:cs typeface="Goudy Sans Book" charset="0"/>
            </a:endParaRPr>
          </a:p>
          <a:p>
            <a:pPr marL="274320" indent="-274320" algn="just" eaLnBrk="1" hangingPunct="1">
              <a:lnSpc>
                <a:spcPct val="100000"/>
              </a:lnSpc>
              <a:spcBef>
                <a:spcPts val="900"/>
              </a:spcBef>
              <a:spcAft>
                <a:spcPts val="900"/>
              </a:spcAft>
              <a:buClr>
                <a:srgbClr val="0070C0"/>
              </a:buClr>
              <a:buSzPct val="80000"/>
              <a:buFont typeface="Wingdings" pitchFamily="2" charset="2"/>
              <a:buChar char="F"/>
            </a:pPr>
            <a:r>
              <a:rPr lang="en-US" sz="2200" b="0" dirty="0">
                <a:latin typeface="Maiandra GD" pitchFamily="34" charset="0"/>
                <a:ea typeface="Times New Roman" charset="0"/>
                <a:cs typeface="Goudy Sans Book" charset="0"/>
              </a:rPr>
              <a:t>To avoid the consequences of </a:t>
            </a:r>
            <a:r>
              <a:rPr lang="en-US" sz="2200" b="0" dirty="0">
                <a:solidFill>
                  <a:srgbClr val="C00000"/>
                </a:solidFill>
                <a:latin typeface="Maiandra GD" pitchFamily="34" charset="0"/>
                <a:ea typeface="Times New Roman" charset="0"/>
                <a:cs typeface="Goudy Sans Book" charset="0"/>
              </a:rPr>
              <a:t>confusing the equality </a:t>
            </a:r>
            <a:r>
              <a:rPr lang="en-US" sz="2200" b="0" dirty="0">
                <a:latin typeface="Maiandra GD" pitchFamily="34" charset="0"/>
                <a:ea typeface="Times New Roman" charset="0"/>
                <a:cs typeface="Goudy Sans Book" charset="0"/>
              </a:rPr>
              <a:t>and </a:t>
            </a:r>
            <a:r>
              <a:rPr lang="en-US" sz="2200" b="0" dirty="0">
                <a:solidFill>
                  <a:srgbClr val="C00000"/>
                </a:solidFill>
                <a:latin typeface="Maiandra GD" pitchFamily="34" charset="0"/>
                <a:ea typeface="Times New Roman" charset="0"/>
                <a:cs typeface="Goudy Sans Book" charset="0"/>
              </a:rPr>
              <a:t>assignment </a:t>
            </a:r>
            <a:r>
              <a:rPr lang="en-US" sz="2200" b="0" dirty="0" smtClean="0">
                <a:solidFill>
                  <a:srgbClr val="C00000"/>
                </a:solidFill>
                <a:latin typeface="Maiandra GD" pitchFamily="34" charset="0"/>
                <a:ea typeface="Times New Roman" charset="0"/>
                <a:cs typeface="Goudy Sans Book" charset="0"/>
              </a:rPr>
              <a:t>operators</a:t>
            </a:r>
            <a:endParaRPr lang="en-US" sz="2200" b="0" dirty="0">
              <a:latin typeface="Maiandra GD" pitchFamily="34" charset="0"/>
              <a:ea typeface="Times New Roman" charset="0"/>
              <a:cs typeface="Goudy Sans Book"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ChangeArrowheads="1"/>
          </p:cNvSpPr>
          <p:nvPr/>
        </p:nvSpPr>
        <p:spPr bwMode="auto">
          <a:xfrm>
            <a:off x="230188" y="4953000"/>
            <a:ext cx="8683625"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3.4</a:t>
            </a:r>
            <a:r>
              <a:rPr lang="en-US" sz="1800" smtClean="0">
                <a:solidFill>
                  <a:srgbClr val="000000"/>
                </a:solidFill>
                <a:latin typeface="Maiandra GD" pitchFamily="34" charset="0"/>
              </a:rPr>
              <a:t> </a:t>
            </a:r>
            <a:r>
              <a:rPr lang="en-US" sz="1800" b="1">
                <a:solidFill>
                  <a:srgbClr val="000000"/>
                </a:solidFill>
                <a:latin typeface="Maiandra GD" pitchFamily="34" charset="0"/>
              </a:rPr>
              <a:t>|</a:t>
            </a:r>
            <a:r>
              <a:rPr lang="en-US" sz="1800">
                <a:solidFill>
                  <a:srgbClr val="000000"/>
                </a:solidFill>
                <a:latin typeface="Maiandra GD" pitchFamily="34" charset="0"/>
              </a:rPr>
              <a:t> Flowcharting the </a:t>
            </a:r>
            <a:r>
              <a:rPr lang="en-US" sz="1800" b="1">
                <a:solidFill>
                  <a:srgbClr val="C00000"/>
                </a:solidFill>
                <a:latin typeface="Maiandra GD" pitchFamily="34" charset="0"/>
                <a:ea typeface="Times New Roman" charset="0"/>
                <a:cs typeface="Lucida Console" charset="0"/>
              </a:rPr>
              <a:t>while</a:t>
            </a:r>
            <a:r>
              <a:rPr lang="en-US" sz="1800">
                <a:solidFill>
                  <a:srgbClr val="000000"/>
                </a:solidFill>
                <a:latin typeface="Maiandra GD" pitchFamily="34" charset="0"/>
              </a:rPr>
              <a:t> repetition statement. </a:t>
            </a:r>
          </a:p>
        </p:txBody>
      </p:sp>
      <p:pic>
        <p:nvPicPr>
          <p:cNvPr id="59396" name="Picture 3" descr="AAHBDOE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1676400"/>
            <a:ext cx="6858000"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52400" y="76200"/>
            <a:ext cx="6553200" cy="563562"/>
          </a:xfrm>
        </p:spPr>
        <p:txBody>
          <a:bodyPr/>
          <a:lstStyle/>
          <a:p>
            <a:pPr algn="l" eaLnBrk="1" hangingPunct="1"/>
            <a:r>
              <a:rPr lang="en-US" sz="3000" b="1" smtClean="0">
                <a:solidFill>
                  <a:srgbClr val="5172B3"/>
                </a:solidFill>
                <a:effectLst>
                  <a:outerShdw blurRad="38100" dist="38100" dir="2700000" algn="tl">
                    <a:srgbClr val="000000">
                      <a:alpha val="43137"/>
                    </a:srgbClr>
                  </a:outerShdw>
                </a:effectLst>
                <a:latin typeface="Maiandra GD" pitchFamily="34" charset="0"/>
              </a:rPr>
              <a:t>3.5.1 Counter-Controlled </a:t>
            </a:r>
            <a:r>
              <a:rPr lang="en-US" sz="3000" b="1">
                <a:solidFill>
                  <a:srgbClr val="5172B3"/>
                </a:solidFill>
                <a:effectLst>
                  <a:outerShdw blurRad="38100" dist="38100" dir="2700000" algn="tl">
                    <a:srgbClr val="000000">
                      <a:alpha val="43137"/>
                    </a:srgbClr>
                  </a:outerShdw>
                </a:effectLst>
                <a:latin typeface="Maiandra GD" pitchFamily="34" charset="0"/>
              </a:rPr>
              <a:t>Repetition</a:t>
            </a:r>
          </a:p>
        </p:txBody>
      </p:sp>
      <p:sp>
        <p:nvSpPr>
          <p:cNvPr id="60420" name="Rectangle 3"/>
          <p:cNvSpPr>
            <a:spLocks noGrp="1" noChangeArrowheads="1"/>
          </p:cNvSpPr>
          <p:nvPr>
            <p:ph idx="1"/>
          </p:nvPr>
        </p:nvSpPr>
        <p:spPr>
          <a:xfrm>
            <a:off x="419100" y="1828800"/>
            <a:ext cx="8305800" cy="3733800"/>
          </a:xfrm>
        </p:spPr>
        <p:txBody>
          <a:bodyPr/>
          <a:lstStyle/>
          <a:p>
            <a:pPr marL="0" indent="-274320" eaLnBrk="1" hangingPunct="1">
              <a:spcBef>
                <a:spcPts val="1800"/>
              </a:spcBef>
              <a:spcAft>
                <a:spcPts val="1800"/>
              </a:spcAft>
              <a:buClr>
                <a:schemeClr val="tx1"/>
              </a:buClr>
              <a:buSzPct val="80000"/>
            </a:pPr>
            <a:r>
              <a:rPr lang="en-US" sz="2800">
                <a:solidFill>
                  <a:srgbClr val="C00000"/>
                </a:solidFill>
                <a:latin typeface="Maiandra GD" pitchFamily="34" charset="0"/>
              </a:rPr>
              <a:t>Counter-controlled</a:t>
            </a:r>
            <a:r>
              <a:rPr lang="en-US" sz="2800">
                <a:latin typeface="Maiandra GD" pitchFamily="34" charset="0"/>
              </a:rPr>
              <a:t> repetition</a:t>
            </a:r>
          </a:p>
          <a:p>
            <a:pPr marL="548640" lvl="1" indent="-274320" eaLnBrk="1" hangingPunct="1">
              <a:spcBef>
                <a:spcPts val="1800"/>
              </a:spcBef>
              <a:spcAft>
                <a:spcPts val="1800"/>
              </a:spcAft>
              <a:buClr>
                <a:schemeClr val="tx1"/>
              </a:buClr>
              <a:buSzPct val="80000"/>
            </a:pPr>
            <a:r>
              <a:rPr lang="en-US" sz="2400">
                <a:latin typeface="Maiandra GD" pitchFamily="34" charset="0"/>
              </a:rPr>
              <a:t>Loop repeated until </a:t>
            </a:r>
            <a:r>
              <a:rPr lang="en-US" sz="2000">
                <a:solidFill>
                  <a:srgbClr val="C00000"/>
                </a:solidFill>
                <a:latin typeface="Maiandra GD" pitchFamily="34" charset="0"/>
              </a:rPr>
              <a:t>counter</a:t>
            </a:r>
            <a:r>
              <a:rPr lang="en-US" sz="2400">
                <a:latin typeface="Maiandra GD" pitchFamily="34" charset="0"/>
              </a:rPr>
              <a:t> reaches a certain value</a:t>
            </a:r>
          </a:p>
          <a:p>
            <a:pPr marL="548640" lvl="1" indent="-274320" eaLnBrk="1" hangingPunct="1">
              <a:spcBef>
                <a:spcPts val="1800"/>
              </a:spcBef>
              <a:spcAft>
                <a:spcPts val="1800"/>
              </a:spcAft>
              <a:buClr>
                <a:schemeClr val="tx1"/>
              </a:buClr>
              <a:buSzPct val="80000"/>
            </a:pPr>
            <a:r>
              <a:rPr lang="en-US" sz="2400">
                <a:latin typeface="Maiandra GD" pitchFamily="34" charset="0"/>
              </a:rPr>
              <a:t>Definite repetition: </a:t>
            </a:r>
            <a:r>
              <a:rPr lang="en-US" sz="2400">
                <a:solidFill>
                  <a:srgbClr val="0070C0"/>
                </a:solidFill>
                <a:latin typeface="Maiandra GD" pitchFamily="34" charset="0"/>
              </a:rPr>
              <a:t>number of repetitions is known </a:t>
            </a:r>
          </a:p>
          <a:p>
            <a:pPr marL="548640" lvl="1" indent="-274320" eaLnBrk="1" hangingPunct="1">
              <a:spcBef>
                <a:spcPts val="1800"/>
              </a:spcBef>
              <a:spcAft>
                <a:spcPts val="1800"/>
              </a:spcAft>
              <a:buClr>
                <a:schemeClr val="tx1"/>
              </a:buClr>
              <a:buSzPct val="80000"/>
            </a:pPr>
            <a:r>
              <a:rPr lang="en-US" sz="2400">
                <a:latin typeface="Maiandra GD" pitchFamily="34" charset="0"/>
              </a:rPr>
              <a:t>Example:  A class of ten students took a quiz. The grades (integers in the range 0 to 100) for this quiz are available to you. Determine the class average on the quiz.</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7021513" cy="2708275"/>
        </p:xfrm>
        <a:graphic>
          <a:graphicData uri="http://schemas.openxmlformats.org/presentationml/2006/ole">
            <p:oleObj spid="_x0000_s292866" name="Document" r:id="rId4" imgW="7142366" imgH="2753353" progId="Word.Document.8">
              <p:embed/>
            </p:oleObj>
          </a:graphicData>
        </a:graphic>
      </p:graphicFrame>
      <p:sp>
        <p:nvSpPr>
          <p:cNvPr id="1028" name="Rectangle 3"/>
          <p:cNvSpPr>
            <a:spLocks noChangeArrowheads="1"/>
          </p:cNvSpPr>
          <p:nvPr/>
        </p:nvSpPr>
        <p:spPr bwMode="auto">
          <a:xfrm>
            <a:off x="228600" y="4724400"/>
            <a:ext cx="8686800" cy="5724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anchor="ctr">
            <a:spAutoFit/>
          </a:bodyP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3.5</a:t>
            </a:r>
            <a:r>
              <a:rPr lang="en-US" sz="1800" b="1" smtClean="0">
                <a:solidFill>
                  <a:srgbClr val="000000"/>
                </a:solidFill>
                <a:latin typeface="Maiandra GD" pitchFamily="34" charset="0"/>
              </a:rPr>
              <a:t> </a:t>
            </a:r>
            <a:r>
              <a:rPr lang="en-US" sz="1800" b="1">
                <a:solidFill>
                  <a:srgbClr val="000000"/>
                </a:solidFill>
                <a:latin typeface="Maiandra GD" pitchFamily="34" charset="0"/>
              </a:rPr>
              <a:t>| </a:t>
            </a:r>
            <a:r>
              <a:rPr lang="en-US" sz="1800">
                <a:solidFill>
                  <a:schemeClr val="tx1"/>
                </a:solidFill>
                <a:latin typeface="Maiandra GD" pitchFamily="34" charset="0"/>
              </a:rPr>
              <a:t>Pseudocode algorithm that uses </a:t>
            </a:r>
            <a:r>
              <a:rPr lang="en-US" sz="1800" b="1">
                <a:solidFill>
                  <a:srgbClr val="C00000"/>
                </a:solidFill>
                <a:latin typeface="Maiandra GD" pitchFamily="34" charset="0"/>
              </a:rPr>
              <a:t>counter-controlled repetition</a:t>
            </a:r>
            <a:r>
              <a:rPr lang="en-US" sz="1800">
                <a:solidFill>
                  <a:schemeClr val="tx1"/>
                </a:solidFill>
                <a:latin typeface="Maiandra GD" pitchFamily="34" charset="0"/>
              </a:rPr>
              <a:t> to</a:t>
            </a:r>
            <a:br>
              <a:rPr lang="en-US" sz="1800">
                <a:solidFill>
                  <a:schemeClr val="tx1"/>
                </a:solidFill>
                <a:latin typeface="Maiandra GD" pitchFamily="34" charset="0"/>
              </a:rPr>
            </a:br>
            <a:r>
              <a:rPr lang="en-US" sz="1800">
                <a:solidFill>
                  <a:schemeClr val="tx1"/>
                </a:solidFill>
                <a:latin typeface="Maiandra GD" pitchFamily="34" charset="0"/>
              </a:rPr>
              <a:t>solve the class average problem.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7034213" cy="6130925"/>
        </p:xfrm>
        <a:graphic>
          <a:graphicData uri="http://schemas.openxmlformats.org/presentationml/2006/ole">
            <p:oleObj spid="_x0000_s293890" name="Document" r:id="rId4" imgW="7149919" imgH="6234878" progId="Word.Document.8">
              <p:embed/>
            </p:oleObj>
          </a:graphicData>
        </a:graphic>
      </p:graphicFrame>
      <p:sp>
        <p:nvSpPr>
          <p:cNvPr id="205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
        <p:nvSpPr>
          <p:cNvPr id="878597" name="Text Box 5"/>
          <p:cNvSpPr txBox="1">
            <a:spLocks noChangeArrowheads="1"/>
          </p:cNvSpPr>
          <p:nvPr/>
        </p:nvSpPr>
        <p:spPr bwMode="auto">
          <a:xfrm>
            <a:off x="5410200" y="2286000"/>
            <a:ext cx="3200400" cy="369332"/>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sz="1800">
                <a:solidFill>
                  <a:schemeClr val="tx1"/>
                </a:solidFill>
                <a:latin typeface="Maiandra GD" pitchFamily="34" charset="0"/>
                <a:ea typeface="Times New Roman" charset="0"/>
                <a:cs typeface="AGaramond" charset="0"/>
              </a:rPr>
              <a:t>Counter to control </a:t>
            </a:r>
            <a:r>
              <a:rPr lang="en-US" sz="1800" b="1">
                <a:solidFill>
                  <a:srgbClr val="C00000"/>
                </a:solidFill>
                <a:latin typeface="Maiandra GD" pitchFamily="34" charset="0"/>
                <a:ea typeface="Times New Roman" charset="0"/>
                <a:cs typeface="AGaramond" charset="0"/>
              </a:rPr>
              <a:t>while</a:t>
            </a:r>
            <a:r>
              <a:rPr lang="en-US" sz="1800">
                <a:solidFill>
                  <a:schemeClr val="tx1"/>
                </a:solidFill>
                <a:latin typeface="Maiandra GD" pitchFamily="34" charset="0"/>
                <a:ea typeface="Times New Roman" charset="0"/>
                <a:cs typeface="AGaramond" charset="0"/>
              </a:rPr>
              <a:t> loop</a:t>
            </a:r>
          </a:p>
        </p:txBody>
      </p:sp>
      <p:sp>
        <p:nvSpPr>
          <p:cNvPr id="2055" name="Line 6"/>
          <p:cNvSpPr>
            <a:spLocks noChangeShapeType="1"/>
          </p:cNvSpPr>
          <p:nvPr/>
        </p:nvSpPr>
        <p:spPr bwMode="auto">
          <a:xfrm flipH="1" flipV="1">
            <a:off x="4953000" y="2057400"/>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78599" name="Text Box 7"/>
          <p:cNvSpPr txBox="1">
            <a:spLocks noChangeArrowheads="1"/>
          </p:cNvSpPr>
          <p:nvPr/>
        </p:nvSpPr>
        <p:spPr bwMode="auto">
          <a:xfrm>
            <a:off x="5181600" y="3048000"/>
            <a:ext cx="2286000" cy="369332"/>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sz="1800">
                <a:solidFill>
                  <a:schemeClr val="tx1"/>
                </a:solidFill>
                <a:latin typeface="Maiandra GD" pitchFamily="34" charset="0"/>
                <a:ea typeface="Times New Roman" charset="0"/>
                <a:cs typeface="AGaramond" charset="0"/>
              </a:rPr>
              <a:t>Initialize </a:t>
            </a:r>
            <a:r>
              <a:rPr lang="en-US" sz="1800" b="1">
                <a:solidFill>
                  <a:srgbClr val="C00000"/>
                </a:solidFill>
                <a:latin typeface="Maiandra GD" pitchFamily="34" charset="0"/>
                <a:ea typeface="Times New Roman" charset="0"/>
                <a:cs typeface="AGaramond" charset="0"/>
              </a:rPr>
              <a:t>counter</a:t>
            </a:r>
            <a:r>
              <a:rPr lang="en-US" sz="1800">
                <a:solidFill>
                  <a:schemeClr val="tx1"/>
                </a:solidFill>
                <a:latin typeface="Maiandra GD" pitchFamily="34" charset="0"/>
                <a:ea typeface="Times New Roman" charset="0"/>
                <a:cs typeface="AGaramond" charset="0"/>
              </a:rPr>
              <a:t> to </a:t>
            </a:r>
            <a:r>
              <a:rPr lang="en-US" sz="1800">
                <a:solidFill>
                  <a:srgbClr val="0070C0"/>
                </a:solidFill>
                <a:latin typeface="Maiandra GD" pitchFamily="34" charset="0"/>
                <a:ea typeface="Times New Roman" charset="0"/>
                <a:cs typeface="AGaramond" charset="0"/>
              </a:rPr>
              <a:t>1</a:t>
            </a:r>
          </a:p>
        </p:txBody>
      </p:sp>
      <p:sp>
        <p:nvSpPr>
          <p:cNvPr id="2057" name="Line 9"/>
          <p:cNvSpPr>
            <a:spLocks noChangeShapeType="1"/>
          </p:cNvSpPr>
          <p:nvPr/>
        </p:nvSpPr>
        <p:spPr bwMode="auto">
          <a:xfrm flipH="1">
            <a:off x="1828800" y="3233058"/>
            <a:ext cx="3352800" cy="42454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
        <p:nvSpPr>
          <p:cNvPr id="878603" name="Text Box 11"/>
          <p:cNvSpPr txBox="1">
            <a:spLocks noChangeArrowheads="1"/>
          </p:cNvSpPr>
          <p:nvPr/>
        </p:nvSpPr>
        <p:spPr bwMode="auto">
          <a:xfrm>
            <a:off x="5105400" y="3886200"/>
            <a:ext cx="3048000" cy="646331"/>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ts val="0"/>
              </a:spcBef>
              <a:spcAft>
                <a:spcPts val="0"/>
              </a:spcAft>
            </a:pPr>
            <a:r>
              <a:rPr lang="en-US" sz="1800" b="1">
                <a:solidFill>
                  <a:srgbClr val="C00000"/>
                </a:solidFill>
                <a:latin typeface="Maiandra GD" pitchFamily="34" charset="0"/>
                <a:ea typeface="Times New Roman" charset="0"/>
                <a:cs typeface="AGaramond" charset="0"/>
              </a:rPr>
              <a:t>while</a:t>
            </a:r>
            <a:r>
              <a:rPr lang="en-US" sz="1800">
                <a:solidFill>
                  <a:schemeClr val="tx1"/>
                </a:solidFill>
                <a:latin typeface="Maiandra GD" pitchFamily="34" charset="0"/>
                <a:ea typeface="Times New Roman" charset="0"/>
                <a:cs typeface="AGaramond" charset="0"/>
              </a:rPr>
              <a:t> loop iterates as long as </a:t>
            </a:r>
            <a:r>
              <a:rPr lang="en-US" sz="1800" b="1">
                <a:solidFill>
                  <a:srgbClr val="C00000"/>
                </a:solidFill>
                <a:latin typeface="Maiandra GD" pitchFamily="34" charset="0"/>
                <a:ea typeface="Times New Roman" charset="0"/>
                <a:cs typeface="AGaramond" charset="0"/>
              </a:rPr>
              <a:t>counter &lt;= 10</a:t>
            </a:r>
            <a:endParaRPr lang="en-US" sz="1800">
              <a:solidFill>
                <a:srgbClr val="C00000"/>
              </a:solidFill>
              <a:latin typeface="Maiandra GD" pitchFamily="34" charset="0"/>
              <a:ea typeface="Times New Roman" charset="0"/>
              <a:cs typeface="AGaramond" charset="0"/>
            </a:endParaRPr>
          </a:p>
        </p:txBody>
      </p:sp>
      <p:sp>
        <p:nvSpPr>
          <p:cNvPr id="2059" name="Line 12"/>
          <p:cNvSpPr>
            <a:spLocks noChangeShapeType="1"/>
          </p:cNvSpPr>
          <p:nvPr/>
        </p:nvSpPr>
        <p:spPr bwMode="auto">
          <a:xfrm flipH="1">
            <a:off x="2438400" y="4191000"/>
            <a:ext cx="2667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
        <p:nvSpPr>
          <p:cNvPr id="878605" name="Text Box 13"/>
          <p:cNvSpPr txBox="1">
            <a:spLocks noChangeArrowheads="1"/>
          </p:cNvSpPr>
          <p:nvPr/>
        </p:nvSpPr>
        <p:spPr bwMode="auto">
          <a:xfrm>
            <a:off x="6172200" y="5475514"/>
            <a:ext cx="2438400" cy="369332"/>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sz="1800">
                <a:solidFill>
                  <a:schemeClr val="tx1"/>
                </a:solidFill>
                <a:latin typeface="Maiandra GD" pitchFamily="34" charset="0"/>
                <a:ea typeface="Times New Roman" charset="0"/>
                <a:cs typeface="AGaramond" charset="0"/>
              </a:rPr>
              <a:t>Increment the </a:t>
            </a:r>
            <a:r>
              <a:rPr lang="en-US" sz="1800" b="1">
                <a:solidFill>
                  <a:srgbClr val="C00000"/>
                </a:solidFill>
                <a:latin typeface="Maiandra GD" pitchFamily="34" charset="0"/>
                <a:ea typeface="Times New Roman" charset="0"/>
                <a:cs typeface="AGaramond" charset="0"/>
              </a:rPr>
              <a:t>counter</a:t>
            </a:r>
          </a:p>
        </p:txBody>
      </p:sp>
      <p:sp>
        <p:nvSpPr>
          <p:cNvPr id="2061" name="Line 14"/>
          <p:cNvSpPr>
            <a:spLocks noChangeShapeType="1"/>
          </p:cNvSpPr>
          <p:nvPr/>
        </p:nvSpPr>
        <p:spPr bwMode="auto">
          <a:xfrm flipH="1">
            <a:off x="4876800" y="5638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0" y="0"/>
          <a:ext cx="7034213" cy="5521325"/>
        </p:xfrm>
        <a:graphic>
          <a:graphicData uri="http://schemas.openxmlformats.org/presentationml/2006/ole">
            <p:oleObj spid="_x0000_s294914" name="Document" r:id="rId4" imgW="7138937" imgH="5614851" progId="Word.Document.8">
              <p:embed/>
            </p:oleObj>
          </a:graphicData>
        </a:graphic>
      </p:graphicFrame>
      <p:sp>
        <p:nvSpPr>
          <p:cNvPr id="307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
        <p:nvSpPr>
          <p:cNvPr id="879621" name="Text Box 5"/>
          <p:cNvSpPr txBox="1">
            <a:spLocks noChangeArrowheads="1"/>
          </p:cNvSpPr>
          <p:nvPr/>
        </p:nvSpPr>
        <p:spPr bwMode="auto">
          <a:xfrm>
            <a:off x="6096000" y="838200"/>
            <a:ext cx="2362200" cy="369332"/>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sz="1800">
                <a:solidFill>
                  <a:schemeClr val="tx1"/>
                </a:solidFill>
                <a:latin typeface="Maiandra GD" pitchFamily="34" charset="0"/>
                <a:ea typeface="Times New Roman" charset="0"/>
                <a:cs typeface="AGaramond" charset="0"/>
              </a:rPr>
              <a:t>Calculate </a:t>
            </a:r>
            <a:r>
              <a:rPr lang="en-US" sz="1800" b="1">
                <a:solidFill>
                  <a:srgbClr val="C00000"/>
                </a:solidFill>
                <a:latin typeface="Maiandra GD" pitchFamily="34" charset="0"/>
                <a:ea typeface="Times New Roman" charset="0"/>
                <a:cs typeface="AGaramond" charset="0"/>
              </a:rPr>
              <a:t>the average</a:t>
            </a:r>
          </a:p>
        </p:txBody>
      </p:sp>
      <p:sp>
        <p:nvSpPr>
          <p:cNvPr id="3079" name="Line 6"/>
          <p:cNvSpPr>
            <a:spLocks noChangeShapeType="1"/>
          </p:cNvSpPr>
          <p:nvPr/>
        </p:nvSpPr>
        <p:spPr bwMode="auto">
          <a:xfrm flipH="1" flipV="1">
            <a:off x="4038600" y="685800"/>
            <a:ext cx="2057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79413" y="842963"/>
            <a:ext cx="64023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3.5</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61444" name="Rectangle 3"/>
          <p:cNvSpPr>
            <a:spLocks noGrp="1" noChangeArrowheads="1"/>
          </p:cNvSpPr>
          <p:nvPr>
            <p:ph idx="1"/>
          </p:nvPr>
        </p:nvSpPr>
        <p:spPr>
          <a:xfrm>
            <a:off x="761207" y="3122613"/>
            <a:ext cx="7621587" cy="1144587"/>
          </a:xfrm>
          <a:noFill/>
        </p:spPr>
        <p:txBody>
          <a:bodyPr anchor="t"/>
          <a:lstStyle/>
          <a:p>
            <a:pPr marL="0" indent="0" eaLnBrk="1" hangingPunct="1">
              <a:lnSpc>
                <a:spcPct val="95000"/>
              </a:lnSpc>
              <a:spcBef>
                <a:spcPts val="0"/>
              </a:spcBef>
              <a:buNone/>
            </a:pPr>
            <a:r>
              <a:rPr lang="en-US" sz="2400">
                <a:latin typeface="Maiandra GD" pitchFamily="34" charset="0"/>
              </a:rPr>
              <a:t>If a counter or total is </a:t>
            </a:r>
            <a:r>
              <a:rPr lang="en-US" sz="2400">
                <a:solidFill>
                  <a:srgbClr val="0070C0"/>
                </a:solidFill>
                <a:latin typeface="Maiandra GD" pitchFamily="34" charset="0"/>
              </a:rPr>
              <a:t>not initialized</a:t>
            </a:r>
            <a:r>
              <a:rPr lang="en-US" sz="2400">
                <a:latin typeface="Maiandra GD" pitchFamily="34" charset="0"/>
              </a:rPr>
              <a:t>, the results of your program will probably be incorrect. This is an example of </a:t>
            </a:r>
            <a:r>
              <a:rPr lang="en-US" sz="2400">
                <a:solidFill>
                  <a:srgbClr val="0070C0"/>
                </a:solidFill>
                <a:latin typeface="Maiandra GD" pitchFamily="34" charset="0"/>
              </a:rPr>
              <a:t>a logic error</a:t>
            </a:r>
            <a:r>
              <a:rPr lang="en-US" sz="2400">
                <a:latin typeface="Maiandra GD" pitchFamily="34"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379413" y="842963"/>
            <a:ext cx="5106987" cy="584775"/>
          </a:xfrm>
          <a:noFill/>
        </p:spPr>
        <p:txBody>
          <a:bodyPr wrap="square">
            <a:spAutoFit/>
          </a:bodyPr>
          <a:lstStyle/>
          <a:p>
            <a:pPr algn="l" eaLnBrk="1" hangingPunct="1"/>
            <a:r>
              <a:rPr lang="en-US" sz="3200" b="1">
                <a:solidFill>
                  <a:schemeClr val="accent5">
                    <a:lumMod val="50000"/>
                  </a:schemeClr>
                </a:solidFill>
                <a:effectLst>
                  <a:outerShdw blurRad="38100" dist="38100" dir="2700000" algn="tl">
                    <a:srgbClr val="000000">
                      <a:alpha val="43137"/>
                    </a:srgbClr>
                  </a:outerShdw>
                </a:effectLst>
                <a:latin typeface="Maiandra GD" pitchFamily="34" charset="0"/>
              </a:rPr>
              <a:t>Error-Prevention Tip </a:t>
            </a:r>
            <a:r>
              <a:rPr lang="en-US" sz="3200" b="1" smtClean="0">
                <a:solidFill>
                  <a:schemeClr val="accent5">
                    <a:lumMod val="50000"/>
                  </a:schemeClr>
                </a:solidFill>
                <a:effectLst>
                  <a:outerShdw blurRad="38100" dist="38100" dir="2700000" algn="tl">
                    <a:srgbClr val="000000">
                      <a:alpha val="43137"/>
                    </a:srgbClr>
                  </a:outerShdw>
                </a:effectLst>
                <a:latin typeface="Maiandra GD" pitchFamily="34" charset="0"/>
              </a:rPr>
              <a:t>3.2</a:t>
            </a:r>
            <a:endParaRPr lang="en-US" sz="3200" b="1">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62468" name="Rectangle 3"/>
          <p:cNvSpPr>
            <a:spLocks noGrp="1" noChangeArrowheads="1"/>
          </p:cNvSpPr>
          <p:nvPr>
            <p:ph idx="1"/>
          </p:nvPr>
        </p:nvSpPr>
        <p:spPr>
          <a:xfrm>
            <a:off x="1904207" y="3190875"/>
            <a:ext cx="5335587" cy="476250"/>
          </a:xfrm>
          <a:noFill/>
        </p:spPr>
        <p:txBody>
          <a:bodyPr anchor="t"/>
          <a:lstStyle/>
          <a:p>
            <a:pPr marL="0" indent="0" eaLnBrk="1" hangingPunct="1">
              <a:spcBef>
                <a:spcPts val="0"/>
              </a:spcBef>
              <a:buNone/>
            </a:pPr>
            <a:r>
              <a:rPr lang="en-US" sz="2800">
                <a:solidFill>
                  <a:srgbClr val="0070C0"/>
                </a:solidFill>
                <a:latin typeface="Maiandra GD" pitchFamily="34" charset="0"/>
              </a:rPr>
              <a:t>Initialize</a:t>
            </a:r>
            <a:r>
              <a:rPr lang="en-US" sz="2800">
                <a:latin typeface="Maiandra GD" pitchFamily="34" charset="0"/>
              </a:rPr>
              <a:t> all counters and totals.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52400" y="76200"/>
            <a:ext cx="6172200" cy="533400"/>
          </a:xfrm>
        </p:spPr>
        <p:txBody>
          <a:bodyPr/>
          <a:lstStyle/>
          <a:p>
            <a:pPr algn="l" eaLnBrk="1" hangingPunct="1"/>
            <a:r>
              <a:rPr lang="en-US" sz="3000" b="1" smtClean="0">
                <a:solidFill>
                  <a:schemeClr val="accent6">
                    <a:lumMod val="75000"/>
                  </a:schemeClr>
                </a:solidFill>
                <a:effectLst>
                  <a:outerShdw blurRad="38100" dist="38100" dir="2700000" algn="tl">
                    <a:srgbClr val="000000">
                      <a:alpha val="43137"/>
                    </a:srgbClr>
                  </a:outerShdw>
                </a:effectLst>
                <a:latin typeface="Maiandra GD" pitchFamily="34" charset="0"/>
              </a:rPr>
              <a:t>3.5.2 Sentinel-Control Repetition</a:t>
            </a:r>
            <a:endParaRPr lang="en-US" sz="3000" b="1">
              <a:solidFill>
                <a:schemeClr val="accent6">
                  <a:lumMod val="75000"/>
                </a:schemeClr>
              </a:solidFill>
              <a:effectLst>
                <a:outerShdw blurRad="38100" dist="38100" dir="2700000" algn="tl">
                  <a:srgbClr val="000000">
                    <a:alpha val="43137"/>
                  </a:srgbClr>
                </a:outerShdw>
              </a:effectLst>
              <a:latin typeface="Maiandra GD" pitchFamily="34" charset="0"/>
            </a:endParaRPr>
          </a:p>
        </p:txBody>
      </p:sp>
      <p:sp>
        <p:nvSpPr>
          <p:cNvPr id="63492" name="Rectangle 3"/>
          <p:cNvSpPr>
            <a:spLocks noGrp="1" noChangeArrowheads="1"/>
          </p:cNvSpPr>
          <p:nvPr>
            <p:ph idx="1"/>
          </p:nvPr>
        </p:nvSpPr>
        <p:spPr>
          <a:xfrm>
            <a:off x="647700" y="1524000"/>
            <a:ext cx="7848600" cy="4876800"/>
          </a:xfrm>
        </p:spPr>
        <p:txBody>
          <a:bodyPr/>
          <a:lstStyle/>
          <a:p>
            <a:pPr marL="274320" indent="-274320" eaLnBrk="1" hangingPunct="1">
              <a:spcBef>
                <a:spcPts val="600"/>
              </a:spcBef>
              <a:spcAft>
                <a:spcPts val="600"/>
              </a:spcAft>
              <a:buClr>
                <a:schemeClr val="tx1"/>
              </a:buClr>
              <a:buSzPct val="80000"/>
            </a:pPr>
            <a:r>
              <a:rPr lang="en-US" sz="2400">
                <a:latin typeface="Maiandra GD" pitchFamily="34" charset="0"/>
              </a:rPr>
              <a:t>Problem becomes</a:t>
            </a:r>
            <a:r>
              <a:rPr lang="en-US" sz="2400" smtClean="0">
                <a:latin typeface="Maiandra GD" pitchFamily="34" charset="0"/>
              </a:rPr>
              <a:t>:</a:t>
            </a:r>
            <a:endParaRPr lang="en-US" sz="2400">
              <a:latin typeface="Maiandra GD" pitchFamily="34" charset="0"/>
            </a:endParaRPr>
          </a:p>
          <a:p>
            <a:pPr marL="548640" lvl="1" indent="-274320" eaLnBrk="1" hangingPunct="1">
              <a:spcBef>
                <a:spcPts val="600"/>
              </a:spcBef>
              <a:spcAft>
                <a:spcPts val="600"/>
              </a:spcAft>
              <a:buClr>
                <a:schemeClr val="tx1"/>
              </a:buClr>
              <a:buSzPct val="80000"/>
              <a:buFont typeface="Arial" charset="0"/>
              <a:buNone/>
            </a:pPr>
            <a:r>
              <a:rPr lang="en-US" sz="2000">
                <a:latin typeface="Maiandra GD" pitchFamily="34" charset="0"/>
              </a:rPr>
              <a:t>	</a:t>
            </a:r>
            <a:r>
              <a:rPr lang="en-US" sz="2000" i="1">
                <a:solidFill>
                  <a:srgbClr val="0070C0"/>
                </a:solidFill>
                <a:latin typeface="Maiandra GD" pitchFamily="34" charset="0"/>
              </a:rPr>
              <a:t>Develop a class-averaging program that will process an arbitrary number of grades each time the program is run.</a:t>
            </a:r>
          </a:p>
          <a:p>
            <a:pPr marL="548640" lvl="1" indent="-274320" eaLnBrk="1" hangingPunct="1">
              <a:spcBef>
                <a:spcPts val="600"/>
              </a:spcBef>
              <a:spcAft>
                <a:spcPts val="600"/>
              </a:spcAft>
              <a:buClr>
                <a:schemeClr val="tx1"/>
              </a:buClr>
              <a:buSzPct val="80000"/>
            </a:pPr>
            <a:r>
              <a:rPr lang="en-US" sz="2000">
                <a:latin typeface="Maiandra GD" pitchFamily="34" charset="0"/>
              </a:rPr>
              <a:t>Unknown number of students</a:t>
            </a:r>
          </a:p>
          <a:p>
            <a:pPr marL="548640" lvl="1" indent="-274320" eaLnBrk="1" hangingPunct="1">
              <a:spcBef>
                <a:spcPts val="600"/>
              </a:spcBef>
              <a:spcAft>
                <a:spcPts val="600"/>
              </a:spcAft>
              <a:buClr>
                <a:schemeClr val="tx1"/>
              </a:buClr>
              <a:buSzPct val="80000"/>
            </a:pPr>
            <a:r>
              <a:rPr lang="en-US" sz="2000">
                <a:latin typeface="Maiandra GD" pitchFamily="34" charset="0"/>
              </a:rPr>
              <a:t>How will the program know to end?</a:t>
            </a:r>
          </a:p>
          <a:p>
            <a:pPr marL="274320" indent="-274320" eaLnBrk="1" hangingPunct="1">
              <a:spcBef>
                <a:spcPts val="600"/>
              </a:spcBef>
              <a:spcAft>
                <a:spcPts val="600"/>
              </a:spcAft>
              <a:buClr>
                <a:schemeClr val="tx1"/>
              </a:buClr>
              <a:buSzPct val="80000"/>
            </a:pPr>
            <a:r>
              <a:rPr lang="en-US" sz="2400">
                <a:latin typeface="Maiandra GD" pitchFamily="34" charset="0"/>
              </a:rPr>
              <a:t>Use </a:t>
            </a:r>
            <a:r>
              <a:rPr lang="en-US" sz="2400">
                <a:solidFill>
                  <a:srgbClr val="C00000"/>
                </a:solidFill>
                <a:latin typeface="Maiandra GD" pitchFamily="34" charset="0"/>
              </a:rPr>
              <a:t>sentinel </a:t>
            </a:r>
            <a:r>
              <a:rPr lang="en-US" sz="2400" smtClean="0">
                <a:solidFill>
                  <a:srgbClr val="C00000"/>
                </a:solidFill>
                <a:latin typeface="Maiandra GD" pitchFamily="34" charset="0"/>
              </a:rPr>
              <a:t>value</a:t>
            </a:r>
            <a:endParaRPr lang="en-US" sz="2400">
              <a:solidFill>
                <a:srgbClr val="C00000"/>
              </a:solidFill>
              <a:latin typeface="Maiandra GD" pitchFamily="34" charset="0"/>
            </a:endParaRPr>
          </a:p>
          <a:p>
            <a:pPr marL="548640" lvl="1" indent="-274320" eaLnBrk="1" hangingPunct="1">
              <a:spcBef>
                <a:spcPts val="600"/>
              </a:spcBef>
              <a:spcAft>
                <a:spcPts val="600"/>
              </a:spcAft>
              <a:buClr>
                <a:schemeClr val="tx1"/>
              </a:buClr>
              <a:buSzPct val="80000"/>
            </a:pPr>
            <a:r>
              <a:rPr lang="en-US" sz="2000">
                <a:latin typeface="Maiandra GD" pitchFamily="34" charset="0"/>
              </a:rPr>
              <a:t>Also called </a:t>
            </a:r>
            <a:r>
              <a:rPr lang="en-US" sz="2000">
                <a:solidFill>
                  <a:srgbClr val="0070C0"/>
                </a:solidFill>
                <a:latin typeface="Maiandra GD" pitchFamily="34" charset="0"/>
              </a:rPr>
              <a:t>signal value</a:t>
            </a:r>
            <a:r>
              <a:rPr lang="en-US" sz="2000">
                <a:latin typeface="Maiandra GD" pitchFamily="34" charset="0"/>
              </a:rPr>
              <a:t>, </a:t>
            </a:r>
            <a:r>
              <a:rPr lang="en-US" sz="2000">
                <a:solidFill>
                  <a:srgbClr val="0070C0"/>
                </a:solidFill>
                <a:latin typeface="Maiandra GD" pitchFamily="34" charset="0"/>
              </a:rPr>
              <a:t>dummy value</a:t>
            </a:r>
            <a:r>
              <a:rPr lang="en-US" sz="2000">
                <a:latin typeface="Maiandra GD" pitchFamily="34" charset="0"/>
              </a:rPr>
              <a:t>, or </a:t>
            </a:r>
            <a:r>
              <a:rPr lang="en-US" sz="2000">
                <a:solidFill>
                  <a:srgbClr val="0070C0"/>
                </a:solidFill>
                <a:latin typeface="Maiandra GD" pitchFamily="34" charset="0"/>
              </a:rPr>
              <a:t>flag value</a:t>
            </a:r>
          </a:p>
          <a:p>
            <a:pPr marL="548640" lvl="1" indent="-274320" eaLnBrk="1" hangingPunct="1">
              <a:spcBef>
                <a:spcPts val="600"/>
              </a:spcBef>
              <a:spcAft>
                <a:spcPts val="600"/>
              </a:spcAft>
              <a:buClr>
                <a:schemeClr val="tx1"/>
              </a:buClr>
              <a:buSzPct val="80000"/>
            </a:pPr>
            <a:r>
              <a:rPr lang="en-US" sz="2000">
                <a:latin typeface="Maiandra GD" pitchFamily="34" charset="0"/>
              </a:rPr>
              <a:t>Indicates </a:t>
            </a:r>
            <a:r>
              <a:rPr lang="ja-JP" altLang="en-US" sz="2000">
                <a:latin typeface="Maiandra GD" pitchFamily="34" charset="0"/>
              </a:rPr>
              <a:t>“</a:t>
            </a:r>
            <a:r>
              <a:rPr lang="en-US" sz="2000">
                <a:solidFill>
                  <a:srgbClr val="0070C0"/>
                </a:solidFill>
                <a:latin typeface="Maiandra GD" pitchFamily="34" charset="0"/>
              </a:rPr>
              <a:t>end of data </a:t>
            </a:r>
            <a:r>
              <a:rPr lang="en-US" sz="2000" smtClean="0">
                <a:solidFill>
                  <a:srgbClr val="0070C0"/>
                </a:solidFill>
                <a:latin typeface="Maiandra GD" pitchFamily="34" charset="0"/>
              </a:rPr>
              <a:t>entry</a:t>
            </a:r>
            <a:r>
              <a:rPr lang="ja-JP" altLang="en-US" sz="2000" smtClean="0">
                <a:latin typeface="Maiandra GD" pitchFamily="34" charset="0"/>
              </a:rPr>
              <a:t>”</a:t>
            </a:r>
            <a:endParaRPr lang="en-US" sz="2000">
              <a:latin typeface="Maiandra GD" pitchFamily="34" charset="0"/>
            </a:endParaRPr>
          </a:p>
          <a:p>
            <a:pPr marL="548640" lvl="1" indent="-274320" eaLnBrk="1" hangingPunct="1">
              <a:spcBef>
                <a:spcPts val="600"/>
              </a:spcBef>
              <a:spcAft>
                <a:spcPts val="600"/>
              </a:spcAft>
              <a:buClr>
                <a:schemeClr val="tx1"/>
              </a:buClr>
              <a:buSzPct val="80000"/>
            </a:pPr>
            <a:r>
              <a:rPr lang="en-US" sz="2000">
                <a:latin typeface="Maiandra GD" pitchFamily="34" charset="0"/>
              </a:rPr>
              <a:t>Loop ends when user inputs </a:t>
            </a:r>
            <a:r>
              <a:rPr lang="en-US" sz="2000">
                <a:solidFill>
                  <a:srgbClr val="0070C0"/>
                </a:solidFill>
                <a:latin typeface="Maiandra GD" pitchFamily="34" charset="0"/>
              </a:rPr>
              <a:t>the sentinel value</a:t>
            </a:r>
          </a:p>
          <a:p>
            <a:pPr marL="548640" lvl="1" indent="-274320" eaLnBrk="1" hangingPunct="1">
              <a:spcBef>
                <a:spcPts val="600"/>
              </a:spcBef>
              <a:spcAft>
                <a:spcPts val="600"/>
              </a:spcAft>
              <a:buClr>
                <a:schemeClr val="tx1"/>
              </a:buClr>
              <a:buSzPct val="80000"/>
            </a:pPr>
            <a:r>
              <a:rPr lang="en-US" sz="2000">
                <a:latin typeface="Maiandra GD" pitchFamily="34" charset="0"/>
              </a:rPr>
              <a:t>Sentinel value chosen so it cannot be confused with a regular input (such as </a:t>
            </a:r>
            <a:r>
              <a:rPr lang="en-US" sz="1600">
                <a:latin typeface="Maiandra GD" pitchFamily="34" charset="0"/>
              </a:rPr>
              <a:t>-1</a:t>
            </a:r>
            <a:r>
              <a:rPr lang="en-US" sz="2000">
                <a:latin typeface="Maiandra GD" pitchFamily="34" charset="0"/>
              </a:rPr>
              <a:t> in this case)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379413" y="842963"/>
            <a:ext cx="64023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3.6</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64516" name="Rectangle 3"/>
          <p:cNvSpPr>
            <a:spLocks noGrp="1" noChangeArrowheads="1"/>
          </p:cNvSpPr>
          <p:nvPr>
            <p:ph idx="1"/>
          </p:nvPr>
        </p:nvSpPr>
        <p:spPr>
          <a:xfrm>
            <a:off x="685801" y="3276600"/>
            <a:ext cx="7772399" cy="992187"/>
          </a:xfrm>
          <a:noFill/>
        </p:spPr>
        <p:txBody>
          <a:bodyPr anchor="t"/>
          <a:lstStyle/>
          <a:p>
            <a:pPr marL="0" indent="0" eaLnBrk="1" hangingPunct="1">
              <a:spcBef>
                <a:spcPts val="0"/>
              </a:spcBef>
              <a:buNone/>
            </a:pPr>
            <a:r>
              <a:rPr lang="en-US" sz="2800">
                <a:latin typeface="Maiandra GD" pitchFamily="34" charset="0"/>
              </a:rPr>
              <a:t>Choosing a sentinel value that is also </a:t>
            </a:r>
            <a:r>
              <a:rPr lang="en-US" sz="2800">
                <a:solidFill>
                  <a:srgbClr val="0070C0"/>
                </a:solidFill>
                <a:latin typeface="Maiandra GD" pitchFamily="34" charset="0"/>
              </a:rPr>
              <a:t>a legitimate data value</a:t>
            </a:r>
            <a:r>
              <a:rPr lang="en-US" sz="2800">
                <a:latin typeface="Maiandra GD" pitchFamily="34"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idx="1"/>
          </p:nvPr>
        </p:nvSpPr>
        <p:spPr>
          <a:xfrm>
            <a:off x="190500" y="1066800"/>
            <a:ext cx="8763000" cy="4724400"/>
          </a:xfrm>
        </p:spPr>
        <p:txBody>
          <a:bodyPr/>
          <a:lstStyle/>
          <a:p>
            <a:pPr marL="274320" indent="-274320" eaLnBrk="1" hangingPunct="1">
              <a:spcBef>
                <a:spcPts val="600"/>
              </a:spcBef>
              <a:spcAft>
                <a:spcPts val="600"/>
              </a:spcAft>
              <a:buClr>
                <a:schemeClr val="tx1"/>
              </a:buClr>
              <a:buSzPct val="80000"/>
            </a:pPr>
            <a:r>
              <a:rPr lang="en-US" sz="2400">
                <a:latin typeface="Maiandra GD" pitchFamily="34" charset="0"/>
              </a:rPr>
              <a:t>Top-down, stepwise </a:t>
            </a:r>
            <a:r>
              <a:rPr lang="en-US" sz="2400" smtClean="0">
                <a:latin typeface="Maiandra GD" pitchFamily="34" charset="0"/>
              </a:rPr>
              <a:t>refinement</a:t>
            </a:r>
            <a:endParaRPr lang="en-US" sz="2400">
              <a:latin typeface="Maiandra GD" pitchFamily="34" charset="0"/>
            </a:endParaRPr>
          </a:p>
          <a:p>
            <a:pPr marL="548640" lvl="1" indent="-274320" eaLnBrk="1" hangingPunct="1">
              <a:spcBef>
                <a:spcPts val="600"/>
              </a:spcBef>
              <a:spcAft>
                <a:spcPts val="600"/>
              </a:spcAft>
              <a:buClr>
                <a:schemeClr val="tx1"/>
              </a:buClr>
              <a:buSzPct val="80000"/>
            </a:pPr>
            <a:r>
              <a:rPr lang="en-US" sz="2000">
                <a:latin typeface="Maiandra GD" pitchFamily="34" charset="0"/>
              </a:rPr>
              <a:t>Begin with </a:t>
            </a:r>
            <a:r>
              <a:rPr lang="en-US" sz="2000">
                <a:solidFill>
                  <a:srgbClr val="0070C0"/>
                </a:solidFill>
                <a:latin typeface="Maiandra GD" pitchFamily="34" charset="0"/>
              </a:rPr>
              <a:t>a pseudocode representation</a:t>
            </a:r>
            <a:r>
              <a:rPr lang="en-US" sz="2000">
                <a:latin typeface="Maiandra GD" pitchFamily="34" charset="0"/>
              </a:rPr>
              <a:t> of the </a:t>
            </a:r>
            <a:r>
              <a:rPr lang="en-US" sz="2000" i="1">
                <a:solidFill>
                  <a:srgbClr val="C00000"/>
                </a:solidFill>
                <a:latin typeface="Maiandra GD" pitchFamily="34" charset="0"/>
              </a:rPr>
              <a:t>top</a:t>
            </a:r>
            <a:r>
              <a:rPr lang="en-US" sz="2000">
                <a:latin typeface="Maiandra GD" pitchFamily="34" charset="0"/>
              </a:rPr>
              <a:t>:</a:t>
            </a:r>
          </a:p>
          <a:p>
            <a:pPr lvl="2" eaLnBrk="1" hangingPunct="1">
              <a:spcBef>
                <a:spcPts val="600"/>
              </a:spcBef>
              <a:spcAft>
                <a:spcPts val="600"/>
              </a:spcAft>
              <a:buClr>
                <a:schemeClr val="tx1"/>
              </a:buClr>
              <a:buSzPct val="80000"/>
              <a:buFont typeface="Arial" charset="0"/>
              <a:buNone/>
            </a:pPr>
            <a:r>
              <a:rPr lang="en-US" sz="1800">
                <a:latin typeface="Maiandra GD" pitchFamily="34" charset="0"/>
              </a:rPr>
              <a:t>	</a:t>
            </a:r>
            <a:r>
              <a:rPr lang="en-US" sz="1800" i="1">
                <a:solidFill>
                  <a:schemeClr val="accent2"/>
                </a:solidFill>
                <a:latin typeface="Maiandra GD" pitchFamily="34" charset="0"/>
              </a:rPr>
              <a:t>Determine the class average for the quiz</a:t>
            </a:r>
          </a:p>
          <a:p>
            <a:pPr marL="548640" lvl="1" indent="-274320" eaLnBrk="1" hangingPunct="1">
              <a:spcBef>
                <a:spcPts val="600"/>
              </a:spcBef>
              <a:spcAft>
                <a:spcPts val="600"/>
              </a:spcAft>
              <a:buClr>
                <a:schemeClr val="tx1"/>
              </a:buClr>
              <a:buSzPct val="80000"/>
            </a:pPr>
            <a:r>
              <a:rPr lang="en-US" sz="2000">
                <a:latin typeface="Maiandra GD" pitchFamily="34" charset="0"/>
              </a:rPr>
              <a:t>Divide </a:t>
            </a:r>
            <a:r>
              <a:rPr lang="en-US" sz="2000" i="1">
                <a:solidFill>
                  <a:srgbClr val="C00000"/>
                </a:solidFill>
                <a:latin typeface="Maiandra GD" pitchFamily="34" charset="0"/>
              </a:rPr>
              <a:t>top</a:t>
            </a:r>
            <a:r>
              <a:rPr lang="en-US" sz="2000">
                <a:latin typeface="Maiandra GD" pitchFamily="34" charset="0"/>
              </a:rPr>
              <a:t> into smaller tasks and list them in order</a:t>
            </a:r>
            <a:r>
              <a:rPr lang="en-US" sz="2000" smtClean="0">
                <a:latin typeface="Maiandra GD" pitchFamily="34" charset="0"/>
              </a:rPr>
              <a:t>:</a:t>
            </a:r>
            <a:endParaRPr lang="en-US" sz="2000">
              <a:latin typeface="Maiandra GD" pitchFamily="34" charset="0"/>
            </a:endParaRPr>
          </a:p>
          <a:p>
            <a:pPr lvl="2" eaLnBrk="1" hangingPunct="1">
              <a:spcBef>
                <a:spcPts val="600"/>
              </a:spcBef>
              <a:spcAft>
                <a:spcPts val="600"/>
              </a:spcAft>
              <a:buClr>
                <a:schemeClr val="tx1"/>
              </a:buClr>
              <a:buSzPct val="80000"/>
              <a:buFont typeface="Arial" charset="0"/>
              <a:buNone/>
            </a:pPr>
            <a:r>
              <a:rPr lang="en-US" sz="1800">
                <a:latin typeface="Maiandra GD" pitchFamily="34" charset="0"/>
              </a:rPr>
              <a:t>	</a:t>
            </a:r>
            <a:r>
              <a:rPr lang="en-US" sz="1800" i="1">
                <a:solidFill>
                  <a:schemeClr val="accent2"/>
                </a:solidFill>
                <a:latin typeface="Maiandra GD" pitchFamily="34" charset="0"/>
              </a:rPr>
              <a:t>Initialize variables</a:t>
            </a:r>
            <a:br>
              <a:rPr lang="en-US" sz="1800" i="1">
                <a:solidFill>
                  <a:schemeClr val="accent2"/>
                </a:solidFill>
                <a:latin typeface="Maiandra GD" pitchFamily="34" charset="0"/>
              </a:rPr>
            </a:br>
            <a:r>
              <a:rPr lang="en-US" sz="1800" i="1">
                <a:solidFill>
                  <a:schemeClr val="accent2"/>
                </a:solidFill>
                <a:latin typeface="Maiandra GD" pitchFamily="34" charset="0"/>
              </a:rPr>
              <a:t>Input, sum and count the quiz grades</a:t>
            </a:r>
            <a:br>
              <a:rPr lang="en-US" sz="1800" i="1">
                <a:solidFill>
                  <a:schemeClr val="accent2"/>
                </a:solidFill>
                <a:latin typeface="Maiandra GD" pitchFamily="34" charset="0"/>
              </a:rPr>
            </a:br>
            <a:r>
              <a:rPr lang="en-US" sz="1800" i="1">
                <a:solidFill>
                  <a:schemeClr val="accent2"/>
                </a:solidFill>
                <a:latin typeface="Maiandra GD" pitchFamily="34" charset="0"/>
              </a:rPr>
              <a:t>Calculate and print the class </a:t>
            </a:r>
            <a:r>
              <a:rPr lang="en-US" sz="1800" i="1" smtClean="0">
                <a:solidFill>
                  <a:schemeClr val="accent2"/>
                </a:solidFill>
                <a:latin typeface="Maiandra GD" pitchFamily="34" charset="0"/>
              </a:rPr>
              <a:t>average</a:t>
            </a:r>
            <a:endParaRPr lang="en-US" sz="1800" i="1">
              <a:solidFill>
                <a:schemeClr val="accent2"/>
              </a:solidFill>
              <a:latin typeface="Maiandra GD" pitchFamily="34" charset="0"/>
            </a:endParaRPr>
          </a:p>
          <a:p>
            <a:pPr marL="274320" indent="-274320" eaLnBrk="1" hangingPunct="1">
              <a:spcBef>
                <a:spcPts val="600"/>
              </a:spcBef>
              <a:spcAft>
                <a:spcPts val="600"/>
              </a:spcAft>
              <a:buClr>
                <a:schemeClr val="tx1"/>
              </a:buClr>
              <a:buSzPct val="80000"/>
            </a:pPr>
            <a:r>
              <a:rPr lang="en-US" sz="2400">
                <a:latin typeface="Maiandra GD" pitchFamily="34" charset="0"/>
              </a:rPr>
              <a:t>Many programs have three phases:</a:t>
            </a:r>
          </a:p>
          <a:p>
            <a:pPr marL="548640" lvl="1" indent="-274320" eaLnBrk="1" hangingPunct="1">
              <a:spcBef>
                <a:spcPts val="600"/>
              </a:spcBef>
              <a:spcAft>
                <a:spcPts val="600"/>
              </a:spcAft>
              <a:buClr>
                <a:schemeClr val="tx1"/>
              </a:buClr>
              <a:buSzPct val="80000"/>
            </a:pPr>
            <a:r>
              <a:rPr lang="en-US" sz="2000">
                <a:solidFill>
                  <a:srgbClr val="C00000"/>
                </a:solidFill>
                <a:latin typeface="Maiandra GD" pitchFamily="34" charset="0"/>
              </a:rPr>
              <a:t>Initialization</a:t>
            </a:r>
            <a:r>
              <a:rPr lang="en-US" sz="2000">
                <a:latin typeface="Maiandra GD" pitchFamily="34" charset="0"/>
              </a:rPr>
              <a:t>: initializes the program variables</a:t>
            </a:r>
          </a:p>
          <a:p>
            <a:pPr marL="548640" lvl="1" indent="-274320" eaLnBrk="1" hangingPunct="1">
              <a:spcBef>
                <a:spcPts val="600"/>
              </a:spcBef>
              <a:spcAft>
                <a:spcPts val="600"/>
              </a:spcAft>
              <a:buClr>
                <a:schemeClr val="tx1"/>
              </a:buClr>
              <a:buSzPct val="80000"/>
            </a:pPr>
            <a:r>
              <a:rPr lang="en-US" sz="2000">
                <a:solidFill>
                  <a:srgbClr val="C00000"/>
                </a:solidFill>
                <a:latin typeface="Maiandra GD" pitchFamily="34" charset="0"/>
              </a:rPr>
              <a:t>Processing</a:t>
            </a:r>
            <a:r>
              <a:rPr lang="en-US" sz="2000">
                <a:latin typeface="Maiandra GD" pitchFamily="34" charset="0"/>
              </a:rPr>
              <a:t>: inputs data values and adjusts program variables accordingly</a:t>
            </a:r>
          </a:p>
          <a:p>
            <a:pPr marL="548640" lvl="1" indent="-274320" eaLnBrk="1" hangingPunct="1">
              <a:spcBef>
                <a:spcPts val="600"/>
              </a:spcBef>
              <a:spcAft>
                <a:spcPts val="600"/>
              </a:spcAft>
              <a:buClr>
                <a:schemeClr val="tx1"/>
              </a:buClr>
              <a:buSzPct val="80000"/>
            </a:pPr>
            <a:r>
              <a:rPr lang="en-US" sz="2000">
                <a:solidFill>
                  <a:srgbClr val="C00000"/>
                </a:solidFill>
                <a:latin typeface="Maiandra GD" pitchFamily="34" charset="0"/>
              </a:rPr>
              <a:t>Termination</a:t>
            </a:r>
            <a:r>
              <a:rPr lang="en-US" sz="2000">
                <a:latin typeface="Maiandra GD" pitchFamily="34" charset="0"/>
              </a:rPr>
              <a:t>: calculates and prints the final results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idx="1"/>
          </p:nvPr>
        </p:nvSpPr>
        <p:spPr>
          <a:xfrm>
            <a:off x="381001" y="1295400"/>
            <a:ext cx="8381999" cy="5141744"/>
          </a:xfrm>
        </p:spPr>
        <p:txBody>
          <a:bodyPr/>
          <a:lstStyle/>
          <a:p>
            <a:pPr marL="274320" indent="-274320" eaLnBrk="1" hangingPunct="1">
              <a:lnSpc>
                <a:spcPct val="100000"/>
              </a:lnSpc>
              <a:spcBef>
                <a:spcPts val="300"/>
              </a:spcBef>
              <a:spcAft>
                <a:spcPts val="300"/>
              </a:spcAft>
              <a:buNone/>
            </a:pPr>
            <a:r>
              <a:rPr lang="en-US" sz="2200" b="1" dirty="0">
                <a:solidFill>
                  <a:srgbClr val="7030A0"/>
                </a:solidFill>
                <a:latin typeface="Maiandra GD" pitchFamily="34" charset="0"/>
                <a:ea typeface="Times New Roman" charset="0"/>
                <a:cs typeface="Goudy Sans Medium" charset="0"/>
              </a:rPr>
              <a:t>3.1</a:t>
            </a:r>
            <a:r>
              <a:rPr lang="en-US" sz="2200" b="0" dirty="0">
                <a:solidFill>
                  <a:schemeClr val="tx1"/>
                </a:solidFill>
                <a:latin typeface="Maiandra GD" pitchFamily="34" charset="0"/>
                <a:ea typeface="Times New Roman" charset="0"/>
                <a:cs typeface="Goudy Sans Medium" charset="0"/>
              </a:rPr>
              <a:t>	</a:t>
            </a:r>
            <a:r>
              <a:rPr lang="en-US" sz="2200" b="0" dirty="0" smtClean="0">
                <a:solidFill>
                  <a:schemeClr val="tx1"/>
                </a:solidFill>
                <a:latin typeface="Maiandra GD" pitchFamily="34" charset="0"/>
                <a:ea typeface="Times New Roman" charset="0"/>
                <a:cs typeface="Goudy Sans Book" charset="0"/>
              </a:rPr>
              <a:t>Introduction</a:t>
            </a:r>
            <a:endParaRPr lang="en-US" sz="2200" b="0" dirty="0">
              <a:solidFill>
                <a:schemeClr val="tx1"/>
              </a:solidFill>
              <a:latin typeface="Maiandra GD" pitchFamily="34" charset="0"/>
              <a:ea typeface="Times New Roman" charset="0"/>
              <a:cs typeface="Goudy Sans Medium" charset="0"/>
            </a:endParaRPr>
          </a:p>
          <a:p>
            <a:pPr marL="274320" indent="-274320" eaLnBrk="1" hangingPunct="1">
              <a:lnSpc>
                <a:spcPct val="100000"/>
              </a:lnSpc>
              <a:spcBef>
                <a:spcPts val="300"/>
              </a:spcBef>
              <a:spcAft>
                <a:spcPts val="300"/>
              </a:spcAft>
              <a:buNone/>
            </a:pPr>
            <a:r>
              <a:rPr lang="en-US" sz="2200" b="1" dirty="0" smtClean="0">
                <a:solidFill>
                  <a:srgbClr val="7030A0"/>
                </a:solidFill>
                <a:latin typeface="Maiandra GD" pitchFamily="34" charset="0"/>
                <a:ea typeface="Times New Roman" charset="0"/>
                <a:cs typeface="Goudy Sans Book" charset="0"/>
              </a:rPr>
              <a:t>3.2</a:t>
            </a:r>
            <a:r>
              <a:rPr lang="en-US" sz="2200" b="0" dirty="0">
                <a:solidFill>
                  <a:schemeClr val="tx1"/>
                </a:solidFill>
                <a:latin typeface="Maiandra GD" pitchFamily="34" charset="0"/>
                <a:cs typeface="Times New Roman" charset="0"/>
              </a:rPr>
              <a:t>	</a:t>
            </a:r>
            <a:r>
              <a:rPr lang="en-US" sz="2200" b="0" dirty="0" smtClean="0">
                <a:latin typeface="Maiandra GD" pitchFamily="34" charset="0"/>
                <a:ea typeface="Times New Roman" charset="0"/>
                <a:cs typeface="Goudy Sans Medium" charset="0"/>
              </a:rPr>
              <a:t>Control Structures</a:t>
            </a:r>
          </a:p>
          <a:p>
            <a:pPr marL="274320" indent="-274320" eaLnBrk="1" hangingPunct="1">
              <a:lnSpc>
                <a:spcPct val="100000"/>
              </a:lnSpc>
              <a:spcBef>
                <a:spcPts val="300"/>
              </a:spcBef>
              <a:spcAft>
                <a:spcPts val="300"/>
              </a:spcAft>
              <a:buNone/>
            </a:pPr>
            <a:r>
              <a:rPr lang="en-US" sz="2200" b="1" dirty="0" smtClean="0">
                <a:solidFill>
                  <a:srgbClr val="7030A0"/>
                </a:solidFill>
                <a:latin typeface="Maiandra GD" pitchFamily="34" charset="0"/>
                <a:ea typeface="Times New Roman" charset="0"/>
                <a:cs typeface="Goudy Sans Medium" charset="0"/>
              </a:rPr>
              <a:t>3.3</a:t>
            </a:r>
            <a:r>
              <a:rPr lang="en-US" sz="2200" b="0" dirty="0" smtClean="0">
                <a:solidFill>
                  <a:srgbClr val="B4B465"/>
                </a:solidFill>
                <a:latin typeface="Maiandra GD" pitchFamily="34" charset="0"/>
                <a:ea typeface="Times New Roman" charset="0"/>
                <a:cs typeface="Goudy Sans Medium" charset="0"/>
              </a:rPr>
              <a:t>	</a:t>
            </a:r>
            <a:r>
              <a:rPr lang="en-US" sz="2200" b="0" dirty="0" smtClean="0">
                <a:latin typeface="Maiandra GD" pitchFamily="34" charset="0"/>
                <a:ea typeface="Times New Roman" charset="0"/>
                <a:cs typeface="Goudy Sans Medium" charset="0"/>
              </a:rPr>
              <a:t>The </a:t>
            </a:r>
            <a:r>
              <a:rPr lang="en-US" sz="2000" b="0" dirty="0" smtClean="0">
                <a:solidFill>
                  <a:srgbClr val="C00000"/>
                </a:solidFill>
                <a:latin typeface="Maiandra GD" pitchFamily="34" charset="0"/>
                <a:ea typeface="Times New Roman" charset="0"/>
                <a:cs typeface="Goudy Sans Medium" charset="0"/>
              </a:rPr>
              <a:t>if</a:t>
            </a:r>
            <a:r>
              <a:rPr lang="en-US" sz="2200" b="0" dirty="0" smtClean="0">
                <a:latin typeface="Maiandra GD" pitchFamily="34" charset="0"/>
                <a:ea typeface="Times New Roman" charset="0"/>
                <a:cs typeface="Goudy Sans Medium" charset="0"/>
              </a:rPr>
              <a:t> Selection Statement</a:t>
            </a:r>
          </a:p>
          <a:p>
            <a:pPr marL="274320" indent="-274320" eaLnBrk="1" hangingPunct="1">
              <a:lnSpc>
                <a:spcPct val="100000"/>
              </a:lnSpc>
              <a:spcBef>
                <a:spcPts val="300"/>
              </a:spcBef>
              <a:spcAft>
                <a:spcPts val="300"/>
              </a:spcAft>
              <a:buNone/>
            </a:pPr>
            <a:r>
              <a:rPr lang="en-US" sz="2200" b="1" dirty="0" smtClean="0">
                <a:solidFill>
                  <a:srgbClr val="7030A0"/>
                </a:solidFill>
                <a:latin typeface="Maiandra GD" pitchFamily="34" charset="0"/>
                <a:ea typeface="Times New Roman" charset="0"/>
                <a:cs typeface="Goudy Sans Medium" charset="0"/>
              </a:rPr>
              <a:t>3.4</a:t>
            </a:r>
            <a:r>
              <a:rPr lang="en-US" sz="2200" b="0" dirty="0" smtClean="0">
                <a:solidFill>
                  <a:srgbClr val="B4B465"/>
                </a:solidFill>
                <a:latin typeface="Maiandra GD" pitchFamily="34" charset="0"/>
                <a:ea typeface="Times New Roman" charset="0"/>
                <a:cs typeface="Goudy Sans Medium" charset="0"/>
              </a:rPr>
              <a:t>	</a:t>
            </a:r>
            <a:r>
              <a:rPr lang="en-US" sz="2200" b="0" dirty="0" smtClean="0">
                <a:latin typeface="Maiandra GD" pitchFamily="34" charset="0"/>
                <a:ea typeface="Times New Roman" charset="0"/>
                <a:cs typeface="Goudy Sans Medium" charset="0"/>
              </a:rPr>
              <a:t>The </a:t>
            </a:r>
            <a:r>
              <a:rPr lang="en-US" sz="2000" b="0" dirty="0" smtClean="0">
                <a:solidFill>
                  <a:srgbClr val="C00000"/>
                </a:solidFill>
                <a:latin typeface="Maiandra GD" pitchFamily="34" charset="0"/>
                <a:ea typeface="Times New Roman" charset="0"/>
                <a:cs typeface="Goudy Sans Medium" charset="0"/>
              </a:rPr>
              <a:t>if...else</a:t>
            </a:r>
            <a:r>
              <a:rPr lang="en-US" sz="2200" b="0" dirty="0" smtClean="0">
                <a:latin typeface="Maiandra GD" pitchFamily="34" charset="0"/>
                <a:ea typeface="Times New Roman" charset="0"/>
                <a:cs typeface="Goudy Sans Medium" charset="0"/>
              </a:rPr>
              <a:t> Selection Statement</a:t>
            </a:r>
          </a:p>
          <a:p>
            <a:pPr marL="274320" indent="-274320" eaLnBrk="1" hangingPunct="1">
              <a:lnSpc>
                <a:spcPct val="100000"/>
              </a:lnSpc>
              <a:spcBef>
                <a:spcPts val="300"/>
              </a:spcBef>
              <a:spcAft>
                <a:spcPts val="300"/>
              </a:spcAft>
              <a:buNone/>
            </a:pPr>
            <a:r>
              <a:rPr lang="en-US" sz="2200" b="1" dirty="0" smtClean="0">
                <a:solidFill>
                  <a:srgbClr val="7030A0"/>
                </a:solidFill>
                <a:latin typeface="Maiandra GD" pitchFamily="34" charset="0"/>
                <a:ea typeface="Times New Roman" charset="0"/>
                <a:cs typeface="Goudy Sans Medium" charset="0"/>
              </a:rPr>
              <a:t>3.5</a:t>
            </a:r>
            <a:r>
              <a:rPr lang="en-US" sz="2200" b="0" dirty="0" smtClean="0">
                <a:solidFill>
                  <a:srgbClr val="B4B465"/>
                </a:solidFill>
                <a:latin typeface="Maiandra GD" pitchFamily="34" charset="0"/>
                <a:ea typeface="Times New Roman" charset="0"/>
                <a:cs typeface="Goudy Sans Medium" charset="0"/>
              </a:rPr>
              <a:t>	</a:t>
            </a:r>
            <a:r>
              <a:rPr lang="en-US" sz="2200" b="0" dirty="0" smtClean="0">
                <a:latin typeface="Maiandra GD" pitchFamily="34" charset="0"/>
                <a:ea typeface="Times New Roman" charset="0"/>
                <a:cs typeface="Goudy Sans Medium" charset="0"/>
              </a:rPr>
              <a:t>The </a:t>
            </a:r>
            <a:r>
              <a:rPr lang="en-US" sz="2000" b="0" dirty="0" smtClean="0">
                <a:solidFill>
                  <a:srgbClr val="C00000"/>
                </a:solidFill>
                <a:latin typeface="Maiandra GD" pitchFamily="34" charset="0"/>
                <a:ea typeface="Times New Roman" charset="0"/>
                <a:cs typeface="Goudy Sans Medium" charset="0"/>
              </a:rPr>
              <a:t>while</a:t>
            </a:r>
            <a:r>
              <a:rPr lang="en-US" sz="2200" b="0" dirty="0" smtClean="0">
                <a:latin typeface="Maiandra GD" pitchFamily="34" charset="0"/>
                <a:ea typeface="Times New Roman" charset="0"/>
                <a:cs typeface="Goudy Sans Medium" charset="0"/>
              </a:rPr>
              <a:t> Repetition Statement</a:t>
            </a:r>
          </a:p>
          <a:p>
            <a:pPr marL="274320" indent="-274320" eaLnBrk="1" hangingPunct="1">
              <a:lnSpc>
                <a:spcPct val="100000"/>
              </a:lnSpc>
              <a:spcBef>
                <a:spcPts val="300"/>
              </a:spcBef>
              <a:spcAft>
                <a:spcPts val="300"/>
              </a:spcAft>
              <a:buNone/>
            </a:pPr>
            <a:r>
              <a:rPr lang="en-US" sz="2200" b="0" dirty="0" smtClean="0">
                <a:latin typeface="Maiandra GD" pitchFamily="34" charset="0"/>
                <a:ea typeface="Times New Roman" charset="0"/>
                <a:cs typeface="Goudy Sans Medium" charset="0"/>
              </a:rPr>
              <a:t>		Formulating Algorithms: </a:t>
            </a:r>
            <a:r>
              <a:rPr lang="en-US" sz="2000" b="0" dirty="0" smtClean="0">
                <a:solidFill>
                  <a:srgbClr val="C00000"/>
                </a:solidFill>
                <a:latin typeface="Maiandra GD" pitchFamily="34" charset="0"/>
                <a:ea typeface="Times New Roman" charset="0"/>
                <a:cs typeface="Goudy Sans Medium" charset="0"/>
              </a:rPr>
              <a:t>Case Study 1</a:t>
            </a:r>
            <a:r>
              <a:rPr lang="en-US" sz="2200" b="0" dirty="0" smtClean="0">
                <a:latin typeface="Maiandra GD" pitchFamily="34" charset="0"/>
                <a:ea typeface="Times New Roman" charset="0"/>
                <a:cs typeface="Goudy Sans Medium" charset="0"/>
              </a:rPr>
              <a:t> (</a:t>
            </a:r>
            <a:r>
              <a:rPr lang="en-US" sz="2000" b="0" dirty="0" smtClean="0">
                <a:solidFill>
                  <a:srgbClr val="0070C0"/>
                </a:solidFill>
                <a:latin typeface="Maiandra GD" pitchFamily="34" charset="0"/>
                <a:ea typeface="Times New Roman" charset="0"/>
                <a:cs typeface="Goudy Sans Medium" charset="0"/>
              </a:rPr>
              <a:t>Counter-Controlled 	Repetition</a:t>
            </a:r>
            <a:r>
              <a:rPr lang="en-US" sz="2200" b="0" dirty="0" smtClean="0">
                <a:latin typeface="Maiandra GD" pitchFamily="34" charset="0"/>
                <a:ea typeface="Times New Roman" charset="0"/>
                <a:cs typeface="Goudy Sans Medium" charset="0"/>
              </a:rPr>
              <a:t>)</a:t>
            </a:r>
          </a:p>
          <a:p>
            <a:pPr marL="274320" indent="-274320" eaLnBrk="1" hangingPunct="1">
              <a:lnSpc>
                <a:spcPct val="100000"/>
              </a:lnSpc>
              <a:spcBef>
                <a:spcPts val="300"/>
              </a:spcBef>
              <a:spcAft>
                <a:spcPts val="300"/>
              </a:spcAft>
              <a:buNone/>
            </a:pPr>
            <a:r>
              <a:rPr lang="en-US" sz="2200" b="0" dirty="0" smtClean="0">
                <a:latin typeface="Maiandra GD" pitchFamily="34" charset="0"/>
                <a:ea typeface="Times New Roman" charset="0"/>
                <a:cs typeface="Goudy Sans Medium" charset="0"/>
              </a:rPr>
              <a:t>		Formulating Algorithms with Top-Down, </a:t>
            </a:r>
            <a:r>
              <a:rPr lang="en-US" sz="2200" b="0" smtClean="0">
                <a:latin typeface="Maiandra GD" pitchFamily="34" charset="0"/>
                <a:ea typeface="Times New Roman" charset="0"/>
                <a:cs typeface="Goudy Sans Medium" charset="0"/>
              </a:rPr>
              <a:t>Stepwise 	Refinement: </a:t>
            </a:r>
            <a:r>
              <a:rPr lang="en-US" sz="2000" b="0" smtClean="0">
                <a:solidFill>
                  <a:srgbClr val="C00000"/>
                </a:solidFill>
                <a:latin typeface="Maiandra GD" pitchFamily="34" charset="0"/>
                <a:ea typeface="Times New Roman" charset="0"/>
                <a:cs typeface="Goudy Sans Medium" charset="0"/>
              </a:rPr>
              <a:t>Case </a:t>
            </a:r>
            <a:r>
              <a:rPr lang="en-US" sz="2000" b="0" dirty="0" smtClean="0">
                <a:solidFill>
                  <a:srgbClr val="C00000"/>
                </a:solidFill>
                <a:latin typeface="Maiandra GD" pitchFamily="34" charset="0"/>
                <a:ea typeface="Times New Roman" charset="0"/>
                <a:cs typeface="Goudy Sans Medium" charset="0"/>
              </a:rPr>
              <a:t>Study 2</a:t>
            </a:r>
            <a:r>
              <a:rPr lang="en-US" sz="2200" b="0" dirty="0" smtClean="0">
                <a:latin typeface="Maiandra GD" pitchFamily="34" charset="0"/>
                <a:ea typeface="Times New Roman" charset="0"/>
                <a:cs typeface="Goudy Sans Medium" charset="0"/>
              </a:rPr>
              <a:t> (</a:t>
            </a:r>
            <a:r>
              <a:rPr lang="en-US" sz="2000" b="0" dirty="0" smtClean="0">
                <a:solidFill>
                  <a:srgbClr val="0070C0"/>
                </a:solidFill>
                <a:latin typeface="Maiandra GD" pitchFamily="34" charset="0"/>
                <a:ea typeface="Times New Roman" charset="0"/>
                <a:cs typeface="Goudy Sans Medium" charset="0"/>
              </a:rPr>
              <a:t>Sentinel-Controlled Repetition</a:t>
            </a:r>
            <a:r>
              <a:rPr lang="en-US" sz="2200" b="0" dirty="0" smtClean="0">
                <a:latin typeface="Maiandra GD" pitchFamily="34" charset="0"/>
                <a:ea typeface="Times New Roman" charset="0"/>
                <a:cs typeface="Goudy Sans Medium" charset="0"/>
              </a:rPr>
              <a:t>)</a:t>
            </a:r>
          </a:p>
          <a:p>
            <a:pPr marL="274320" indent="-274320" eaLnBrk="1" hangingPunct="1">
              <a:lnSpc>
                <a:spcPct val="100000"/>
              </a:lnSpc>
              <a:spcBef>
                <a:spcPts val="300"/>
              </a:spcBef>
              <a:spcAft>
                <a:spcPts val="300"/>
              </a:spcAft>
              <a:buNone/>
            </a:pPr>
            <a:r>
              <a:rPr lang="en-US" sz="2200" b="0" dirty="0" smtClean="0">
                <a:latin typeface="Maiandra GD" pitchFamily="34" charset="0"/>
                <a:ea typeface="Times New Roman" charset="0"/>
                <a:cs typeface="Goudy Sans Medium" charset="0"/>
              </a:rPr>
              <a:t>		Formulating Algorithms with Top-Down, </a:t>
            </a:r>
            <a:r>
              <a:rPr lang="en-US" sz="2200" b="0" smtClean="0">
                <a:latin typeface="Maiandra GD" pitchFamily="34" charset="0"/>
                <a:ea typeface="Times New Roman" charset="0"/>
                <a:cs typeface="Goudy Sans Medium" charset="0"/>
              </a:rPr>
              <a:t>Stepwise 	Refinement: </a:t>
            </a:r>
            <a:r>
              <a:rPr lang="en-US" sz="2000" b="0" smtClean="0">
                <a:solidFill>
                  <a:srgbClr val="C00000"/>
                </a:solidFill>
                <a:latin typeface="Maiandra GD" pitchFamily="34" charset="0"/>
                <a:ea typeface="Times New Roman" charset="0"/>
                <a:cs typeface="Goudy Sans Medium" charset="0"/>
              </a:rPr>
              <a:t>Case </a:t>
            </a:r>
            <a:r>
              <a:rPr lang="en-US" sz="2000" b="0" dirty="0" smtClean="0">
                <a:solidFill>
                  <a:srgbClr val="C00000"/>
                </a:solidFill>
                <a:latin typeface="Maiandra GD" pitchFamily="34" charset="0"/>
                <a:ea typeface="Times New Roman" charset="0"/>
                <a:cs typeface="Goudy Sans Medium" charset="0"/>
              </a:rPr>
              <a:t>Study 3</a:t>
            </a:r>
            <a:r>
              <a:rPr lang="en-US" sz="2200" b="0" dirty="0" smtClean="0">
                <a:latin typeface="Maiandra GD" pitchFamily="34" charset="0"/>
                <a:ea typeface="Times New Roman" charset="0"/>
                <a:cs typeface="Goudy Sans Medium" charset="0"/>
              </a:rPr>
              <a:t> (</a:t>
            </a:r>
            <a:r>
              <a:rPr lang="en-US" sz="2000" b="0" dirty="0" smtClean="0">
                <a:solidFill>
                  <a:srgbClr val="0070C0"/>
                </a:solidFill>
                <a:latin typeface="Maiandra GD" pitchFamily="34" charset="0"/>
                <a:ea typeface="Times New Roman" charset="0"/>
                <a:cs typeface="Goudy Sans Medium" charset="0"/>
              </a:rPr>
              <a:t>Nested Control Structures</a:t>
            </a:r>
            <a:r>
              <a:rPr lang="en-US" sz="2200" b="0" dirty="0" smtClean="0">
                <a:latin typeface="Maiandra GD" pitchFamily="34" charset="0"/>
                <a:ea typeface="Times New Roman" charset="0"/>
                <a:cs typeface="Goudy Sans Medium" charset="0"/>
              </a:rPr>
              <a:t>)</a:t>
            </a:r>
          </a:p>
          <a:p>
            <a:pPr marL="274320" indent="-274320" eaLnBrk="1" hangingPunct="1">
              <a:lnSpc>
                <a:spcPct val="100000"/>
              </a:lnSpc>
              <a:spcBef>
                <a:spcPts val="300"/>
              </a:spcBef>
              <a:spcAft>
                <a:spcPts val="300"/>
              </a:spcAft>
              <a:buNone/>
            </a:pPr>
            <a:r>
              <a:rPr lang="en-US" sz="2200" b="1" dirty="0" smtClean="0">
                <a:solidFill>
                  <a:srgbClr val="7030A0"/>
                </a:solidFill>
                <a:latin typeface="Maiandra GD" pitchFamily="34" charset="0"/>
                <a:ea typeface="Times New Roman" charset="0"/>
                <a:cs typeface="Goudy Sans Medium" charset="0"/>
              </a:rPr>
              <a:t>3.6</a:t>
            </a:r>
            <a:r>
              <a:rPr lang="en-US" sz="2200" b="0" dirty="0" smtClean="0">
                <a:solidFill>
                  <a:srgbClr val="B4B465"/>
                </a:solidFill>
                <a:latin typeface="Maiandra GD" pitchFamily="34" charset="0"/>
                <a:ea typeface="Times New Roman" charset="0"/>
                <a:cs typeface="Goudy Sans Medium" charset="0"/>
              </a:rPr>
              <a:t>	</a:t>
            </a:r>
            <a:r>
              <a:rPr lang="en-US" sz="2200" b="0" dirty="0" smtClean="0">
                <a:latin typeface="Maiandra GD" pitchFamily="34" charset="0"/>
                <a:ea typeface="Times New Roman" charset="0"/>
                <a:cs typeface="Goudy Sans Medium" charset="0"/>
              </a:rPr>
              <a:t>Assignment Operators</a:t>
            </a:r>
          </a:p>
          <a:p>
            <a:pPr marL="274320" indent="-274320" eaLnBrk="1" hangingPunct="1">
              <a:lnSpc>
                <a:spcPct val="100000"/>
              </a:lnSpc>
              <a:spcBef>
                <a:spcPts val="300"/>
              </a:spcBef>
              <a:spcAft>
                <a:spcPts val="300"/>
              </a:spcAft>
              <a:buNone/>
            </a:pPr>
            <a:r>
              <a:rPr lang="en-US" sz="2200" b="1" dirty="0" smtClean="0">
                <a:solidFill>
                  <a:srgbClr val="7030A0"/>
                </a:solidFill>
                <a:latin typeface="Maiandra GD" pitchFamily="34" charset="0"/>
                <a:ea typeface="Times New Roman" charset="0"/>
                <a:cs typeface="Goudy Sans Medium" charset="0"/>
              </a:rPr>
              <a:t>3.7</a:t>
            </a:r>
            <a:r>
              <a:rPr lang="en-US" sz="2200" b="0" dirty="0" smtClean="0">
                <a:solidFill>
                  <a:srgbClr val="7030A0"/>
                </a:solidFill>
                <a:latin typeface="Maiandra GD" pitchFamily="34" charset="0"/>
                <a:ea typeface="Times New Roman" charset="0"/>
                <a:cs typeface="Goudy Sans Medium" charset="0"/>
              </a:rPr>
              <a:t>	</a:t>
            </a:r>
            <a:r>
              <a:rPr lang="en-US" sz="2200" b="0" dirty="0" smtClean="0">
                <a:latin typeface="Maiandra GD" pitchFamily="34" charset="0"/>
                <a:ea typeface="Times New Roman" charset="0"/>
                <a:cs typeface="Goudy Sans Medium" charset="0"/>
              </a:rPr>
              <a:t>Increment and Decrement Operators</a:t>
            </a:r>
          </a:p>
        </p:txBody>
      </p:sp>
      <p:sp>
        <p:nvSpPr>
          <p:cNvPr id="3" name="Rectangle 2"/>
          <p:cNvSpPr>
            <a:spLocks noGrp="1" noChangeArrowheads="1"/>
          </p:cNvSpPr>
          <p:nvPr>
            <p:ph type="title"/>
          </p:nvPr>
        </p:nvSpPr>
        <p:spPr>
          <a:xfrm>
            <a:off x="2362200" y="76200"/>
            <a:ext cx="4419600" cy="685800"/>
          </a:xfrm>
        </p:spPr>
        <p:txBody>
          <a:bodyPr/>
          <a:lstStyle/>
          <a:p>
            <a:pPr eaLnBrk="1" hangingPunct="1"/>
            <a:r>
              <a:rPr lang="en-US" sz="4000" b="1" smtClean="0">
                <a:solidFill>
                  <a:schemeClr val="accent1">
                    <a:lumMod val="10000"/>
                  </a:schemeClr>
                </a:solidFill>
                <a:effectLst>
                  <a:outerShdw blurRad="38100" dist="38100" dir="2700000" algn="tl">
                    <a:srgbClr val="000000">
                      <a:alpha val="43137"/>
                    </a:srgbClr>
                  </a:outerShdw>
                </a:effectLst>
                <a:latin typeface="Maiandra GD" pitchFamily="34" charset="0"/>
              </a:rPr>
              <a:t>Lecture Contents</a:t>
            </a:r>
            <a:endParaRPr lang="en-US" sz="4000" b="1" dirty="0">
              <a:solidFill>
                <a:schemeClr val="accent1">
                  <a:lumMod val="10000"/>
                </a:schemeClr>
              </a:solidFill>
              <a:effectLst>
                <a:outerShdw blurRad="38100" dist="38100" dir="2700000" algn="tl">
                  <a:srgbClr val="000000">
                    <a:alpha val="43137"/>
                  </a:srgbClr>
                </a:outerShdw>
              </a:effectLst>
              <a:latin typeface="Maiandra GD"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379413" y="857250"/>
            <a:ext cx="7240587" cy="584775"/>
          </a:xfrm>
          <a:noFill/>
        </p:spPr>
        <p:txBody>
          <a:bodyPr wrap="square">
            <a:spAutoFit/>
          </a:bodyPr>
          <a:lstStyle/>
          <a:p>
            <a:pPr algn="l" eaLnBrk="1" hangingPunct="1"/>
            <a:r>
              <a:rPr lang="en-US" sz="3200" b="1">
                <a:solidFill>
                  <a:schemeClr val="accent5">
                    <a:lumMod val="25000"/>
                  </a:schemeClr>
                </a:solidFill>
                <a:effectLst>
                  <a:outerShdw blurRad="38100" dist="38100" dir="2700000" algn="tl">
                    <a:srgbClr val="000000">
                      <a:alpha val="43137"/>
                    </a:srgbClr>
                  </a:outerShdw>
                </a:effectLst>
                <a:latin typeface="Maiandra GD" pitchFamily="34" charset="0"/>
              </a:rPr>
              <a:t>Software Engineering Observation </a:t>
            </a:r>
            <a:r>
              <a:rPr lang="en-US" sz="3200" b="1" smtClean="0">
                <a:solidFill>
                  <a:schemeClr val="accent5">
                    <a:lumMod val="25000"/>
                  </a:schemeClr>
                </a:solidFill>
                <a:effectLst>
                  <a:outerShdw blurRad="38100" dist="38100" dir="2700000" algn="tl">
                    <a:srgbClr val="000000">
                      <a:alpha val="43137"/>
                    </a:srgbClr>
                  </a:outerShdw>
                </a:effectLst>
                <a:latin typeface="Maiandra GD" pitchFamily="34" charset="0"/>
              </a:rPr>
              <a:t>3.3</a:t>
            </a:r>
            <a:endParaRPr lang="en-US" sz="3200" b="1">
              <a:solidFill>
                <a:schemeClr val="accent5">
                  <a:lumMod val="25000"/>
                </a:schemeClr>
              </a:solidFill>
              <a:effectLst>
                <a:outerShdw blurRad="38100" dist="38100" dir="2700000" algn="tl">
                  <a:srgbClr val="000000">
                    <a:alpha val="43137"/>
                  </a:srgbClr>
                </a:outerShdw>
              </a:effectLst>
              <a:latin typeface="Maiandra GD" pitchFamily="34" charset="0"/>
            </a:endParaRPr>
          </a:p>
        </p:txBody>
      </p:sp>
      <p:sp>
        <p:nvSpPr>
          <p:cNvPr id="66564" name="Rectangle 3"/>
          <p:cNvSpPr>
            <a:spLocks noGrp="1" noChangeArrowheads="1"/>
          </p:cNvSpPr>
          <p:nvPr>
            <p:ph idx="1"/>
          </p:nvPr>
        </p:nvSpPr>
        <p:spPr>
          <a:xfrm>
            <a:off x="837804" y="3336925"/>
            <a:ext cx="7468393" cy="1158875"/>
          </a:xfrm>
          <a:noFill/>
        </p:spPr>
        <p:txBody>
          <a:bodyPr anchor="t"/>
          <a:lstStyle/>
          <a:p>
            <a:pPr marL="0" indent="0" eaLnBrk="1" hangingPunct="1">
              <a:lnSpc>
                <a:spcPct val="95000"/>
              </a:lnSpc>
              <a:spcBef>
                <a:spcPts val="0"/>
              </a:spcBef>
              <a:buNone/>
            </a:pPr>
            <a:r>
              <a:rPr lang="en-US" sz="2400">
                <a:latin typeface="Maiandra GD" pitchFamily="34" charset="0"/>
              </a:rPr>
              <a:t>Each refinement, as well as the top itself, is a complete specification of the algorithm; </a:t>
            </a:r>
            <a:r>
              <a:rPr lang="en-US" sz="2400">
                <a:solidFill>
                  <a:srgbClr val="0070C0"/>
                </a:solidFill>
                <a:latin typeface="Maiandra GD" pitchFamily="34" charset="0"/>
              </a:rPr>
              <a:t>only the level of detail varies</a:t>
            </a:r>
            <a:r>
              <a:rPr lang="en-US" sz="2400">
                <a:latin typeface="Maiandra GD" pitchFamily="34"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idx="1"/>
          </p:nvPr>
        </p:nvSpPr>
        <p:spPr>
          <a:xfrm>
            <a:off x="600075" y="781050"/>
            <a:ext cx="7943850" cy="5295900"/>
          </a:xfrm>
        </p:spPr>
        <p:txBody>
          <a:bodyPr/>
          <a:lstStyle/>
          <a:p>
            <a:pPr eaLnBrk="1" hangingPunct="1">
              <a:spcBef>
                <a:spcPts val="600"/>
              </a:spcBef>
              <a:spcAft>
                <a:spcPts val="600"/>
              </a:spcAft>
              <a:buClr>
                <a:schemeClr val="tx1"/>
              </a:buClr>
              <a:buSzPct val="80000"/>
            </a:pPr>
            <a:r>
              <a:rPr lang="en-US" sz="2400">
                <a:latin typeface="Maiandra GD" pitchFamily="34" charset="0"/>
              </a:rPr>
              <a:t>Refine the initialization phase from </a:t>
            </a:r>
            <a:r>
              <a:rPr lang="en-US" sz="2200" i="1">
                <a:solidFill>
                  <a:srgbClr val="FF3300"/>
                </a:solidFill>
                <a:latin typeface="Maiandra GD" pitchFamily="34" charset="0"/>
              </a:rPr>
              <a:t>Initialize variables</a:t>
            </a:r>
            <a:r>
              <a:rPr lang="en-US" sz="2400">
                <a:latin typeface="Maiandra GD" pitchFamily="34" charset="0"/>
              </a:rPr>
              <a:t> to:</a:t>
            </a:r>
          </a:p>
          <a:p>
            <a:pPr lvl="2" eaLnBrk="1" hangingPunct="1">
              <a:spcBef>
                <a:spcPts val="600"/>
              </a:spcBef>
              <a:spcAft>
                <a:spcPts val="600"/>
              </a:spcAft>
              <a:buClr>
                <a:schemeClr val="tx1"/>
              </a:buClr>
              <a:buSzPct val="80000"/>
              <a:buFont typeface="Arial" charset="0"/>
              <a:buNone/>
            </a:pPr>
            <a:r>
              <a:rPr lang="en-US" sz="1800">
                <a:latin typeface="Maiandra GD" pitchFamily="34" charset="0"/>
              </a:rPr>
              <a:t>	</a:t>
            </a:r>
            <a:r>
              <a:rPr lang="en-US" sz="1800" i="1">
                <a:solidFill>
                  <a:schemeClr val="accent2"/>
                </a:solidFill>
                <a:latin typeface="Maiandra GD" pitchFamily="34" charset="0"/>
              </a:rPr>
              <a:t>Initialize total to zero	</a:t>
            </a:r>
            <a:br>
              <a:rPr lang="en-US" sz="1800" i="1">
                <a:solidFill>
                  <a:schemeClr val="accent2"/>
                </a:solidFill>
                <a:latin typeface="Maiandra GD" pitchFamily="34" charset="0"/>
              </a:rPr>
            </a:br>
            <a:r>
              <a:rPr lang="en-US" sz="1800" i="1">
                <a:solidFill>
                  <a:schemeClr val="accent2"/>
                </a:solidFill>
                <a:latin typeface="Maiandra GD" pitchFamily="34" charset="0"/>
              </a:rPr>
              <a:t>Initialize counter to zero </a:t>
            </a:r>
          </a:p>
          <a:p>
            <a:pPr eaLnBrk="1" hangingPunct="1">
              <a:spcBef>
                <a:spcPts val="600"/>
              </a:spcBef>
              <a:spcAft>
                <a:spcPts val="600"/>
              </a:spcAft>
              <a:buClr>
                <a:schemeClr val="tx1"/>
              </a:buClr>
              <a:buSzPct val="80000"/>
            </a:pPr>
            <a:r>
              <a:rPr lang="en-US" sz="2400">
                <a:latin typeface="Maiandra GD" pitchFamily="34" charset="0"/>
              </a:rPr>
              <a:t>Refine </a:t>
            </a:r>
            <a:r>
              <a:rPr lang="en-US" sz="2200" i="1">
                <a:solidFill>
                  <a:srgbClr val="FF3300"/>
                </a:solidFill>
                <a:latin typeface="Maiandra GD" pitchFamily="34" charset="0"/>
              </a:rPr>
              <a:t>Input, sum and count the quiz grades</a:t>
            </a:r>
            <a:r>
              <a:rPr lang="en-US" sz="2400">
                <a:latin typeface="Maiandra GD" pitchFamily="34" charset="0"/>
              </a:rPr>
              <a:t> to </a:t>
            </a:r>
          </a:p>
          <a:p>
            <a:pPr lvl="2" eaLnBrk="1" hangingPunct="1">
              <a:spcBef>
                <a:spcPts val="600"/>
              </a:spcBef>
              <a:spcAft>
                <a:spcPts val="600"/>
              </a:spcAft>
              <a:buClr>
                <a:schemeClr val="tx1"/>
              </a:buClr>
              <a:buSzPct val="80000"/>
              <a:buFont typeface="Arial" charset="0"/>
              <a:buNone/>
            </a:pPr>
            <a:r>
              <a:rPr lang="en-US" sz="1800">
                <a:latin typeface="Maiandra GD" pitchFamily="34" charset="0"/>
              </a:rPr>
              <a:t>	</a:t>
            </a:r>
            <a:r>
              <a:rPr lang="en-US" sz="1800" i="1">
                <a:solidFill>
                  <a:schemeClr val="accent2"/>
                </a:solidFill>
                <a:latin typeface="Maiandra GD" pitchFamily="34" charset="0"/>
              </a:rPr>
              <a:t>Input the first grade (possibly the sentinel)</a:t>
            </a:r>
            <a:br>
              <a:rPr lang="en-US" sz="1800" i="1">
                <a:solidFill>
                  <a:schemeClr val="accent2"/>
                </a:solidFill>
                <a:latin typeface="Maiandra GD" pitchFamily="34" charset="0"/>
              </a:rPr>
            </a:br>
            <a:r>
              <a:rPr lang="en-US" sz="1800" i="1">
                <a:solidFill>
                  <a:schemeClr val="accent2"/>
                </a:solidFill>
                <a:latin typeface="Maiandra GD" pitchFamily="34" charset="0"/>
              </a:rPr>
              <a:t>While the user has not as yet entered the sentinel</a:t>
            </a:r>
            <a:br>
              <a:rPr lang="en-US" sz="1800" i="1">
                <a:solidFill>
                  <a:schemeClr val="accent2"/>
                </a:solidFill>
                <a:latin typeface="Maiandra GD" pitchFamily="34" charset="0"/>
              </a:rPr>
            </a:br>
            <a:r>
              <a:rPr lang="en-US" sz="1800" i="1">
                <a:solidFill>
                  <a:schemeClr val="accent2"/>
                </a:solidFill>
                <a:latin typeface="Maiandra GD" pitchFamily="34" charset="0"/>
              </a:rPr>
              <a:t>    Add this grade into the running total</a:t>
            </a:r>
            <a:br>
              <a:rPr lang="en-US" sz="1800" i="1">
                <a:solidFill>
                  <a:schemeClr val="accent2"/>
                </a:solidFill>
                <a:latin typeface="Maiandra GD" pitchFamily="34" charset="0"/>
              </a:rPr>
            </a:br>
            <a:r>
              <a:rPr lang="en-US" sz="1800" i="1">
                <a:solidFill>
                  <a:schemeClr val="accent2"/>
                </a:solidFill>
                <a:latin typeface="Maiandra GD" pitchFamily="34" charset="0"/>
              </a:rPr>
              <a:t>    Add one to the grade counter</a:t>
            </a:r>
            <a:br>
              <a:rPr lang="en-US" sz="1800" i="1">
                <a:solidFill>
                  <a:schemeClr val="accent2"/>
                </a:solidFill>
                <a:latin typeface="Maiandra GD" pitchFamily="34" charset="0"/>
              </a:rPr>
            </a:br>
            <a:r>
              <a:rPr lang="en-US" sz="1800" i="1">
                <a:solidFill>
                  <a:schemeClr val="accent2"/>
                </a:solidFill>
                <a:latin typeface="Maiandra GD" pitchFamily="34" charset="0"/>
              </a:rPr>
              <a:t>    Input the next grade (possibly the sentinel</a:t>
            </a:r>
            <a:r>
              <a:rPr lang="en-US" sz="1800" i="1" smtClean="0">
                <a:solidFill>
                  <a:schemeClr val="accent2"/>
                </a:solidFill>
                <a:latin typeface="Maiandra GD" pitchFamily="34" charset="0"/>
              </a:rPr>
              <a:t>)</a:t>
            </a:r>
          </a:p>
          <a:p>
            <a:pPr eaLnBrk="1" hangingPunct="1">
              <a:spcBef>
                <a:spcPts val="600"/>
              </a:spcBef>
              <a:spcAft>
                <a:spcPts val="600"/>
              </a:spcAft>
            </a:pPr>
            <a:r>
              <a:rPr lang="en-US" sz="2400" smtClean="0">
                <a:latin typeface="Maiandra GD" pitchFamily="34" charset="0"/>
              </a:rPr>
              <a:t>Refine </a:t>
            </a:r>
            <a:r>
              <a:rPr lang="en-US" sz="2200" i="1" smtClean="0">
                <a:solidFill>
                  <a:srgbClr val="FF3300"/>
                </a:solidFill>
                <a:latin typeface="Maiandra GD" pitchFamily="34" charset="0"/>
              </a:rPr>
              <a:t>Calculate and print the class average</a:t>
            </a:r>
            <a:r>
              <a:rPr lang="en-US" sz="2400" smtClean="0">
                <a:latin typeface="Maiandra GD" pitchFamily="34" charset="0"/>
              </a:rPr>
              <a:t> to</a:t>
            </a:r>
          </a:p>
          <a:p>
            <a:pPr lvl="2" eaLnBrk="1" hangingPunct="1">
              <a:spcBef>
                <a:spcPts val="600"/>
              </a:spcBef>
              <a:spcAft>
                <a:spcPts val="600"/>
              </a:spcAft>
              <a:buFont typeface="Arial" charset="0"/>
              <a:buNone/>
            </a:pPr>
            <a:r>
              <a:rPr lang="en-US" sz="1800" smtClean="0">
                <a:latin typeface="Maiandra GD" pitchFamily="34" charset="0"/>
              </a:rPr>
              <a:t>	</a:t>
            </a:r>
            <a:r>
              <a:rPr lang="en-US" sz="1800" i="1" smtClean="0">
                <a:solidFill>
                  <a:schemeClr val="accent2"/>
                </a:solidFill>
                <a:latin typeface="Maiandra GD" pitchFamily="34" charset="0"/>
              </a:rPr>
              <a:t>If the counter is not equal to zero</a:t>
            </a:r>
            <a:br>
              <a:rPr lang="en-US" sz="1800" i="1" smtClean="0">
                <a:solidFill>
                  <a:schemeClr val="accent2"/>
                </a:solidFill>
                <a:latin typeface="Maiandra GD" pitchFamily="34" charset="0"/>
              </a:rPr>
            </a:br>
            <a:r>
              <a:rPr lang="en-US" sz="1800" i="1" smtClean="0">
                <a:solidFill>
                  <a:schemeClr val="accent2"/>
                </a:solidFill>
                <a:latin typeface="Maiandra GD" pitchFamily="34" charset="0"/>
              </a:rPr>
              <a:t>    Set the average to the total divided by the counter</a:t>
            </a:r>
            <a:br>
              <a:rPr lang="en-US" sz="1800" i="1" smtClean="0">
                <a:solidFill>
                  <a:schemeClr val="accent2"/>
                </a:solidFill>
                <a:latin typeface="Maiandra GD" pitchFamily="34" charset="0"/>
              </a:rPr>
            </a:br>
            <a:r>
              <a:rPr lang="en-US" sz="1800" i="1" smtClean="0">
                <a:solidFill>
                  <a:schemeClr val="accent2"/>
                </a:solidFill>
                <a:latin typeface="Maiandra GD" pitchFamily="34" charset="0"/>
              </a:rPr>
              <a:t>    Print the average</a:t>
            </a:r>
            <a:br>
              <a:rPr lang="en-US" sz="1800" i="1" smtClean="0">
                <a:solidFill>
                  <a:schemeClr val="accent2"/>
                </a:solidFill>
                <a:latin typeface="Maiandra GD" pitchFamily="34" charset="0"/>
              </a:rPr>
            </a:br>
            <a:r>
              <a:rPr lang="en-US" sz="1800" i="1" smtClean="0">
                <a:solidFill>
                  <a:schemeClr val="accent2"/>
                </a:solidFill>
                <a:latin typeface="Maiandra GD" pitchFamily="34" charset="0"/>
              </a:rPr>
              <a:t>else</a:t>
            </a:r>
            <a:br>
              <a:rPr lang="en-US" sz="1800" i="1" smtClean="0">
                <a:solidFill>
                  <a:schemeClr val="accent2"/>
                </a:solidFill>
                <a:latin typeface="Maiandra GD" pitchFamily="34" charset="0"/>
              </a:rPr>
            </a:br>
            <a:r>
              <a:rPr lang="en-US" sz="1800" i="1" smtClean="0">
                <a:solidFill>
                  <a:schemeClr val="accent2"/>
                </a:solidFill>
                <a:latin typeface="Maiandra GD" pitchFamily="34" charset="0"/>
              </a:rPr>
              <a:t>    Print </a:t>
            </a:r>
            <a:r>
              <a:rPr lang="ja-JP" altLang="en-US" sz="1800" i="1" smtClean="0">
                <a:solidFill>
                  <a:schemeClr val="accent2"/>
                </a:solidFill>
                <a:latin typeface="Maiandra GD" pitchFamily="34" charset="0"/>
              </a:rPr>
              <a:t>“</a:t>
            </a:r>
            <a:r>
              <a:rPr lang="en-US" sz="1800" i="1" smtClean="0">
                <a:solidFill>
                  <a:schemeClr val="accent2"/>
                </a:solidFill>
                <a:latin typeface="Maiandra GD" pitchFamily="34" charset="0"/>
              </a:rPr>
              <a:t>No grades were entered</a:t>
            </a:r>
            <a:r>
              <a:rPr lang="ja-JP" altLang="en-US" sz="1800" i="1" smtClean="0">
                <a:solidFill>
                  <a:schemeClr val="accent2"/>
                </a:solidFill>
                <a:latin typeface="Maiandra GD" pitchFamily="34" charset="0"/>
              </a:rPr>
              <a:t>”</a:t>
            </a:r>
            <a:endParaRPr lang="en-US" sz="1800" smtClean="0">
              <a:latin typeface="Maiandra GD" pitchFamily="34" charset="0"/>
            </a:endParaRPr>
          </a:p>
          <a:p>
            <a:pPr lvl="2" eaLnBrk="1" hangingPunct="1">
              <a:spcBef>
                <a:spcPts val="600"/>
              </a:spcBef>
              <a:spcAft>
                <a:spcPts val="600"/>
              </a:spcAft>
              <a:buClr>
                <a:schemeClr val="tx1"/>
              </a:buClr>
              <a:buSzPct val="80000"/>
              <a:buFont typeface="Arial" charset="0"/>
              <a:buNone/>
            </a:pPr>
            <a:endParaRPr lang="en-US" sz="1800">
              <a:latin typeface="Maiandra GD"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379413" y="842963"/>
            <a:ext cx="64785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3.7</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69636" name="Rectangle 3"/>
          <p:cNvSpPr>
            <a:spLocks noGrp="1" noChangeArrowheads="1"/>
          </p:cNvSpPr>
          <p:nvPr>
            <p:ph idx="1"/>
          </p:nvPr>
        </p:nvSpPr>
        <p:spPr>
          <a:xfrm>
            <a:off x="1161654" y="3562350"/>
            <a:ext cx="6820693" cy="476250"/>
          </a:xfrm>
          <a:noFill/>
        </p:spPr>
        <p:txBody>
          <a:bodyPr anchor="t"/>
          <a:lstStyle/>
          <a:p>
            <a:pPr marL="0" indent="0" eaLnBrk="1" hangingPunct="1">
              <a:spcBef>
                <a:spcPts val="0"/>
              </a:spcBef>
              <a:buNone/>
            </a:pPr>
            <a:r>
              <a:rPr lang="en-US" sz="2400">
                <a:latin typeface="Maiandra GD" pitchFamily="34" charset="0"/>
              </a:rPr>
              <a:t>An attempt to </a:t>
            </a:r>
            <a:r>
              <a:rPr lang="en-US" sz="2400">
                <a:solidFill>
                  <a:srgbClr val="0070C0"/>
                </a:solidFill>
                <a:latin typeface="Maiandra GD" pitchFamily="34" charset="0"/>
              </a:rPr>
              <a:t>divide by zero</a:t>
            </a:r>
            <a:r>
              <a:rPr lang="en-US" sz="2400">
                <a:latin typeface="Maiandra GD" pitchFamily="34" charset="0"/>
              </a:rPr>
              <a:t> causes </a:t>
            </a:r>
            <a:r>
              <a:rPr lang="en-US" sz="2400">
                <a:solidFill>
                  <a:srgbClr val="C00000"/>
                </a:solidFill>
                <a:latin typeface="Maiandra GD" pitchFamily="34" charset="0"/>
              </a:rPr>
              <a:t>a fatal error</a:t>
            </a:r>
            <a:r>
              <a:rPr lang="en-US" sz="2400">
                <a:latin typeface="Maiandra GD" pitchFamily="34"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571500" y="4876800"/>
            <a:ext cx="8001000" cy="5724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anchor="ctr">
            <a:spAutoFit/>
          </a:bodyP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3.6</a:t>
            </a:r>
            <a:r>
              <a:rPr lang="en-US" sz="1800" b="1" smtClean="0">
                <a:solidFill>
                  <a:srgbClr val="000000"/>
                </a:solidFill>
                <a:latin typeface="Maiandra GD" pitchFamily="34" charset="0"/>
              </a:rPr>
              <a:t> </a:t>
            </a:r>
            <a:r>
              <a:rPr lang="en-US" sz="1800" b="1">
                <a:solidFill>
                  <a:srgbClr val="000000"/>
                </a:solidFill>
                <a:latin typeface="Maiandra GD" pitchFamily="34" charset="0"/>
              </a:rPr>
              <a:t>| </a:t>
            </a:r>
            <a:r>
              <a:rPr lang="en-US" sz="1800">
                <a:solidFill>
                  <a:srgbClr val="000000"/>
                </a:solidFill>
                <a:latin typeface="Maiandra GD" pitchFamily="34" charset="0"/>
              </a:rPr>
              <a:t>Pseudocode algorithm that uses </a:t>
            </a:r>
            <a:r>
              <a:rPr lang="en-US" sz="1800" b="1">
                <a:solidFill>
                  <a:srgbClr val="C00000"/>
                </a:solidFill>
                <a:latin typeface="Maiandra GD" pitchFamily="34" charset="0"/>
              </a:rPr>
              <a:t>sentinel-controlled repetition</a:t>
            </a:r>
            <a:r>
              <a:rPr lang="en-US" sz="1800">
                <a:solidFill>
                  <a:srgbClr val="000000"/>
                </a:solidFill>
                <a:latin typeface="Maiandra GD" pitchFamily="34" charset="0"/>
              </a:rPr>
              <a:t> to</a:t>
            </a:r>
            <a:br>
              <a:rPr lang="en-US" sz="1800">
                <a:solidFill>
                  <a:srgbClr val="000000"/>
                </a:solidFill>
                <a:latin typeface="Maiandra GD" pitchFamily="34" charset="0"/>
              </a:rPr>
            </a:br>
            <a:r>
              <a:rPr lang="en-US" sz="1800">
                <a:solidFill>
                  <a:srgbClr val="000000"/>
                </a:solidFill>
                <a:latin typeface="Maiandra GD" pitchFamily="34" charset="0"/>
              </a:rPr>
              <a:t>solve the class average problem.</a:t>
            </a:r>
            <a:r>
              <a:rPr lang="en-US" sz="1800">
                <a:solidFill>
                  <a:schemeClr val="tx1"/>
                </a:solidFill>
                <a:latin typeface="Maiandra GD" pitchFamily="34" charset="0"/>
              </a:rPr>
              <a:t> </a:t>
            </a:r>
          </a:p>
        </p:txBody>
      </p:sp>
      <p:graphicFrame>
        <p:nvGraphicFramePr>
          <p:cNvPr id="4098" name="Object 3"/>
          <p:cNvGraphicFramePr>
            <a:graphicFrameLocks noChangeAspect="1"/>
          </p:cNvGraphicFramePr>
          <p:nvPr/>
        </p:nvGraphicFramePr>
        <p:xfrm>
          <a:off x="0" y="0"/>
          <a:ext cx="7021513" cy="3740150"/>
        </p:xfrm>
        <a:graphic>
          <a:graphicData uri="http://schemas.openxmlformats.org/presentationml/2006/ole">
            <p:oleObj spid="_x0000_s295938" name="Document" r:id="rId4" imgW="7142366" imgH="3803074" progId="Word.Document.8">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379413" y="842963"/>
            <a:ext cx="6249987" cy="584775"/>
          </a:xfrm>
          <a:noFill/>
        </p:spPr>
        <p:txBody>
          <a:bodyPr wrap="square">
            <a:spAutoFit/>
          </a:bodyPr>
          <a:lstStyle/>
          <a:p>
            <a:pPr algn="l" eaLnBrk="1" hangingPunct="1"/>
            <a:r>
              <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Practice </a:t>
            </a:r>
            <a:r>
              <a:rPr lang="en-US" sz="3200" b="1"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3.3</a:t>
            </a:r>
            <a:endPar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70660" name="Rectangle 3"/>
          <p:cNvSpPr>
            <a:spLocks noGrp="1" noChangeArrowheads="1"/>
          </p:cNvSpPr>
          <p:nvPr>
            <p:ph idx="1"/>
          </p:nvPr>
        </p:nvSpPr>
        <p:spPr>
          <a:xfrm>
            <a:off x="647701" y="3046413"/>
            <a:ext cx="7848599" cy="1525587"/>
          </a:xfrm>
          <a:noFill/>
        </p:spPr>
        <p:txBody>
          <a:bodyPr anchor="t"/>
          <a:lstStyle/>
          <a:p>
            <a:pPr marL="0" indent="0" eaLnBrk="1" hangingPunct="1">
              <a:lnSpc>
                <a:spcPct val="95000"/>
              </a:lnSpc>
              <a:spcBef>
                <a:spcPts val="0"/>
              </a:spcBef>
              <a:buNone/>
            </a:pPr>
            <a:r>
              <a:rPr lang="en-US" sz="2400">
                <a:latin typeface="Maiandra GD" pitchFamily="34" charset="0"/>
              </a:rPr>
              <a:t>When performing division by an expression whose value could be zero, </a:t>
            </a:r>
            <a:r>
              <a:rPr lang="en-US" sz="2400">
                <a:solidFill>
                  <a:srgbClr val="0070C0"/>
                </a:solidFill>
                <a:latin typeface="Maiandra GD" pitchFamily="34" charset="0"/>
              </a:rPr>
              <a:t>explicitly test for this case and handle it appropriately in your program</a:t>
            </a:r>
            <a:r>
              <a:rPr lang="en-US" sz="2400">
                <a:latin typeface="Maiandra GD" pitchFamily="34" charset="0"/>
              </a:rPr>
              <a:t> (such as printing an error message) rather than allowing the fatal error to occur.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379413" y="857250"/>
            <a:ext cx="7164387" cy="584775"/>
          </a:xfrm>
          <a:noFill/>
        </p:spPr>
        <p:txBody>
          <a:bodyPr wrap="square">
            <a:spAutoFit/>
          </a:bodyPr>
          <a:lstStyle/>
          <a:p>
            <a:pPr algn="l" eaLnBrk="1" hangingPunct="1"/>
            <a:r>
              <a:rPr lang="en-US" sz="3200" b="1">
                <a:solidFill>
                  <a:schemeClr val="accent5">
                    <a:lumMod val="25000"/>
                  </a:schemeClr>
                </a:solidFill>
                <a:effectLst>
                  <a:outerShdw blurRad="38100" dist="38100" dir="2700000" algn="tl">
                    <a:srgbClr val="000000">
                      <a:alpha val="43137"/>
                    </a:srgbClr>
                  </a:outerShdw>
                </a:effectLst>
                <a:latin typeface="Maiandra GD" pitchFamily="34" charset="0"/>
              </a:rPr>
              <a:t>Software Engineering Observation </a:t>
            </a:r>
            <a:r>
              <a:rPr lang="en-US" sz="3200" b="1" smtClean="0">
                <a:solidFill>
                  <a:schemeClr val="accent5">
                    <a:lumMod val="25000"/>
                  </a:schemeClr>
                </a:solidFill>
                <a:effectLst>
                  <a:outerShdw blurRad="38100" dist="38100" dir="2700000" algn="tl">
                    <a:srgbClr val="000000">
                      <a:alpha val="43137"/>
                    </a:srgbClr>
                  </a:outerShdw>
                </a:effectLst>
                <a:latin typeface="Maiandra GD" pitchFamily="34" charset="0"/>
              </a:rPr>
              <a:t>3.4</a:t>
            </a:r>
            <a:endParaRPr lang="en-US" sz="3200" b="1">
              <a:solidFill>
                <a:schemeClr val="accent5">
                  <a:lumMod val="25000"/>
                </a:schemeClr>
              </a:solidFill>
              <a:effectLst>
                <a:outerShdw blurRad="38100" dist="38100" dir="2700000" algn="tl">
                  <a:srgbClr val="000000">
                    <a:alpha val="43137"/>
                  </a:srgbClr>
                </a:outerShdw>
              </a:effectLst>
              <a:latin typeface="Maiandra GD" pitchFamily="34" charset="0"/>
            </a:endParaRPr>
          </a:p>
        </p:txBody>
      </p:sp>
      <p:sp>
        <p:nvSpPr>
          <p:cNvPr id="71684" name="Rectangle 3"/>
          <p:cNvSpPr>
            <a:spLocks noGrp="1" noChangeArrowheads="1"/>
          </p:cNvSpPr>
          <p:nvPr>
            <p:ph idx="1"/>
          </p:nvPr>
        </p:nvSpPr>
        <p:spPr>
          <a:xfrm>
            <a:off x="533401" y="2817813"/>
            <a:ext cx="8077199" cy="1906587"/>
          </a:xfrm>
          <a:noFill/>
        </p:spPr>
        <p:txBody>
          <a:bodyPr anchor="t"/>
          <a:lstStyle/>
          <a:p>
            <a:pPr marL="0" indent="0" eaLnBrk="1" hangingPunct="1">
              <a:lnSpc>
                <a:spcPct val="95000"/>
              </a:lnSpc>
              <a:spcBef>
                <a:spcPts val="0"/>
              </a:spcBef>
              <a:buNone/>
            </a:pPr>
            <a:r>
              <a:rPr lang="en-US" sz="2400">
                <a:latin typeface="Maiandra GD" pitchFamily="34" charset="0"/>
              </a:rPr>
              <a:t>Many programs can be divided logically into three phases: </a:t>
            </a:r>
            <a:r>
              <a:rPr lang="en-US" sz="2400">
                <a:solidFill>
                  <a:srgbClr val="0070C0"/>
                </a:solidFill>
                <a:latin typeface="Maiandra GD" pitchFamily="34" charset="0"/>
              </a:rPr>
              <a:t>an initialization phase that initializes the program variables</a:t>
            </a:r>
            <a:r>
              <a:rPr lang="en-US" sz="2400">
                <a:latin typeface="Maiandra GD" pitchFamily="34" charset="0"/>
              </a:rPr>
              <a:t>; </a:t>
            </a:r>
            <a:r>
              <a:rPr lang="en-US" sz="2400">
                <a:solidFill>
                  <a:srgbClr val="C00000"/>
                </a:solidFill>
                <a:latin typeface="Maiandra GD" pitchFamily="34" charset="0"/>
              </a:rPr>
              <a:t>a processing phase that inputs data values and adjusts program variables accordingly</a:t>
            </a:r>
            <a:r>
              <a:rPr lang="en-US" sz="2400">
                <a:latin typeface="Maiandra GD" pitchFamily="34" charset="0"/>
              </a:rPr>
              <a:t>; </a:t>
            </a:r>
            <a:r>
              <a:rPr lang="en-US" sz="2400">
                <a:solidFill>
                  <a:srgbClr val="00B050"/>
                </a:solidFill>
                <a:latin typeface="Maiandra GD" pitchFamily="34" charset="0"/>
              </a:rPr>
              <a:t>and a termination phase that calculates and prints the final results</a:t>
            </a:r>
            <a:r>
              <a:rPr lang="en-US" sz="2400">
                <a:latin typeface="Maiandra GD" pitchFamily="34"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379413" y="857250"/>
            <a:ext cx="7240587" cy="584775"/>
          </a:xfrm>
          <a:noFill/>
        </p:spPr>
        <p:txBody>
          <a:bodyPr wrap="square">
            <a:spAutoFit/>
          </a:bodyPr>
          <a:lstStyle/>
          <a:p>
            <a:pPr algn="l" eaLnBrk="1" hangingPunct="1"/>
            <a:r>
              <a:rPr lang="en-US" sz="3200" b="1">
                <a:solidFill>
                  <a:schemeClr val="accent5">
                    <a:lumMod val="25000"/>
                  </a:schemeClr>
                </a:solidFill>
                <a:effectLst>
                  <a:outerShdw blurRad="38100" dist="38100" dir="2700000" algn="tl">
                    <a:srgbClr val="000000">
                      <a:alpha val="43137"/>
                    </a:srgbClr>
                  </a:outerShdw>
                </a:effectLst>
                <a:latin typeface="Maiandra GD" pitchFamily="34" charset="0"/>
              </a:rPr>
              <a:t>Software Engineering Observation </a:t>
            </a:r>
            <a:r>
              <a:rPr lang="en-US" sz="3200" b="1" smtClean="0">
                <a:solidFill>
                  <a:schemeClr val="accent5">
                    <a:lumMod val="25000"/>
                  </a:schemeClr>
                </a:solidFill>
                <a:effectLst>
                  <a:outerShdw blurRad="38100" dist="38100" dir="2700000" algn="tl">
                    <a:srgbClr val="000000">
                      <a:alpha val="43137"/>
                    </a:srgbClr>
                  </a:outerShdw>
                </a:effectLst>
                <a:latin typeface="Maiandra GD" pitchFamily="34" charset="0"/>
              </a:rPr>
              <a:t>3.5</a:t>
            </a:r>
            <a:endParaRPr lang="en-US" sz="3200" b="1">
              <a:solidFill>
                <a:schemeClr val="accent5">
                  <a:lumMod val="25000"/>
                </a:schemeClr>
              </a:solidFill>
              <a:effectLst>
                <a:outerShdw blurRad="38100" dist="38100" dir="2700000" algn="tl">
                  <a:srgbClr val="000000">
                    <a:alpha val="43137"/>
                  </a:srgbClr>
                </a:outerShdw>
              </a:effectLst>
              <a:latin typeface="Maiandra GD" pitchFamily="34" charset="0"/>
            </a:endParaRPr>
          </a:p>
        </p:txBody>
      </p:sp>
      <p:sp>
        <p:nvSpPr>
          <p:cNvPr id="72708" name="Rectangle 3"/>
          <p:cNvSpPr>
            <a:spLocks noGrp="1" noChangeArrowheads="1"/>
          </p:cNvSpPr>
          <p:nvPr>
            <p:ph idx="1"/>
          </p:nvPr>
        </p:nvSpPr>
        <p:spPr>
          <a:xfrm>
            <a:off x="304800" y="2817813"/>
            <a:ext cx="8534400" cy="1906587"/>
          </a:xfrm>
          <a:noFill/>
        </p:spPr>
        <p:txBody>
          <a:bodyPr anchor="t"/>
          <a:lstStyle/>
          <a:p>
            <a:pPr marL="0" indent="0" eaLnBrk="1" hangingPunct="1">
              <a:spcBef>
                <a:spcPts val="1200"/>
              </a:spcBef>
              <a:spcAft>
                <a:spcPts val="1200"/>
              </a:spcAft>
              <a:buNone/>
            </a:pPr>
            <a:r>
              <a:rPr lang="en-US" sz="2400">
                <a:latin typeface="Maiandra GD" pitchFamily="34" charset="0"/>
              </a:rPr>
              <a:t>You terminate </a:t>
            </a:r>
            <a:r>
              <a:rPr lang="en-US" sz="2400">
                <a:solidFill>
                  <a:srgbClr val="0070C0"/>
                </a:solidFill>
                <a:latin typeface="Maiandra GD" pitchFamily="34" charset="0"/>
              </a:rPr>
              <a:t>the top-down, stepwise refinement process</a:t>
            </a:r>
            <a:r>
              <a:rPr lang="en-US" sz="2400">
                <a:latin typeface="Maiandra GD" pitchFamily="34" charset="0"/>
              </a:rPr>
              <a:t> when the pseudocode algorithm is specified in sufficient detail for you to be able to convert the pseudocode to </a:t>
            </a:r>
            <a:r>
              <a:rPr lang="en-US" sz="2400" smtClean="0">
                <a:latin typeface="Maiandra GD" pitchFamily="34" charset="0"/>
              </a:rPr>
              <a:t>C.</a:t>
            </a:r>
          </a:p>
          <a:p>
            <a:pPr marL="0" indent="0" eaLnBrk="1" hangingPunct="1">
              <a:spcBef>
                <a:spcPts val="1200"/>
              </a:spcBef>
              <a:spcAft>
                <a:spcPts val="1200"/>
              </a:spcAft>
              <a:buNone/>
            </a:pPr>
            <a:r>
              <a:rPr lang="en-US" sz="2400" smtClean="0">
                <a:latin typeface="Maiandra GD" pitchFamily="34" charset="0"/>
              </a:rPr>
              <a:t>Implementing </a:t>
            </a:r>
            <a:r>
              <a:rPr lang="en-US" sz="2400">
                <a:latin typeface="Maiandra GD" pitchFamily="34" charset="0"/>
              </a:rPr>
              <a:t>the C program is then </a:t>
            </a:r>
            <a:r>
              <a:rPr lang="en-US" sz="2400" smtClean="0">
                <a:latin typeface="Maiandra GD" pitchFamily="34" charset="0"/>
              </a:rPr>
              <a:t>normally straightforward</a:t>
            </a:r>
            <a:r>
              <a:rPr lang="en-US" sz="2400">
                <a:latin typeface="Maiandra GD" pitchFamily="34"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0" y="0"/>
          <a:ext cx="7034213" cy="5895975"/>
        </p:xfrm>
        <a:graphic>
          <a:graphicData uri="http://schemas.openxmlformats.org/presentationml/2006/ole">
            <p:oleObj spid="_x0000_s296962" name="Document" r:id="rId4" imgW="7140375" imgH="5996600" progId="Word.Document.8">
              <p:embed/>
            </p:oleObj>
          </a:graphicData>
        </a:graphic>
      </p:graphicFrame>
      <p:sp>
        <p:nvSpPr>
          <p:cNvPr id="512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
        <p:nvSpPr>
          <p:cNvPr id="885765" name="Text Box 5"/>
          <p:cNvSpPr txBox="1">
            <a:spLocks noChangeArrowheads="1"/>
          </p:cNvSpPr>
          <p:nvPr/>
        </p:nvSpPr>
        <p:spPr bwMode="auto">
          <a:xfrm>
            <a:off x="5562600" y="1905000"/>
            <a:ext cx="3048000" cy="646331"/>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ts val="0"/>
              </a:spcBef>
              <a:spcAft>
                <a:spcPts val="0"/>
              </a:spcAft>
            </a:pPr>
            <a:r>
              <a:rPr lang="en-US" sz="1800" b="1">
                <a:solidFill>
                  <a:srgbClr val="C00000"/>
                </a:solidFill>
                <a:latin typeface="Maiandra GD" pitchFamily="34" charset="0"/>
                <a:ea typeface="Times New Roman" charset="0"/>
                <a:cs typeface="AGaramond" charset="0"/>
              </a:rPr>
              <a:t>float</a:t>
            </a:r>
            <a:r>
              <a:rPr lang="en-US" sz="1800">
                <a:solidFill>
                  <a:schemeClr val="tx1"/>
                </a:solidFill>
                <a:latin typeface="Maiandra GD" pitchFamily="34" charset="0"/>
                <a:ea typeface="Times New Roman" charset="0"/>
                <a:cs typeface="AGaramond" charset="0"/>
              </a:rPr>
              <a:t> type indicates variable can be a non-integer</a:t>
            </a:r>
          </a:p>
        </p:txBody>
      </p:sp>
      <p:sp>
        <p:nvSpPr>
          <p:cNvPr id="5127" name="Line 6"/>
          <p:cNvSpPr>
            <a:spLocks noChangeShapeType="1"/>
          </p:cNvSpPr>
          <p:nvPr/>
        </p:nvSpPr>
        <p:spPr bwMode="auto">
          <a:xfrm flipH="1">
            <a:off x="1600200" y="2231572"/>
            <a:ext cx="3962400" cy="6640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0" y="0"/>
          <a:ext cx="7021513" cy="6858000"/>
        </p:xfrm>
        <a:graphic>
          <a:graphicData uri="http://schemas.openxmlformats.org/presentationml/2006/ole">
            <p:oleObj spid="_x0000_s297986" name="Document" r:id="rId4" imgW="7312655" imgH="7446605" progId="Word.Document.8">
              <p:embed/>
            </p:oleObj>
          </a:graphicData>
        </a:graphic>
      </p:graphicFrame>
      <p:sp>
        <p:nvSpPr>
          <p:cNvPr id="614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
        <p:nvSpPr>
          <p:cNvPr id="886789" name="Text Box 5"/>
          <p:cNvSpPr txBox="1">
            <a:spLocks noChangeArrowheads="1"/>
          </p:cNvSpPr>
          <p:nvPr/>
        </p:nvSpPr>
        <p:spPr bwMode="auto">
          <a:xfrm>
            <a:off x="5334000" y="649069"/>
            <a:ext cx="3048000" cy="646331"/>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ts val="0"/>
              </a:spcBef>
              <a:spcAft>
                <a:spcPts val="0"/>
              </a:spcAft>
            </a:pPr>
            <a:r>
              <a:rPr lang="en-US" sz="1800" b="1">
                <a:solidFill>
                  <a:srgbClr val="C00000"/>
                </a:solidFill>
                <a:latin typeface="Maiandra GD" pitchFamily="34" charset="0"/>
                <a:ea typeface="Times New Roman" charset="0"/>
                <a:cs typeface="AGaramond" charset="0"/>
              </a:rPr>
              <a:t>while</a:t>
            </a:r>
            <a:r>
              <a:rPr lang="en-US" sz="1800">
                <a:solidFill>
                  <a:schemeClr val="tx1"/>
                </a:solidFill>
                <a:latin typeface="Maiandra GD" pitchFamily="34" charset="0"/>
                <a:ea typeface="Times New Roman" charset="0"/>
                <a:cs typeface="AGaramond" charset="0"/>
              </a:rPr>
              <a:t> loop repeats until user enters a value of -1</a:t>
            </a:r>
          </a:p>
        </p:txBody>
      </p:sp>
      <p:sp>
        <p:nvSpPr>
          <p:cNvPr id="6151" name="Line 6"/>
          <p:cNvSpPr>
            <a:spLocks noChangeShapeType="1"/>
          </p:cNvSpPr>
          <p:nvPr/>
        </p:nvSpPr>
        <p:spPr bwMode="auto">
          <a:xfrm flipH="1">
            <a:off x="2423160" y="370116"/>
            <a:ext cx="4206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6152" name="Line 7"/>
          <p:cNvSpPr>
            <a:spLocks noChangeShapeType="1"/>
          </p:cNvSpPr>
          <p:nvPr/>
        </p:nvSpPr>
        <p:spPr bwMode="auto">
          <a:xfrm>
            <a:off x="6629400" y="370116"/>
            <a:ext cx="0" cy="2743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86792" name="Text Box 8"/>
          <p:cNvSpPr txBox="1">
            <a:spLocks noChangeArrowheads="1"/>
          </p:cNvSpPr>
          <p:nvPr/>
        </p:nvSpPr>
        <p:spPr bwMode="auto">
          <a:xfrm>
            <a:off x="5257800" y="2438400"/>
            <a:ext cx="3352800" cy="646331"/>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ts val="0"/>
              </a:spcBef>
              <a:spcAft>
                <a:spcPts val="0"/>
              </a:spcAft>
            </a:pPr>
            <a:r>
              <a:rPr lang="en-US" sz="1800">
                <a:solidFill>
                  <a:schemeClr val="tx1"/>
                </a:solidFill>
                <a:latin typeface="Maiandra GD" pitchFamily="34" charset="0"/>
                <a:ea typeface="Times New Roman" charset="0"/>
                <a:cs typeface="AGaramond" charset="0"/>
              </a:rPr>
              <a:t>Ensures the user entered </a:t>
            </a:r>
            <a:r>
              <a:rPr lang="en-US" sz="1800" b="1">
                <a:solidFill>
                  <a:srgbClr val="C00000"/>
                </a:solidFill>
                <a:latin typeface="Maiandra GD" pitchFamily="34" charset="0"/>
                <a:ea typeface="Times New Roman" charset="0"/>
                <a:cs typeface="AGaramond" charset="0"/>
              </a:rPr>
              <a:t>at least one grade</a:t>
            </a:r>
          </a:p>
        </p:txBody>
      </p:sp>
      <p:sp>
        <p:nvSpPr>
          <p:cNvPr id="6154" name="Line 9"/>
          <p:cNvSpPr>
            <a:spLocks noChangeShapeType="1"/>
          </p:cNvSpPr>
          <p:nvPr/>
        </p:nvSpPr>
        <p:spPr bwMode="auto">
          <a:xfrm flipH="1">
            <a:off x="2209800" y="2743200"/>
            <a:ext cx="3048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
        <p:nvSpPr>
          <p:cNvPr id="886794" name="Text Box 10"/>
          <p:cNvSpPr txBox="1">
            <a:spLocks noChangeArrowheads="1"/>
          </p:cNvSpPr>
          <p:nvPr/>
        </p:nvSpPr>
        <p:spPr bwMode="auto">
          <a:xfrm>
            <a:off x="5562600" y="4800600"/>
            <a:ext cx="3200400" cy="646331"/>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ts val="0"/>
              </a:spcBef>
              <a:spcAft>
                <a:spcPts val="0"/>
              </a:spcAft>
            </a:pPr>
            <a:r>
              <a:rPr lang="en-US" sz="1800" dirty="0">
                <a:solidFill>
                  <a:schemeClr val="tx1"/>
                </a:solidFill>
                <a:latin typeface="Maiandra GD" pitchFamily="34" charset="0"/>
                <a:ea typeface="Times New Roman" charset="0"/>
                <a:cs typeface="AGaramond" charset="0"/>
              </a:rPr>
              <a:t>Prints result with </a:t>
            </a:r>
            <a:r>
              <a:rPr lang="en-US" sz="1800" dirty="0">
                <a:solidFill>
                  <a:srgbClr val="C00000"/>
                </a:solidFill>
                <a:latin typeface="Maiandra GD" pitchFamily="34" charset="0"/>
                <a:ea typeface="Times New Roman" charset="0"/>
                <a:cs typeface="AGaramond" charset="0"/>
              </a:rPr>
              <a:t>2 digits after decimal point</a:t>
            </a:r>
          </a:p>
        </p:txBody>
      </p:sp>
      <p:sp>
        <p:nvSpPr>
          <p:cNvPr id="6156" name="Line 12"/>
          <p:cNvSpPr>
            <a:spLocks noChangeShapeType="1"/>
          </p:cNvSpPr>
          <p:nvPr/>
        </p:nvSpPr>
        <p:spPr bwMode="auto">
          <a:xfrm flipH="1" flipV="1">
            <a:off x="2895600" y="4724400"/>
            <a:ext cx="2667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
        <p:nvSpPr>
          <p:cNvPr id="886797" name="Text Box 13"/>
          <p:cNvSpPr txBox="1">
            <a:spLocks noChangeArrowheads="1"/>
          </p:cNvSpPr>
          <p:nvPr/>
        </p:nvSpPr>
        <p:spPr bwMode="auto">
          <a:xfrm>
            <a:off x="5715000" y="3886200"/>
            <a:ext cx="3048000" cy="369332"/>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sz="1800">
                <a:solidFill>
                  <a:schemeClr val="tx1"/>
                </a:solidFill>
                <a:latin typeface="Maiandra GD" pitchFamily="34" charset="0"/>
                <a:ea typeface="Times New Roman" charset="0"/>
                <a:cs typeface="AGaramond" charset="0"/>
              </a:rPr>
              <a:t>Converts </a:t>
            </a:r>
            <a:r>
              <a:rPr lang="en-US" sz="1800" b="1">
                <a:solidFill>
                  <a:srgbClr val="C00000"/>
                </a:solidFill>
                <a:latin typeface="Maiandra GD" pitchFamily="34" charset="0"/>
                <a:ea typeface="Times New Roman" charset="0"/>
                <a:cs typeface="AGaramond" charset="0"/>
              </a:rPr>
              <a:t>total</a:t>
            </a:r>
            <a:r>
              <a:rPr lang="en-US" sz="1800">
                <a:solidFill>
                  <a:srgbClr val="C00000"/>
                </a:solidFill>
                <a:latin typeface="Maiandra GD" pitchFamily="34" charset="0"/>
                <a:ea typeface="Times New Roman" charset="0"/>
                <a:cs typeface="AGaramond" charset="0"/>
              </a:rPr>
              <a:t> </a:t>
            </a:r>
            <a:r>
              <a:rPr lang="en-US" sz="1800">
                <a:solidFill>
                  <a:schemeClr val="tx1"/>
                </a:solidFill>
                <a:latin typeface="Maiandra GD" pitchFamily="34" charset="0"/>
                <a:ea typeface="Times New Roman" charset="0"/>
                <a:cs typeface="AGaramond" charset="0"/>
              </a:rPr>
              <a:t>to </a:t>
            </a:r>
            <a:r>
              <a:rPr lang="en-US" sz="1800" b="1">
                <a:solidFill>
                  <a:srgbClr val="C00000"/>
                </a:solidFill>
                <a:latin typeface="Maiandra GD" pitchFamily="34" charset="0"/>
                <a:ea typeface="Times New Roman" charset="0"/>
                <a:cs typeface="AGaramond" charset="0"/>
              </a:rPr>
              <a:t>float</a:t>
            </a:r>
            <a:r>
              <a:rPr lang="en-US" sz="1800">
                <a:solidFill>
                  <a:schemeClr val="tx1"/>
                </a:solidFill>
                <a:latin typeface="Maiandra GD" pitchFamily="34" charset="0"/>
                <a:ea typeface="Times New Roman" charset="0"/>
                <a:cs typeface="AGaramond" charset="0"/>
              </a:rPr>
              <a:t> type</a:t>
            </a:r>
          </a:p>
        </p:txBody>
      </p:sp>
      <p:sp>
        <p:nvSpPr>
          <p:cNvPr id="6158" name="Line 14"/>
          <p:cNvSpPr>
            <a:spLocks noChangeShapeType="1"/>
          </p:cNvSpPr>
          <p:nvPr/>
        </p:nvSpPr>
        <p:spPr bwMode="auto">
          <a:xfrm flipH="1" flipV="1">
            <a:off x="2209800" y="3962400"/>
            <a:ext cx="3505200" cy="9797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0" y="0"/>
          <a:ext cx="6962775" cy="4959350"/>
        </p:xfrm>
        <a:graphic>
          <a:graphicData uri="http://schemas.openxmlformats.org/presentationml/2006/ole">
            <p:oleObj spid="_x0000_s299010" name="Document" r:id="rId4" imgW="7093692" imgH="5045191" progId="Word.Document.8">
              <p:embed/>
            </p:oleObj>
          </a:graphicData>
        </a:graphic>
      </p:graphicFrame>
      <p:sp>
        <p:nvSpPr>
          <p:cNvPr id="717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body" idx="4294967295"/>
          </p:nvPr>
        </p:nvSpPr>
        <p:spPr>
          <a:xfrm>
            <a:off x="571500" y="1447800"/>
            <a:ext cx="8001000" cy="4876800"/>
          </a:xfrm>
          <a:prstGeom prst="rect">
            <a:avLst/>
          </a:prstGeom>
        </p:spPr>
        <p:txBody>
          <a:bodyPr/>
          <a:lstStyle/>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ea typeface="Times New Roman" charset="0"/>
                <a:cs typeface="Goudy Sans Medium" charset="0"/>
              </a:rPr>
              <a:t>3.8</a:t>
            </a:r>
            <a:r>
              <a:rPr lang="en-US" sz="2200" b="0" dirty="0" smtClean="0">
                <a:solidFill>
                  <a:schemeClr val="tx1"/>
                </a:solidFill>
                <a:latin typeface="Maiandra GD" pitchFamily="34" charset="0"/>
                <a:ea typeface="Times New Roman" charset="0"/>
                <a:cs typeface="Goudy Sans Book" charset="0"/>
              </a:rPr>
              <a:t>	Repetition Essentials</a:t>
            </a:r>
            <a:endParaRPr lang="en-US" sz="2200" b="0" dirty="0" smtClean="0">
              <a:solidFill>
                <a:srgbClr val="7030A0"/>
              </a:solidFill>
              <a:latin typeface="Maiandra GD" pitchFamily="34" charset="0"/>
              <a:cs typeface="Times New Roman" charset="0"/>
            </a:endParaRPr>
          </a:p>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cs typeface="Times New Roman" charset="0"/>
              </a:rPr>
              <a:t>3.9</a:t>
            </a:r>
            <a:r>
              <a:rPr lang="en-US" sz="2200" b="0" dirty="0">
                <a:solidFill>
                  <a:schemeClr val="tx1"/>
                </a:solidFill>
                <a:latin typeface="Maiandra GD" pitchFamily="34" charset="0"/>
                <a:cs typeface="Times New Roman" charset="0"/>
              </a:rPr>
              <a:t>	</a:t>
            </a:r>
            <a:r>
              <a:rPr lang="en-US" sz="2000" b="0" dirty="0">
                <a:solidFill>
                  <a:srgbClr val="C00000"/>
                </a:solidFill>
                <a:latin typeface="Maiandra GD" pitchFamily="34" charset="0"/>
              </a:rPr>
              <a:t>for</a:t>
            </a:r>
            <a:r>
              <a:rPr lang="en-US" sz="2200" b="0" dirty="0">
                <a:solidFill>
                  <a:schemeClr val="tx1"/>
                </a:solidFill>
                <a:latin typeface="Maiandra GD" pitchFamily="34" charset="0"/>
              </a:rPr>
              <a:t> Repetition Statement</a:t>
            </a:r>
            <a:endParaRPr lang="en-US" sz="2200" b="0" dirty="0">
              <a:solidFill>
                <a:schemeClr val="tx1"/>
              </a:solidFill>
              <a:latin typeface="Maiandra GD" pitchFamily="34" charset="0"/>
              <a:cs typeface="Times New Roman" charset="0"/>
            </a:endParaRPr>
          </a:p>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cs typeface="Times New Roman" charset="0"/>
              </a:rPr>
              <a:t>3.10</a:t>
            </a:r>
            <a:r>
              <a:rPr lang="en-US" sz="2200" b="0" dirty="0">
                <a:solidFill>
                  <a:schemeClr val="tx1"/>
                </a:solidFill>
                <a:latin typeface="Maiandra GD" pitchFamily="34" charset="0"/>
                <a:cs typeface="Times New Roman" charset="0"/>
              </a:rPr>
              <a:t>	</a:t>
            </a:r>
            <a:r>
              <a:rPr lang="en-US" sz="2000" b="0" dirty="0">
                <a:solidFill>
                  <a:srgbClr val="C00000"/>
                </a:solidFill>
                <a:latin typeface="Maiandra GD" pitchFamily="34" charset="0"/>
              </a:rPr>
              <a:t>for</a:t>
            </a:r>
            <a:r>
              <a:rPr lang="en-US" sz="2200" b="0" dirty="0">
                <a:solidFill>
                  <a:schemeClr val="tx1"/>
                </a:solidFill>
                <a:latin typeface="Maiandra GD" pitchFamily="34" charset="0"/>
              </a:rPr>
              <a:t> Statement: Notes and Observations</a:t>
            </a:r>
            <a:endParaRPr lang="en-US" sz="2200" b="0" dirty="0">
              <a:solidFill>
                <a:schemeClr val="tx1"/>
              </a:solidFill>
              <a:latin typeface="Maiandra GD" pitchFamily="34" charset="0"/>
              <a:cs typeface="Times New Roman" charset="0"/>
            </a:endParaRPr>
          </a:p>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cs typeface="Times New Roman" charset="0"/>
              </a:rPr>
              <a:t>3.11</a:t>
            </a:r>
            <a:r>
              <a:rPr lang="en-US" sz="2200" b="0" dirty="0">
                <a:solidFill>
                  <a:schemeClr val="tx1"/>
                </a:solidFill>
                <a:latin typeface="Maiandra GD" pitchFamily="34" charset="0"/>
                <a:cs typeface="Times New Roman" charset="0"/>
              </a:rPr>
              <a:t>	</a:t>
            </a:r>
            <a:r>
              <a:rPr lang="en-US" sz="2200" b="0" dirty="0">
                <a:solidFill>
                  <a:schemeClr val="tx1"/>
                </a:solidFill>
                <a:latin typeface="Maiandra GD" pitchFamily="34" charset="0"/>
              </a:rPr>
              <a:t>Examples Using the </a:t>
            </a:r>
            <a:r>
              <a:rPr lang="en-US" sz="2000" b="0" dirty="0">
                <a:solidFill>
                  <a:srgbClr val="C00000"/>
                </a:solidFill>
                <a:latin typeface="Maiandra GD" pitchFamily="34" charset="0"/>
              </a:rPr>
              <a:t>for</a:t>
            </a:r>
            <a:r>
              <a:rPr lang="en-US" sz="2200" b="0" dirty="0">
                <a:solidFill>
                  <a:schemeClr val="tx1"/>
                </a:solidFill>
                <a:latin typeface="Maiandra GD" pitchFamily="34" charset="0"/>
              </a:rPr>
              <a:t> Statement</a:t>
            </a:r>
            <a:endParaRPr lang="en-US" sz="2200" b="0" dirty="0">
              <a:solidFill>
                <a:schemeClr val="tx1"/>
              </a:solidFill>
              <a:latin typeface="Maiandra GD" pitchFamily="34" charset="0"/>
              <a:cs typeface="Times New Roman" charset="0"/>
            </a:endParaRPr>
          </a:p>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cs typeface="Times New Roman" charset="0"/>
              </a:rPr>
              <a:t>3.12</a:t>
            </a:r>
            <a:r>
              <a:rPr lang="en-US" sz="2200" b="0" dirty="0">
                <a:solidFill>
                  <a:schemeClr val="tx1"/>
                </a:solidFill>
                <a:latin typeface="Maiandra GD" pitchFamily="34" charset="0"/>
                <a:cs typeface="Times New Roman" charset="0"/>
              </a:rPr>
              <a:t>	</a:t>
            </a:r>
            <a:r>
              <a:rPr lang="en-US" sz="2000" b="0" dirty="0">
                <a:solidFill>
                  <a:srgbClr val="C00000"/>
                </a:solidFill>
                <a:latin typeface="Maiandra GD" pitchFamily="34" charset="0"/>
              </a:rPr>
              <a:t>switch</a:t>
            </a:r>
            <a:r>
              <a:rPr lang="en-US" sz="2200" b="0" dirty="0">
                <a:solidFill>
                  <a:schemeClr val="tx1"/>
                </a:solidFill>
                <a:latin typeface="Maiandra GD" pitchFamily="34" charset="0"/>
              </a:rPr>
              <a:t> Multiple-Selection Statement</a:t>
            </a:r>
            <a:endParaRPr lang="en-US" sz="2200" b="0" dirty="0">
              <a:solidFill>
                <a:schemeClr val="tx1"/>
              </a:solidFill>
              <a:latin typeface="Maiandra GD" pitchFamily="34" charset="0"/>
              <a:cs typeface="Times New Roman" charset="0"/>
            </a:endParaRPr>
          </a:p>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cs typeface="Times New Roman" charset="0"/>
              </a:rPr>
              <a:t>3.13</a:t>
            </a:r>
            <a:r>
              <a:rPr lang="en-US" sz="2200" b="0" dirty="0">
                <a:solidFill>
                  <a:schemeClr val="tx1"/>
                </a:solidFill>
                <a:latin typeface="Maiandra GD" pitchFamily="34" charset="0"/>
                <a:cs typeface="Times New Roman" charset="0"/>
              </a:rPr>
              <a:t>	</a:t>
            </a:r>
            <a:r>
              <a:rPr lang="en-US" sz="2000" b="0" dirty="0">
                <a:solidFill>
                  <a:srgbClr val="C00000"/>
                </a:solidFill>
                <a:latin typeface="Maiandra GD" pitchFamily="34" charset="0"/>
              </a:rPr>
              <a:t>do...while</a:t>
            </a:r>
            <a:r>
              <a:rPr lang="en-US" sz="2200" b="0" dirty="0">
                <a:solidFill>
                  <a:schemeClr val="tx1"/>
                </a:solidFill>
                <a:latin typeface="Maiandra GD" pitchFamily="34" charset="0"/>
              </a:rPr>
              <a:t> Repetition Statement</a:t>
            </a:r>
            <a:endParaRPr lang="en-US" sz="2200" b="0" dirty="0">
              <a:solidFill>
                <a:schemeClr val="tx1"/>
              </a:solidFill>
              <a:latin typeface="Maiandra GD" pitchFamily="34" charset="0"/>
              <a:cs typeface="Times New Roman" charset="0"/>
            </a:endParaRPr>
          </a:p>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cs typeface="Times New Roman" charset="0"/>
              </a:rPr>
              <a:t>3.14</a:t>
            </a:r>
            <a:r>
              <a:rPr lang="en-US" sz="2200" b="0" dirty="0">
                <a:solidFill>
                  <a:schemeClr val="tx1"/>
                </a:solidFill>
                <a:latin typeface="Maiandra GD" pitchFamily="34" charset="0"/>
                <a:cs typeface="Times New Roman" charset="0"/>
              </a:rPr>
              <a:t>	</a:t>
            </a:r>
            <a:r>
              <a:rPr lang="en-US" sz="2000" b="0" dirty="0">
                <a:solidFill>
                  <a:srgbClr val="C00000"/>
                </a:solidFill>
                <a:latin typeface="Maiandra GD" pitchFamily="34" charset="0"/>
              </a:rPr>
              <a:t>break</a:t>
            </a:r>
            <a:r>
              <a:rPr lang="en-US" sz="2200" b="0" dirty="0">
                <a:solidFill>
                  <a:schemeClr val="tx1"/>
                </a:solidFill>
                <a:latin typeface="Maiandra GD" pitchFamily="34" charset="0"/>
              </a:rPr>
              <a:t> and </a:t>
            </a:r>
            <a:r>
              <a:rPr lang="en-US" sz="2000" b="0" dirty="0">
                <a:solidFill>
                  <a:srgbClr val="C00000"/>
                </a:solidFill>
                <a:latin typeface="Maiandra GD" pitchFamily="34" charset="0"/>
              </a:rPr>
              <a:t>continue</a:t>
            </a:r>
            <a:r>
              <a:rPr lang="en-US" sz="2200" b="0" dirty="0">
                <a:solidFill>
                  <a:schemeClr val="tx1"/>
                </a:solidFill>
                <a:latin typeface="Maiandra GD" pitchFamily="34" charset="0"/>
              </a:rPr>
              <a:t> Statements</a:t>
            </a:r>
            <a:endParaRPr lang="en-US" sz="2200" b="0" dirty="0">
              <a:solidFill>
                <a:schemeClr val="tx1"/>
              </a:solidFill>
              <a:latin typeface="Maiandra GD" pitchFamily="34" charset="0"/>
              <a:cs typeface="Times New Roman" charset="0"/>
            </a:endParaRPr>
          </a:p>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cs typeface="Times New Roman" charset="0"/>
              </a:rPr>
              <a:t>3.15</a:t>
            </a:r>
            <a:r>
              <a:rPr lang="en-US" sz="2200" b="0" dirty="0">
                <a:solidFill>
                  <a:schemeClr val="tx1"/>
                </a:solidFill>
                <a:latin typeface="Maiandra GD" pitchFamily="34" charset="0"/>
                <a:cs typeface="Times New Roman" charset="0"/>
              </a:rPr>
              <a:t>	</a:t>
            </a:r>
            <a:r>
              <a:rPr lang="en-US" sz="2200" b="0" dirty="0">
                <a:solidFill>
                  <a:schemeClr val="tx1"/>
                </a:solidFill>
                <a:latin typeface="Maiandra GD" pitchFamily="34" charset="0"/>
              </a:rPr>
              <a:t>Logical Operators</a:t>
            </a:r>
          </a:p>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cs typeface="Times New Roman" charset="0"/>
              </a:rPr>
              <a:t>3.16</a:t>
            </a:r>
            <a:r>
              <a:rPr lang="en-US" sz="2200" b="0" dirty="0">
                <a:solidFill>
                  <a:schemeClr val="tx1"/>
                </a:solidFill>
                <a:latin typeface="Maiandra GD" pitchFamily="34" charset="0"/>
                <a:cs typeface="Times New Roman" charset="0"/>
              </a:rPr>
              <a:t>	</a:t>
            </a:r>
            <a:r>
              <a:rPr lang="en-US" sz="2200" b="0" dirty="0">
                <a:solidFill>
                  <a:schemeClr val="tx1"/>
                </a:solidFill>
                <a:latin typeface="Maiandra GD" pitchFamily="34" charset="0"/>
              </a:rPr>
              <a:t>Confusing Equality (</a:t>
            </a:r>
            <a:r>
              <a:rPr lang="en-US" sz="2000" b="0" dirty="0">
                <a:solidFill>
                  <a:srgbClr val="C00000"/>
                </a:solidFill>
                <a:latin typeface="Maiandra GD" pitchFamily="34" charset="0"/>
              </a:rPr>
              <a:t>==</a:t>
            </a:r>
            <a:r>
              <a:rPr lang="en-US" sz="2200" b="0" dirty="0">
                <a:solidFill>
                  <a:schemeClr val="tx1"/>
                </a:solidFill>
                <a:latin typeface="Maiandra GD" pitchFamily="34" charset="0"/>
              </a:rPr>
              <a:t>) and Assignment (</a:t>
            </a:r>
            <a:r>
              <a:rPr lang="en-US" sz="2000" b="0" dirty="0">
                <a:solidFill>
                  <a:srgbClr val="C00000"/>
                </a:solidFill>
                <a:latin typeface="Maiandra GD" pitchFamily="34" charset="0"/>
              </a:rPr>
              <a:t>=</a:t>
            </a:r>
            <a:r>
              <a:rPr lang="en-US" sz="2200" b="0" dirty="0">
                <a:solidFill>
                  <a:schemeClr val="tx1"/>
                </a:solidFill>
                <a:latin typeface="Maiandra GD" pitchFamily="34" charset="0"/>
              </a:rPr>
              <a:t>) Operators</a:t>
            </a:r>
            <a:endParaRPr lang="en-US" sz="2200" b="0" dirty="0">
              <a:solidFill>
                <a:schemeClr val="tx1"/>
              </a:solidFill>
              <a:latin typeface="Maiandra GD" pitchFamily="34" charset="0"/>
              <a:cs typeface="Times New Roman" charset="0"/>
            </a:endParaRPr>
          </a:p>
          <a:p>
            <a:pPr marL="274320" indent="-274320" eaLnBrk="1" hangingPunct="1">
              <a:lnSpc>
                <a:spcPct val="100000"/>
              </a:lnSpc>
              <a:spcBef>
                <a:spcPts val="600"/>
              </a:spcBef>
              <a:spcAft>
                <a:spcPts val="600"/>
              </a:spcAft>
              <a:buNone/>
            </a:pPr>
            <a:r>
              <a:rPr lang="en-US" sz="2200" b="1" dirty="0" smtClean="0">
                <a:solidFill>
                  <a:srgbClr val="7030A0"/>
                </a:solidFill>
                <a:latin typeface="Maiandra GD" pitchFamily="34" charset="0"/>
                <a:cs typeface="Times New Roman" charset="0"/>
              </a:rPr>
              <a:t>3.17</a:t>
            </a:r>
            <a:r>
              <a:rPr lang="en-US" sz="2200" b="0" dirty="0">
                <a:solidFill>
                  <a:schemeClr val="tx1"/>
                </a:solidFill>
                <a:latin typeface="Maiandra GD" pitchFamily="34" charset="0"/>
                <a:cs typeface="Times New Roman" charset="0"/>
              </a:rPr>
              <a:t>	</a:t>
            </a:r>
            <a:r>
              <a:rPr lang="en-US" sz="2200" b="0" dirty="0">
                <a:solidFill>
                  <a:schemeClr val="tx1"/>
                </a:solidFill>
                <a:latin typeface="Maiandra GD" pitchFamily="34" charset="0"/>
              </a:rPr>
              <a:t>Structured </a:t>
            </a:r>
            <a:r>
              <a:rPr lang="en-US" sz="2200" b="0">
                <a:solidFill>
                  <a:schemeClr val="tx1"/>
                </a:solidFill>
                <a:latin typeface="Maiandra GD" pitchFamily="34" charset="0"/>
              </a:rPr>
              <a:t>Programming </a:t>
            </a:r>
            <a:r>
              <a:rPr lang="en-US" sz="2200" b="0" smtClean="0">
                <a:solidFill>
                  <a:schemeClr val="tx1"/>
                </a:solidFill>
                <a:latin typeface="Maiandra GD" pitchFamily="34" charset="0"/>
              </a:rPr>
              <a:t>Summary</a:t>
            </a:r>
            <a:endParaRPr lang="en-US" sz="2200" b="0" dirty="0">
              <a:solidFill>
                <a:schemeClr val="tx1"/>
              </a:solidFill>
              <a:latin typeface="Maiandra GD" pitchFamily="34" charset="0"/>
            </a:endParaRPr>
          </a:p>
        </p:txBody>
      </p:sp>
      <p:sp>
        <p:nvSpPr>
          <p:cNvPr id="3" name="Rectangle 2"/>
          <p:cNvSpPr txBox="1">
            <a:spLocks noChangeArrowheads="1"/>
          </p:cNvSpPr>
          <p:nvPr/>
        </p:nvSpPr>
        <p:spPr>
          <a:xfrm>
            <a:off x="2324100" y="76200"/>
            <a:ext cx="44958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smtClean="0">
                <a:ln>
                  <a:noFill/>
                </a:ln>
                <a:solidFill>
                  <a:schemeClr val="accent1">
                    <a:lumMod val="10000"/>
                  </a:schemeClr>
                </a:solidFill>
                <a:effectLst>
                  <a:outerShdw blurRad="38100" dist="38100" dir="2700000" algn="tl">
                    <a:srgbClr val="000000">
                      <a:alpha val="43137"/>
                    </a:srgbClr>
                  </a:outerShdw>
                </a:effectLst>
                <a:uLnTx/>
                <a:uFillTx/>
                <a:latin typeface="Maiandra GD" pitchFamily="34" charset="0"/>
                <a:ea typeface="ＭＳ Ｐゴシック" charset="0"/>
                <a:cs typeface="+mj-cs"/>
              </a:rPr>
              <a:t>Lecture Contents</a:t>
            </a:r>
            <a:endParaRPr kumimoji="0" lang="en-US" sz="4000" b="1" i="0" u="none" strike="noStrike" kern="0" cap="none" spc="0" normalizeH="0" baseline="0" noProof="0" dirty="0">
              <a:ln>
                <a:noFill/>
              </a:ln>
              <a:solidFill>
                <a:schemeClr val="accent1">
                  <a:lumMod val="10000"/>
                </a:schemeClr>
              </a:solidFill>
              <a:effectLst>
                <a:outerShdw blurRad="38100" dist="38100" dir="2700000" algn="tl">
                  <a:srgbClr val="000000">
                    <a:alpha val="43137"/>
                  </a:srgbClr>
                </a:outerShdw>
              </a:effectLst>
              <a:uLnTx/>
              <a:uFillTx/>
              <a:latin typeface="Maiandra GD" pitchFamily="34" charset="0"/>
              <a:ea typeface="ＭＳ Ｐゴシック" charset="0"/>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379413" y="842963"/>
            <a:ext cx="6173787" cy="584775"/>
          </a:xfrm>
          <a:noFill/>
        </p:spPr>
        <p:txBody>
          <a:bodyPr wrap="square">
            <a:spAutoFit/>
          </a:bodyPr>
          <a:lstStyle/>
          <a:p>
            <a:pPr algn="l" eaLnBrk="1" hangingPunct="1"/>
            <a:r>
              <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Practice </a:t>
            </a:r>
            <a:r>
              <a:rPr lang="en-US" sz="3200" b="1"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3.4</a:t>
            </a:r>
            <a:endPar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73732" name="Rectangle 3"/>
          <p:cNvSpPr>
            <a:spLocks noGrp="1" noChangeArrowheads="1"/>
          </p:cNvSpPr>
          <p:nvPr>
            <p:ph idx="1"/>
          </p:nvPr>
        </p:nvSpPr>
        <p:spPr>
          <a:xfrm>
            <a:off x="914400" y="3200400"/>
            <a:ext cx="7315200" cy="1220787"/>
          </a:xfrm>
          <a:noFill/>
        </p:spPr>
        <p:txBody>
          <a:bodyPr anchor="t"/>
          <a:lstStyle/>
          <a:p>
            <a:pPr marL="0" indent="0" eaLnBrk="1" hangingPunct="1">
              <a:spcBef>
                <a:spcPts val="0"/>
              </a:spcBef>
              <a:buNone/>
            </a:pPr>
            <a:r>
              <a:rPr lang="en-US" sz="2400">
                <a:latin typeface="Maiandra GD" pitchFamily="34" charset="0"/>
              </a:rPr>
              <a:t>In a sentinel-controlled loop, the prompts requesting data entry should explicitly remind the user </a:t>
            </a:r>
            <a:r>
              <a:rPr lang="en-US" sz="2400">
                <a:solidFill>
                  <a:srgbClr val="0070C0"/>
                </a:solidFill>
                <a:latin typeface="Maiandra GD" pitchFamily="34" charset="0"/>
              </a:rPr>
              <a:t>what the sentinel value is</a:t>
            </a:r>
            <a:r>
              <a:rPr lang="en-US" sz="2400">
                <a:latin typeface="Maiandra GD" pitchFamily="34"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379413" y="842963"/>
            <a:ext cx="66309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3.8</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74756" name="Rectangle 3"/>
          <p:cNvSpPr>
            <a:spLocks noGrp="1" noChangeArrowheads="1"/>
          </p:cNvSpPr>
          <p:nvPr>
            <p:ph idx="1"/>
          </p:nvPr>
        </p:nvSpPr>
        <p:spPr>
          <a:xfrm>
            <a:off x="628650" y="3311525"/>
            <a:ext cx="7886700" cy="1184275"/>
          </a:xfrm>
          <a:noFill/>
        </p:spPr>
        <p:txBody>
          <a:bodyPr anchor="t"/>
          <a:lstStyle/>
          <a:p>
            <a:pPr marL="0" indent="0" eaLnBrk="1" hangingPunct="1">
              <a:lnSpc>
                <a:spcPct val="95000"/>
              </a:lnSpc>
              <a:spcBef>
                <a:spcPts val="0"/>
              </a:spcBef>
              <a:buNone/>
            </a:pPr>
            <a:r>
              <a:rPr lang="en-US" sz="2400">
                <a:latin typeface="Maiandra GD" pitchFamily="34" charset="0"/>
              </a:rPr>
              <a:t>Using precision in a conversion specification in the format control string of a </a:t>
            </a:r>
            <a:r>
              <a:rPr lang="en-US" sz="2200">
                <a:solidFill>
                  <a:srgbClr val="C00000"/>
                </a:solidFill>
                <a:latin typeface="Maiandra GD" pitchFamily="34" charset="0"/>
              </a:rPr>
              <a:t>scanf</a:t>
            </a:r>
            <a:r>
              <a:rPr lang="en-US" sz="2400">
                <a:latin typeface="Maiandra GD" pitchFamily="34" charset="0"/>
              </a:rPr>
              <a:t> statement is wrong. Precisions are used only in </a:t>
            </a:r>
            <a:r>
              <a:rPr lang="en-US" sz="2200">
                <a:solidFill>
                  <a:srgbClr val="C00000"/>
                </a:solidFill>
                <a:latin typeface="Maiandra GD" pitchFamily="34" charset="0"/>
              </a:rPr>
              <a:t>printf</a:t>
            </a:r>
            <a:r>
              <a:rPr lang="en-US" sz="2400">
                <a:latin typeface="Maiandra GD" pitchFamily="34" charset="0"/>
              </a:rPr>
              <a:t> conversion specifications.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379413" y="842963"/>
            <a:ext cx="64023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3.9</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75780" name="Rectangle 3"/>
          <p:cNvSpPr>
            <a:spLocks noGrp="1" noChangeArrowheads="1"/>
          </p:cNvSpPr>
          <p:nvPr>
            <p:ph idx="1"/>
          </p:nvPr>
        </p:nvSpPr>
        <p:spPr>
          <a:xfrm>
            <a:off x="800100" y="3133725"/>
            <a:ext cx="7543800" cy="1514475"/>
          </a:xfrm>
          <a:noFill/>
        </p:spPr>
        <p:txBody>
          <a:bodyPr anchor="t"/>
          <a:lstStyle/>
          <a:p>
            <a:pPr marL="0" indent="0" eaLnBrk="1" hangingPunct="1">
              <a:lnSpc>
                <a:spcPct val="95000"/>
              </a:lnSpc>
              <a:spcBef>
                <a:spcPts val="0"/>
              </a:spcBef>
              <a:buNone/>
            </a:pPr>
            <a:r>
              <a:rPr lang="en-US" sz="2400">
                <a:latin typeface="Maiandra GD" pitchFamily="34" charset="0"/>
              </a:rPr>
              <a:t>Using floating-point numbers in a manner that assumes they are represented precisely can lead to incorrect results. </a:t>
            </a:r>
            <a:r>
              <a:rPr lang="en-US" sz="2400">
                <a:solidFill>
                  <a:srgbClr val="0070C0"/>
                </a:solidFill>
                <a:latin typeface="Maiandra GD" pitchFamily="34" charset="0"/>
              </a:rPr>
              <a:t>Floating-point numbers</a:t>
            </a:r>
            <a:r>
              <a:rPr lang="en-US" sz="2400">
                <a:latin typeface="Maiandra GD" pitchFamily="34" charset="0"/>
              </a:rPr>
              <a:t> are represented only approximately by most computers.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379413" y="842963"/>
            <a:ext cx="4878387" cy="584775"/>
          </a:xfrm>
          <a:noFill/>
        </p:spPr>
        <p:txBody>
          <a:bodyPr wrap="square">
            <a:spAutoFit/>
          </a:bodyPr>
          <a:lstStyle/>
          <a:p>
            <a:pPr algn="l" eaLnBrk="1" hangingPunct="1"/>
            <a:r>
              <a:rPr lang="en-US" sz="3200" b="1">
                <a:solidFill>
                  <a:schemeClr val="accent5">
                    <a:lumMod val="50000"/>
                  </a:schemeClr>
                </a:solidFill>
                <a:effectLst>
                  <a:outerShdw blurRad="38100" dist="38100" dir="2700000" algn="tl">
                    <a:srgbClr val="000000">
                      <a:alpha val="43137"/>
                    </a:srgbClr>
                  </a:outerShdw>
                </a:effectLst>
                <a:latin typeface="Maiandra GD" pitchFamily="34" charset="0"/>
              </a:rPr>
              <a:t>Error-Prevention Tip </a:t>
            </a:r>
            <a:r>
              <a:rPr lang="en-US" sz="3200" b="1" smtClean="0">
                <a:solidFill>
                  <a:schemeClr val="accent5">
                    <a:lumMod val="50000"/>
                  </a:schemeClr>
                </a:solidFill>
                <a:effectLst>
                  <a:outerShdw blurRad="38100" dist="38100" dir="2700000" algn="tl">
                    <a:srgbClr val="000000">
                      <a:alpha val="43137"/>
                    </a:srgbClr>
                  </a:outerShdw>
                </a:effectLst>
                <a:latin typeface="Maiandra GD" pitchFamily="34" charset="0"/>
              </a:rPr>
              <a:t>3.3</a:t>
            </a:r>
            <a:endParaRPr lang="en-US" sz="3200" b="1">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76804" name="Rectangle 3"/>
          <p:cNvSpPr>
            <a:spLocks noGrp="1" noChangeArrowheads="1"/>
          </p:cNvSpPr>
          <p:nvPr>
            <p:ph idx="1"/>
          </p:nvPr>
        </p:nvSpPr>
        <p:spPr>
          <a:xfrm>
            <a:off x="1085851" y="3486150"/>
            <a:ext cx="6972299" cy="476250"/>
          </a:xfrm>
          <a:noFill/>
        </p:spPr>
        <p:txBody>
          <a:bodyPr anchor="t"/>
          <a:lstStyle/>
          <a:p>
            <a:pPr marL="0" indent="0" eaLnBrk="1" hangingPunct="1">
              <a:spcBef>
                <a:spcPts val="0"/>
              </a:spcBef>
              <a:buNone/>
            </a:pPr>
            <a:r>
              <a:rPr lang="en-US" sz="2400">
                <a:solidFill>
                  <a:srgbClr val="C00000"/>
                </a:solidFill>
                <a:latin typeface="Maiandra GD" pitchFamily="34" charset="0"/>
              </a:rPr>
              <a:t>Do not</a:t>
            </a:r>
            <a:r>
              <a:rPr lang="en-US" sz="2400">
                <a:latin typeface="Maiandra GD" pitchFamily="34" charset="0"/>
              </a:rPr>
              <a:t> compare floating-point values for equality.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152400" y="76200"/>
            <a:ext cx="5638800" cy="563562"/>
          </a:xfrm>
        </p:spPr>
        <p:txBody>
          <a:bodyPr/>
          <a:lstStyle/>
          <a:p>
            <a:pPr algn="l" eaLnBrk="1" hangingPunct="1"/>
            <a:r>
              <a:rPr lang="en-US" sz="3000" b="1" smtClean="0">
                <a:solidFill>
                  <a:schemeClr val="accent6">
                    <a:lumMod val="75000"/>
                  </a:schemeClr>
                </a:solidFill>
                <a:effectLst>
                  <a:outerShdw blurRad="38100" dist="38100" dir="2700000" algn="tl">
                    <a:srgbClr val="000000">
                      <a:alpha val="43137"/>
                    </a:srgbClr>
                  </a:outerShdw>
                </a:effectLst>
                <a:latin typeface="Maiandra GD" pitchFamily="34" charset="0"/>
              </a:rPr>
              <a:t>3.5.3 Nested </a:t>
            </a:r>
            <a:r>
              <a:rPr lang="en-US" sz="3000" b="1">
                <a:solidFill>
                  <a:schemeClr val="accent6">
                    <a:lumMod val="75000"/>
                  </a:schemeClr>
                </a:solidFill>
                <a:effectLst>
                  <a:outerShdw blurRad="38100" dist="38100" dir="2700000" algn="tl">
                    <a:srgbClr val="000000">
                      <a:alpha val="43137"/>
                    </a:srgbClr>
                  </a:outerShdw>
                </a:effectLst>
                <a:latin typeface="Maiandra GD" pitchFamily="34" charset="0"/>
              </a:rPr>
              <a:t>Control Structures</a:t>
            </a:r>
          </a:p>
        </p:txBody>
      </p:sp>
      <p:sp>
        <p:nvSpPr>
          <p:cNvPr id="77828" name="Rectangle 3"/>
          <p:cNvSpPr>
            <a:spLocks noGrp="1" noChangeArrowheads="1"/>
          </p:cNvSpPr>
          <p:nvPr>
            <p:ph idx="1"/>
          </p:nvPr>
        </p:nvSpPr>
        <p:spPr>
          <a:xfrm>
            <a:off x="666750" y="1371600"/>
            <a:ext cx="7810500" cy="5029200"/>
          </a:xfrm>
        </p:spPr>
        <p:txBody>
          <a:bodyPr/>
          <a:lstStyle/>
          <a:p>
            <a:pPr marL="274320" indent="-274320" eaLnBrk="1" hangingPunct="1">
              <a:spcBef>
                <a:spcPts val="600"/>
              </a:spcBef>
              <a:spcAft>
                <a:spcPts val="600"/>
              </a:spcAft>
              <a:buClr>
                <a:schemeClr val="tx1"/>
              </a:buClr>
              <a:buSzPct val="80000"/>
            </a:pPr>
            <a:r>
              <a:rPr lang="en-US" sz="2400">
                <a:solidFill>
                  <a:srgbClr val="0070C0"/>
                </a:solidFill>
                <a:latin typeface="Maiandra GD" pitchFamily="34" charset="0"/>
              </a:rPr>
              <a:t>Problem  </a:t>
            </a:r>
          </a:p>
          <a:p>
            <a:pPr marL="548640" lvl="1" indent="-274320" eaLnBrk="1" hangingPunct="1">
              <a:spcBef>
                <a:spcPts val="600"/>
              </a:spcBef>
              <a:spcAft>
                <a:spcPts val="600"/>
              </a:spcAft>
              <a:buClr>
                <a:schemeClr val="tx1"/>
              </a:buClr>
              <a:buSzPct val="80000"/>
            </a:pPr>
            <a:r>
              <a:rPr lang="en-US" sz="2000">
                <a:latin typeface="Maiandra GD" pitchFamily="34" charset="0"/>
              </a:rPr>
              <a:t>A college has a list of test results (</a:t>
            </a:r>
            <a:r>
              <a:rPr lang="en-US" sz="1800" smtClean="0">
                <a:latin typeface="Maiandra GD" pitchFamily="34" charset="0"/>
              </a:rPr>
              <a:t>1</a:t>
            </a:r>
            <a:r>
              <a:rPr lang="en-US" sz="2000" smtClean="0">
                <a:latin typeface="Maiandra GD" pitchFamily="34" charset="0"/>
              </a:rPr>
              <a:t>=pass</a:t>
            </a:r>
            <a:r>
              <a:rPr lang="en-US" sz="2000">
                <a:latin typeface="Maiandra GD" pitchFamily="34" charset="0"/>
              </a:rPr>
              <a:t>, </a:t>
            </a:r>
            <a:r>
              <a:rPr lang="en-US" sz="1800" smtClean="0">
                <a:latin typeface="Maiandra GD" pitchFamily="34" charset="0"/>
              </a:rPr>
              <a:t>2</a:t>
            </a:r>
            <a:r>
              <a:rPr lang="en-US" sz="2000" smtClean="0">
                <a:latin typeface="Maiandra GD" pitchFamily="34" charset="0"/>
              </a:rPr>
              <a:t>=fail</a:t>
            </a:r>
            <a:r>
              <a:rPr lang="en-US" sz="2000">
                <a:latin typeface="Maiandra GD" pitchFamily="34" charset="0"/>
              </a:rPr>
              <a:t>) for 10 </a:t>
            </a:r>
            <a:r>
              <a:rPr lang="en-US" sz="2000" smtClean="0">
                <a:latin typeface="Maiandra GD" pitchFamily="34" charset="0"/>
              </a:rPr>
              <a:t>students</a:t>
            </a:r>
            <a:endParaRPr lang="en-US" sz="2000">
              <a:latin typeface="Maiandra GD" pitchFamily="34" charset="0"/>
            </a:endParaRPr>
          </a:p>
          <a:p>
            <a:pPr marL="548640" lvl="1" indent="-274320" eaLnBrk="1" hangingPunct="1">
              <a:spcBef>
                <a:spcPts val="600"/>
              </a:spcBef>
              <a:spcAft>
                <a:spcPts val="600"/>
              </a:spcAft>
              <a:buClr>
                <a:schemeClr val="tx1"/>
              </a:buClr>
              <a:buSzPct val="80000"/>
            </a:pPr>
            <a:r>
              <a:rPr lang="en-US" sz="2000">
                <a:latin typeface="Maiandra GD" pitchFamily="34" charset="0"/>
              </a:rPr>
              <a:t>Write a program that analyzes the </a:t>
            </a:r>
            <a:r>
              <a:rPr lang="en-US" sz="2000" smtClean="0">
                <a:latin typeface="Maiandra GD" pitchFamily="34" charset="0"/>
              </a:rPr>
              <a:t>results</a:t>
            </a:r>
            <a:endParaRPr lang="en-US" sz="2000">
              <a:latin typeface="Maiandra GD" pitchFamily="34" charset="0"/>
            </a:endParaRPr>
          </a:p>
          <a:p>
            <a:pPr lvl="2" eaLnBrk="1" hangingPunct="1">
              <a:spcBef>
                <a:spcPts val="600"/>
              </a:spcBef>
              <a:spcAft>
                <a:spcPts val="600"/>
              </a:spcAft>
              <a:buClr>
                <a:schemeClr val="tx1"/>
              </a:buClr>
              <a:buSzPct val="80000"/>
              <a:buNone/>
            </a:pPr>
            <a:r>
              <a:rPr lang="en-US" sz="1800" i="1">
                <a:latin typeface="Maiandra GD" pitchFamily="34" charset="0"/>
              </a:rPr>
              <a:t>If more than 8 students pass, print "Raise Tuition"</a:t>
            </a:r>
          </a:p>
          <a:p>
            <a:pPr marL="274320" indent="-274320" eaLnBrk="1" hangingPunct="1">
              <a:spcBef>
                <a:spcPts val="600"/>
              </a:spcBef>
              <a:spcAft>
                <a:spcPts val="600"/>
              </a:spcAft>
              <a:buClr>
                <a:schemeClr val="tx1"/>
              </a:buClr>
              <a:buSzPct val="80000"/>
            </a:pPr>
            <a:r>
              <a:rPr lang="en-US" sz="2400">
                <a:latin typeface="Maiandra GD" pitchFamily="34" charset="0"/>
              </a:rPr>
              <a:t>Notice that</a:t>
            </a:r>
          </a:p>
          <a:p>
            <a:pPr marL="548640" lvl="1" indent="-274320" eaLnBrk="1" hangingPunct="1">
              <a:spcBef>
                <a:spcPts val="600"/>
              </a:spcBef>
              <a:spcAft>
                <a:spcPts val="600"/>
              </a:spcAft>
              <a:buClr>
                <a:schemeClr val="tx1"/>
              </a:buClr>
              <a:buSzPct val="80000"/>
            </a:pPr>
            <a:r>
              <a:rPr lang="en-US" sz="2000">
                <a:latin typeface="Maiandra GD" pitchFamily="34" charset="0"/>
              </a:rPr>
              <a:t>The program must process 10 test results</a:t>
            </a:r>
          </a:p>
          <a:p>
            <a:pPr lvl="2" eaLnBrk="1" hangingPunct="1">
              <a:spcBef>
                <a:spcPts val="600"/>
              </a:spcBef>
              <a:spcAft>
                <a:spcPts val="600"/>
              </a:spcAft>
              <a:buClr>
                <a:schemeClr val="tx1"/>
              </a:buClr>
              <a:buSzPct val="80000"/>
            </a:pPr>
            <a:r>
              <a:rPr lang="en-US" sz="1800">
                <a:solidFill>
                  <a:srgbClr val="0070C0"/>
                </a:solidFill>
                <a:latin typeface="Maiandra GD" pitchFamily="34" charset="0"/>
              </a:rPr>
              <a:t>Counter-controlled loop</a:t>
            </a:r>
            <a:r>
              <a:rPr lang="en-US" sz="1800">
                <a:latin typeface="Maiandra GD" pitchFamily="34" charset="0"/>
              </a:rPr>
              <a:t> will be used</a:t>
            </a:r>
          </a:p>
          <a:p>
            <a:pPr marL="548640" lvl="1" indent="-274320" eaLnBrk="1" hangingPunct="1">
              <a:spcBef>
                <a:spcPts val="600"/>
              </a:spcBef>
              <a:spcAft>
                <a:spcPts val="600"/>
              </a:spcAft>
              <a:buClr>
                <a:schemeClr val="tx1"/>
              </a:buClr>
              <a:buSzPct val="80000"/>
            </a:pPr>
            <a:r>
              <a:rPr lang="en-US" sz="2000">
                <a:latin typeface="Maiandra GD" pitchFamily="34" charset="0"/>
              </a:rPr>
              <a:t>Two counters can be used</a:t>
            </a:r>
          </a:p>
          <a:p>
            <a:pPr lvl="2" eaLnBrk="1" hangingPunct="1">
              <a:spcBef>
                <a:spcPts val="600"/>
              </a:spcBef>
              <a:spcAft>
                <a:spcPts val="600"/>
              </a:spcAft>
              <a:buClr>
                <a:schemeClr val="tx1"/>
              </a:buClr>
              <a:buSzPct val="80000"/>
            </a:pPr>
            <a:r>
              <a:rPr lang="en-US" sz="1800">
                <a:latin typeface="Maiandra GD" pitchFamily="34" charset="0"/>
              </a:rPr>
              <a:t>One for number of passes, one for number of fails</a:t>
            </a:r>
          </a:p>
          <a:p>
            <a:pPr marL="548640" lvl="1" indent="-274320" eaLnBrk="1" hangingPunct="1">
              <a:spcBef>
                <a:spcPts val="600"/>
              </a:spcBef>
              <a:spcAft>
                <a:spcPts val="600"/>
              </a:spcAft>
              <a:buClr>
                <a:schemeClr val="tx1"/>
              </a:buClr>
              <a:buSzPct val="80000"/>
            </a:pPr>
            <a:r>
              <a:rPr lang="en-US" sz="2000">
                <a:latin typeface="Maiandra GD" pitchFamily="34" charset="0"/>
              </a:rPr>
              <a:t>Each test result is a </a:t>
            </a:r>
            <a:r>
              <a:rPr lang="en-US" sz="2000" smtClean="0">
                <a:latin typeface="Maiandra GD" pitchFamily="34" charset="0"/>
              </a:rPr>
              <a:t>number — either </a:t>
            </a:r>
            <a:r>
              <a:rPr lang="en-US" sz="2000">
                <a:latin typeface="Maiandra GD" pitchFamily="34" charset="0"/>
              </a:rPr>
              <a:t>a </a:t>
            </a:r>
            <a:r>
              <a:rPr lang="en-US" sz="1800">
                <a:latin typeface="Maiandra GD" pitchFamily="34" charset="0"/>
              </a:rPr>
              <a:t>1</a:t>
            </a:r>
            <a:r>
              <a:rPr lang="en-US" sz="2000">
                <a:latin typeface="Maiandra GD" pitchFamily="34" charset="0"/>
              </a:rPr>
              <a:t> or a </a:t>
            </a:r>
            <a:r>
              <a:rPr lang="en-US" sz="1800">
                <a:latin typeface="Maiandra GD" pitchFamily="34" charset="0"/>
              </a:rPr>
              <a:t>2</a:t>
            </a:r>
          </a:p>
          <a:p>
            <a:pPr lvl="2" eaLnBrk="1" hangingPunct="1">
              <a:spcBef>
                <a:spcPts val="600"/>
              </a:spcBef>
              <a:spcAft>
                <a:spcPts val="600"/>
              </a:spcAft>
              <a:buClr>
                <a:schemeClr val="tx1"/>
              </a:buClr>
              <a:buSzPct val="80000"/>
            </a:pPr>
            <a:r>
              <a:rPr lang="en-US" sz="1800">
                <a:latin typeface="Maiandra GD" pitchFamily="34" charset="0"/>
              </a:rPr>
              <a:t>If the number is not a </a:t>
            </a:r>
            <a:r>
              <a:rPr lang="en-US" sz="1600">
                <a:latin typeface="Maiandra GD" pitchFamily="34" charset="0"/>
              </a:rPr>
              <a:t>1</a:t>
            </a:r>
            <a:r>
              <a:rPr lang="en-US" sz="1800">
                <a:latin typeface="Maiandra GD" pitchFamily="34" charset="0"/>
              </a:rPr>
              <a:t>, we assume that it is a </a:t>
            </a:r>
            <a:r>
              <a:rPr lang="en-US" sz="1600">
                <a:latin typeface="Maiandra GD" pitchFamily="34" charset="0"/>
              </a:rPr>
              <a:t>2</a:t>
            </a:r>
            <a:endParaRPr lang="en-US" sz="1800">
              <a:latin typeface="Maiandra GD"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a:xfrm>
            <a:off x="342900" y="1181100"/>
            <a:ext cx="8458200" cy="4495800"/>
          </a:xfrm>
        </p:spPr>
        <p:txBody>
          <a:bodyPr/>
          <a:lstStyle/>
          <a:p>
            <a:pPr marL="274320" indent="-274320" eaLnBrk="1" hangingPunct="1">
              <a:spcBef>
                <a:spcPts val="600"/>
              </a:spcBef>
              <a:spcAft>
                <a:spcPts val="600"/>
              </a:spcAft>
              <a:buClr>
                <a:schemeClr val="tx1"/>
              </a:buClr>
              <a:buSzPct val="80000"/>
            </a:pPr>
            <a:r>
              <a:rPr lang="en-US" sz="2400">
                <a:latin typeface="Maiandra GD" pitchFamily="34" charset="0"/>
              </a:rPr>
              <a:t>Top level outline</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Analyze exam results and decide if tuition should be </a:t>
            </a:r>
            <a:r>
              <a:rPr lang="en-US" sz="1800" i="1" smtClean="0">
                <a:solidFill>
                  <a:schemeClr val="accent2"/>
                </a:solidFill>
                <a:latin typeface="Maiandra GD" pitchFamily="34" charset="0"/>
              </a:rPr>
              <a:t>raised</a:t>
            </a:r>
            <a:endParaRPr lang="en-US" sz="1800" i="1">
              <a:solidFill>
                <a:schemeClr val="accent2"/>
              </a:solidFill>
              <a:latin typeface="Maiandra GD" pitchFamily="34" charset="0"/>
            </a:endParaRPr>
          </a:p>
          <a:p>
            <a:pPr marL="274320" indent="-274320" eaLnBrk="1" hangingPunct="1">
              <a:spcBef>
                <a:spcPts val="600"/>
              </a:spcBef>
              <a:spcAft>
                <a:spcPts val="600"/>
              </a:spcAft>
              <a:buClr>
                <a:schemeClr val="tx1"/>
              </a:buClr>
              <a:buSzPct val="80000"/>
            </a:pPr>
            <a:r>
              <a:rPr lang="en-US" sz="2400">
                <a:latin typeface="Maiandra GD" pitchFamily="34" charset="0"/>
              </a:rPr>
              <a:t>First Refinement</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Initialize variables</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Input the ten quiz grades and count passes and failures</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Print a summary of the exam results and decide if tuition should be raised </a:t>
            </a:r>
          </a:p>
          <a:p>
            <a:pPr marL="274320" indent="-274320" eaLnBrk="1" hangingPunct="1">
              <a:spcBef>
                <a:spcPts val="600"/>
              </a:spcBef>
              <a:spcAft>
                <a:spcPts val="600"/>
              </a:spcAft>
              <a:buClr>
                <a:schemeClr val="tx1"/>
              </a:buClr>
              <a:buSzPct val="80000"/>
            </a:pPr>
            <a:r>
              <a:rPr lang="en-US" sz="2400">
                <a:latin typeface="Maiandra GD" pitchFamily="34" charset="0"/>
              </a:rPr>
              <a:t>Refine </a:t>
            </a:r>
            <a:r>
              <a:rPr lang="en-US" sz="2200" i="1">
                <a:solidFill>
                  <a:srgbClr val="FF3300"/>
                </a:solidFill>
                <a:latin typeface="Maiandra GD" pitchFamily="34" charset="0"/>
              </a:rPr>
              <a:t>Initialize variables</a:t>
            </a:r>
            <a:r>
              <a:rPr lang="en-US" sz="2400">
                <a:latin typeface="Maiandra GD" pitchFamily="34" charset="0"/>
              </a:rPr>
              <a:t> </a:t>
            </a:r>
            <a:r>
              <a:rPr lang="en-US" sz="2400" smtClean="0">
                <a:latin typeface="Maiandra GD" pitchFamily="34" charset="0"/>
              </a:rPr>
              <a:t>to</a:t>
            </a:r>
            <a:endParaRPr lang="en-US" sz="2400">
              <a:latin typeface="Maiandra GD" pitchFamily="34" charset="0"/>
            </a:endParaRP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Initialize passes to zero	</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Initialize failures to zero	</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Initialize student counter to one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3"/>
          <p:cNvSpPr>
            <a:spLocks noGrp="1" noChangeArrowheads="1"/>
          </p:cNvSpPr>
          <p:nvPr>
            <p:ph idx="1"/>
          </p:nvPr>
        </p:nvSpPr>
        <p:spPr>
          <a:xfrm>
            <a:off x="381000" y="704850"/>
            <a:ext cx="8382000" cy="5448300"/>
          </a:xfrm>
        </p:spPr>
        <p:txBody>
          <a:bodyPr/>
          <a:lstStyle/>
          <a:p>
            <a:pPr marL="274320" indent="-274320" eaLnBrk="1" hangingPunct="1">
              <a:spcBef>
                <a:spcPts val="600"/>
              </a:spcBef>
              <a:spcAft>
                <a:spcPts val="600"/>
              </a:spcAft>
              <a:buClr>
                <a:schemeClr val="tx1"/>
              </a:buClr>
              <a:buSzPct val="80000"/>
            </a:pPr>
            <a:r>
              <a:rPr lang="en-US" sz="2400">
                <a:latin typeface="Maiandra GD" pitchFamily="34" charset="0"/>
              </a:rPr>
              <a:t>Refine </a:t>
            </a:r>
            <a:r>
              <a:rPr lang="en-US" sz="2200" i="1">
                <a:solidFill>
                  <a:srgbClr val="FF3300"/>
                </a:solidFill>
                <a:latin typeface="Maiandra GD" pitchFamily="34" charset="0"/>
              </a:rPr>
              <a:t>Input the ten quiz grades and count passes and failures</a:t>
            </a:r>
            <a:r>
              <a:rPr lang="en-US" sz="2200">
                <a:latin typeface="Maiandra GD" pitchFamily="34" charset="0"/>
              </a:rPr>
              <a:t> </a:t>
            </a:r>
            <a:r>
              <a:rPr lang="en-US" sz="2400">
                <a:latin typeface="Maiandra GD" pitchFamily="34" charset="0"/>
              </a:rPr>
              <a:t>to </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While student counter is less than or equal to ten</a:t>
            </a:r>
            <a:br>
              <a:rPr lang="en-US" sz="1800" i="1">
                <a:solidFill>
                  <a:schemeClr val="accent2"/>
                </a:solidFill>
                <a:latin typeface="Maiandra GD" pitchFamily="34" charset="0"/>
              </a:rPr>
            </a:br>
            <a:r>
              <a:rPr lang="en-US" sz="1800" i="1">
                <a:solidFill>
                  <a:schemeClr val="accent2"/>
                </a:solidFill>
                <a:latin typeface="Maiandra GD" pitchFamily="34" charset="0"/>
              </a:rPr>
              <a:t>Input the next exam result</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	If the student passed</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	   Add one to passes</a:t>
            </a:r>
            <a:br>
              <a:rPr lang="en-US" sz="1800" i="1">
                <a:solidFill>
                  <a:schemeClr val="accent2"/>
                </a:solidFill>
                <a:latin typeface="Maiandra GD" pitchFamily="34" charset="0"/>
              </a:rPr>
            </a:br>
            <a:r>
              <a:rPr lang="en-US" sz="1800" i="1">
                <a:solidFill>
                  <a:schemeClr val="accent2"/>
                </a:solidFill>
                <a:latin typeface="Maiandra GD" pitchFamily="34" charset="0"/>
              </a:rPr>
              <a:t>else</a:t>
            </a:r>
            <a:br>
              <a:rPr lang="en-US" sz="1800" i="1">
                <a:solidFill>
                  <a:schemeClr val="accent2"/>
                </a:solidFill>
                <a:latin typeface="Maiandra GD" pitchFamily="34" charset="0"/>
              </a:rPr>
            </a:br>
            <a:r>
              <a:rPr lang="en-US" sz="1800" i="1">
                <a:solidFill>
                  <a:schemeClr val="accent2"/>
                </a:solidFill>
                <a:latin typeface="Maiandra GD" pitchFamily="34" charset="0"/>
              </a:rPr>
              <a:t>   Add one to failures</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	Add one to student counter </a:t>
            </a:r>
          </a:p>
          <a:p>
            <a:pPr marL="274320" indent="-274320" eaLnBrk="1" hangingPunct="1">
              <a:spcBef>
                <a:spcPts val="600"/>
              </a:spcBef>
              <a:spcAft>
                <a:spcPts val="600"/>
              </a:spcAft>
              <a:buClr>
                <a:schemeClr val="tx1"/>
              </a:buClr>
              <a:buSzPct val="80000"/>
            </a:pPr>
            <a:r>
              <a:rPr lang="en-US" sz="2400">
                <a:latin typeface="Maiandra GD" pitchFamily="34" charset="0"/>
              </a:rPr>
              <a:t>Refine </a:t>
            </a:r>
            <a:r>
              <a:rPr lang="en-US" sz="2200" i="1">
                <a:solidFill>
                  <a:srgbClr val="FF3300"/>
                </a:solidFill>
                <a:latin typeface="Maiandra GD" pitchFamily="34" charset="0"/>
              </a:rPr>
              <a:t>Print a summary of the exam results and decide if tuition should be raised</a:t>
            </a:r>
            <a:r>
              <a:rPr lang="en-US" sz="2200">
                <a:latin typeface="Maiandra GD" pitchFamily="34" charset="0"/>
              </a:rPr>
              <a:t> </a:t>
            </a:r>
            <a:r>
              <a:rPr lang="en-US" sz="2400">
                <a:latin typeface="Maiandra GD" pitchFamily="34" charset="0"/>
              </a:rPr>
              <a:t>to</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Print the number of passes</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Print the number of failures</a:t>
            </a:r>
          </a:p>
          <a:p>
            <a:pPr lvl="2" eaLnBrk="1" hangingPunct="1">
              <a:spcBef>
                <a:spcPts val="600"/>
              </a:spcBef>
              <a:spcAft>
                <a:spcPts val="600"/>
              </a:spcAft>
              <a:buClr>
                <a:schemeClr val="tx1"/>
              </a:buClr>
              <a:buSzPct val="80000"/>
              <a:buFont typeface="Arial" charset="0"/>
              <a:buNone/>
            </a:pPr>
            <a:r>
              <a:rPr lang="en-US" sz="1800" i="1">
                <a:solidFill>
                  <a:schemeClr val="accent2"/>
                </a:solidFill>
                <a:latin typeface="Maiandra GD" pitchFamily="34" charset="0"/>
              </a:rPr>
              <a:t>If more than eight students passed </a:t>
            </a:r>
            <a:br>
              <a:rPr lang="en-US" sz="1800" i="1">
                <a:solidFill>
                  <a:schemeClr val="accent2"/>
                </a:solidFill>
                <a:latin typeface="Maiandra GD" pitchFamily="34" charset="0"/>
              </a:rPr>
            </a:br>
            <a:r>
              <a:rPr lang="en-US" sz="1800" i="1">
                <a:solidFill>
                  <a:schemeClr val="accent2"/>
                </a:solidFill>
                <a:latin typeface="Maiandra GD" pitchFamily="34" charset="0"/>
              </a:rPr>
              <a:t>Print </a:t>
            </a:r>
            <a:r>
              <a:rPr lang="ja-JP" altLang="en-US" sz="1800" i="1">
                <a:solidFill>
                  <a:schemeClr val="accent2"/>
                </a:solidFill>
                <a:latin typeface="Maiandra GD" pitchFamily="34" charset="0"/>
              </a:rPr>
              <a:t>“</a:t>
            </a:r>
            <a:r>
              <a:rPr lang="en-US" sz="1800" i="1">
                <a:solidFill>
                  <a:schemeClr val="accent2"/>
                </a:solidFill>
                <a:latin typeface="Maiandra GD" pitchFamily="34" charset="0"/>
              </a:rPr>
              <a:t>Raise tuition</a:t>
            </a:r>
            <a:r>
              <a:rPr lang="ja-JP" altLang="en-US" sz="1800" i="1">
                <a:solidFill>
                  <a:schemeClr val="accent2"/>
                </a:solidFill>
                <a:latin typeface="Maiandra GD" pitchFamily="34" charset="0"/>
              </a:rPr>
              <a:t>”</a:t>
            </a:r>
            <a:r>
              <a:rPr lang="en-US" sz="1800" i="1">
                <a:solidFill>
                  <a:schemeClr val="accent2"/>
                </a:solidFill>
                <a:latin typeface="Maiandra GD" pitchFamily="34" charset="0"/>
              </a:rPr>
              <a:t> </a:t>
            </a:r>
            <a:endParaRPr lang="en-US" sz="1800" i="1">
              <a:latin typeface="Maiandra GD"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228600" y="5405685"/>
            <a:ext cx="8686800" cy="309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tIns="0" anchor="ctr">
            <a:spAutoFit/>
          </a:bodyP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3.8</a:t>
            </a:r>
            <a:r>
              <a:rPr lang="en-US" sz="1800" b="1" smtClean="0">
                <a:solidFill>
                  <a:srgbClr val="000000"/>
                </a:solidFill>
                <a:latin typeface="Maiandra GD" pitchFamily="34" charset="0"/>
              </a:rPr>
              <a:t> </a:t>
            </a:r>
            <a:r>
              <a:rPr lang="en-US" sz="1800" b="1">
                <a:solidFill>
                  <a:srgbClr val="000000"/>
                </a:solidFill>
                <a:latin typeface="Maiandra GD" pitchFamily="34" charset="0"/>
              </a:rPr>
              <a:t>| </a:t>
            </a:r>
            <a:r>
              <a:rPr lang="en-US" sz="1800">
                <a:solidFill>
                  <a:srgbClr val="000000"/>
                </a:solidFill>
                <a:latin typeface="Maiandra GD" pitchFamily="34" charset="0"/>
              </a:rPr>
              <a:t>Pseudocode for examination results problem. </a:t>
            </a:r>
          </a:p>
        </p:txBody>
      </p:sp>
      <p:graphicFrame>
        <p:nvGraphicFramePr>
          <p:cNvPr id="8194" name="Object 3"/>
          <p:cNvGraphicFramePr>
            <a:graphicFrameLocks noChangeAspect="1"/>
          </p:cNvGraphicFramePr>
          <p:nvPr/>
        </p:nvGraphicFramePr>
        <p:xfrm>
          <a:off x="0" y="0"/>
          <a:ext cx="7021513" cy="4970463"/>
        </p:xfrm>
        <a:graphic>
          <a:graphicData uri="http://schemas.openxmlformats.org/presentationml/2006/ole">
            <p:oleObj spid="_x0000_s300034" name="Document" r:id="rId4" imgW="7142366" imgH="5054663" progId="Word.Document.8">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0" y="0"/>
          <a:ext cx="7034213" cy="6858000"/>
        </p:xfrm>
        <a:graphic>
          <a:graphicData uri="http://schemas.openxmlformats.org/presentationml/2006/ole">
            <p:oleObj spid="_x0000_s301058" name="Document" r:id="rId4" imgW="7140375" imgH="7975640" progId="Word.Document.8">
              <p:embed/>
            </p:oleObj>
          </a:graphicData>
        </a:graphic>
      </p:graphicFrame>
      <p:sp>
        <p:nvSpPr>
          <p:cNvPr id="922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
        <p:nvSpPr>
          <p:cNvPr id="893958" name="Text Box 6"/>
          <p:cNvSpPr txBox="1">
            <a:spLocks noChangeArrowheads="1"/>
          </p:cNvSpPr>
          <p:nvPr/>
        </p:nvSpPr>
        <p:spPr bwMode="auto">
          <a:xfrm>
            <a:off x="5257800" y="5181600"/>
            <a:ext cx="3429000" cy="646331"/>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ts val="0"/>
              </a:spcBef>
              <a:spcAft>
                <a:spcPts val="0"/>
              </a:spcAft>
            </a:pPr>
            <a:r>
              <a:rPr lang="en-US" sz="1800" b="1">
                <a:solidFill>
                  <a:srgbClr val="C00000"/>
                </a:solidFill>
                <a:latin typeface="Maiandra GD" pitchFamily="34" charset="0"/>
                <a:ea typeface="Times New Roman" charset="0"/>
                <a:cs typeface="AGaramond" charset="0"/>
              </a:rPr>
              <a:t>if</a:t>
            </a:r>
            <a:r>
              <a:rPr lang="en-US" sz="1800">
                <a:solidFill>
                  <a:schemeClr val="tx1"/>
                </a:solidFill>
                <a:latin typeface="Maiandra GD" pitchFamily="34" charset="0"/>
                <a:ea typeface="Times New Roman" charset="0"/>
                <a:cs typeface="AGaramond" charset="0"/>
              </a:rPr>
              <a:t> and </a:t>
            </a:r>
            <a:r>
              <a:rPr lang="en-US" sz="1800" b="1">
                <a:solidFill>
                  <a:srgbClr val="C00000"/>
                </a:solidFill>
                <a:latin typeface="Maiandra GD" pitchFamily="34" charset="0"/>
                <a:ea typeface="Times New Roman" charset="0"/>
                <a:cs typeface="AGaramond" charset="0"/>
              </a:rPr>
              <a:t>else</a:t>
            </a:r>
            <a:r>
              <a:rPr lang="en-US" sz="1800">
                <a:solidFill>
                  <a:schemeClr val="tx1"/>
                </a:solidFill>
                <a:latin typeface="Maiandra GD" pitchFamily="34" charset="0"/>
                <a:ea typeface="Times New Roman" charset="0"/>
                <a:cs typeface="AGaramond" charset="0"/>
              </a:rPr>
              <a:t> statements are nested inside </a:t>
            </a:r>
            <a:r>
              <a:rPr lang="en-US" sz="1800" b="1">
                <a:solidFill>
                  <a:srgbClr val="C00000"/>
                </a:solidFill>
                <a:latin typeface="Maiandra GD" pitchFamily="34" charset="0"/>
                <a:ea typeface="Times New Roman" charset="0"/>
                <a:cs typeface="AGaramond" charset="0"/>
              </a:rPr>
              <a:t>while</a:t>
            </a:r>
            <a:r>
              <a:rPr lang="en-US" sz="1800">
                <a:solidFill>
                  <a:schemeClr val="tx1"/>
                </a:solidFill>
                <a:latin typeface="Maiandra GD" pitchFamily="34" charset="0"/>
                <a:ea typeface="Times New Roman" charset="0"/>
                <a:cs typeface="AGaramond" charset="0"/>
              </a:rPr>
              <a:t> loop</a:t>
            </a:r>
          </a:p>
        </p:txBody>
      </p:sp>
      <p:sp>
        <p:nvSpPr>
          <p:cNvPr id="9223" name="Line 7"/>
          <p:cNvSpPr>
            <a:spLocks noChangeShapeType="1"/>
          </p:cNvSpPr>
          <p:nvPr/>
        </p:nvSpPr>
        <p:spPr bwMode="auto">
          <a:xfrm flipH="1" flipV="1">
            <a:off x="2209800" y="4953000"/>
            <a:ext cx="3048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
        <p:nvSpPr>
          <p:cNvPr id="9224" name="Line 8"/>
          <p:cNvSpPr>
            <a:spLocks noChangeShapeType="1"/>
          </p:cNvSpPr>
          <p:nvPr/>
        </p:nvSpPr>
        <p:spPr bwMode="auto">
          <a:xfrm flipH="1" flipV="1">
            <a:off x="2667000" y="5715000"/>
            <a:ext cx="2590800" cy="10885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
        <p:nvSpPr>
          <p:cNvPr id="893961" name="Text Box 9"/>
          <p:cNvSpPr txBox="1">
            <a:spLocks noChangeArrowheads="1"/>
          </p:cNvSpPr>
          <p:nvPr/>
        </p:nvSpPr>
        <p:spPr bwMode="auto">
          <a:xfrm>
            <a:off x="4876800" y="2133600"/>
            <a:ext cx="4038600" cy="646331"/>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ts val="0"/>
              </a:spcBef>
              <a:spcAft>
                <a:spcPts val="0"/>
              </a:spcAft>
            </a:pPr>
            <a:r>
              <a:rPr lang="en-US" sz="1800" b="1">
                <a:solidFill>
                  <a:srgbClr val="C00000"/>
                </a:solidFill>
                <a:latin typeface="Maiandra GD" pitchFamily="34" charset="0"/>
                <a:ea typeface="Times New Roman" charset="0"/>
                <a:cs typeface="AGaramond" charset="0"/>
              </a:rPr>
              <a:t>while</a:t>
            </a:r>
            <a:r>
              <a:rPr lang="en-US" sz="1800">
                <a:solidFill>
                  <a:schemeClr val="tx1"/>
                </a:solidFill>
                <a:latin typeface="Maiandra GD" pitchFamily="34" charset="0"/>
                <a:ea typeface="Times New Roman" charset="0"/>
                <a:cs typeface="AGaramond" charset="0"/>
              </a:rPr>
              <a:t> loop continues until 10 students have been processed</a:t>
            </a:r>
          </a:p>
        </p:txBody>
      </p:sp>
      <p:sp>
        <p:nvSpPr>
          <p:cNvPr id="9226" name="Line 10"/>
          <p:cNvSpPr>
            <a:spLocks noChangeShapeType="1"/>
          </p:cNvSpPr>
          <p:nvPr/>
        </p:nvSpPr>
        <p:spPr bwMode="auto">
          <a:xfrm flipH="1">
            <a:off x="2133600" y="2460172"/>
            <a:ext cx="2743200" cy="7402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0" y="0"/>
          <a:ext cx="6999288" cy="6858000"/>
        </p:xfrm>
        <a:graphic>
          <a:graphicData uri="http://schemas.openxmlformats.org/presentationml/2006/ole">
            <p:oleObj spid="_x0000_s302082" name="Document" r:id="rId4" imgW="7393039" imgH="7655126" progId="Word.Document.8">
              <p:embed/>
            </p:oleObj>
          </a:graphicData>
        </a:graphic>
      </p:graphicFrame>
      <p:sp>
        <p:nvSpPr>
          <p:cNvPr id="1024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52400" y="76200"/>
            <a:ext cx="3810000" cy="609600"/>
          </a:xfrm>
          <a:noFill/>
        </p:spPr>
        <p:txBody>
          <a:bodyPr/>
          <a:lstStyle/>
          <a:p>
            <a:pPr eaLnBrk="1" hangingPunct="1"/>
            <a:r>
              <a:rPr lang="en-US" dirty="0">
                <a:solidFill>
                  <a:srgbClr val="002060"/>
                </a:solidFill>
                <a:effectLst>
                  <a:outerShdw blurRad="38100" dist="38100" dir="2700000" algn="tl">
                    <a:srgbClr val="000000">
                      <a:alpha val="43137"/>
                    </a:srgbClr>
                  </a:outerShdw>
                </a:effectLst>
                <a:latin typeface="Maiandra GD" pitchFamily="34" charset="0"/>
              </a:rPr>
              <a:t>3.1 Introduction</a:t>
            </a:r>
          </a:p>
        </p:txBody>
      </p:sp>
      <p:sp>
        <p:nvSpPr>
          <p:cNvPr id="32772" name="Rectangle 3"/>
          <p:cNvSpPr>
            <a:spLocks noGrp="1" noChangeArrowheads="1"/>
          </p:cNvSpPr>
          <p:nvPr>
            <p:ph type="body" idx="1"/>
          </p:nvPr>
        </p:nvSpPr>
        <p:spPr>
          <a:xfrm>
            <a:off x="304800" y="1066800"/>
            <a:ext cx="8534400" cy="5334000"/>
          </a:xfrm>
        </p:spPr>
        <p:txBody>
          <a:bodyPr/>
          <a:lstStyle/>
          <a:p>
            <a:pPr marL="0" indent="274320" eaLnBrk="1" hangingPunct="1">
              <a:spcBef>
                <a:spcPts val="300"/>
              </a:spcBef>
              <a:spcAft>
                <a:spcPts val="300"/>
              </a:spcAft>
              <a:buClr>
                <a:schemeClr val="tx1"/>
              </a:buClr>
              <a:buSzPct val="80000"/>
            </a:pPr>
            <a:r>
              <a:rPr lang="en-US" b="0" dirty="0">
                <a:latin typeface="Maiandra GD" pitchFamily="34" charset="0"/>
              </a:rPr>
              <a:t>This </a:t>
            </a:r>
            <a:r>
              <a:rPr lang="en-US" b="0" smtClean="0">
                <a:latin typeface="Maiandra GD" pitchFamily="34" charset="0"/>
              </a:rPr>
              <a:t>lecture introduces …</a:t>
            </a:r>
            <a:endParaRPr lang="en-US" b="0" dirty="0">
              <a:latin typeface="Maiandra GD" pitchFamily="34" charset="0"/>
            </a:endParaRPr>
          </a:p>
          <a:p>
            <a:pPr lvl="1" eaLnBrk="1" hangingPunct="1">
              <a:spcBef>
                <a:spcPts val="300"/>
              </a:spcBef>
              <a:spcAft>
                <a:spcPts val="300"/>
              </a:spcAft>
              <a:buClr>
                <a:schemeClr val="tx1"/>
              </a:buClr>
              <a:buSzPct val="80000"/>
            </a:pPr>
            <a:r>
              <a:rPr lang="en-US" b="0" smtClean="0">
                <a:latin typeface="Maiandra GD" pitchFamily="34" charset="0"/>
              </a:rPr>
              <a:t>Making decision/selection structures</a:t>
            </a:r>
          </a:p>
          <a:p>
            <a:pPr lvl="2" eaLnBrk="1" hangingPunct="1">
              <a:spcBef>
                <a:spcPts val="300"/>
              </a:spcBef>
              <a:spcAft>
                <a:spcPts val="300"/>
              </a:spcAft>
              <a:buClr>
                <a:schemeClr val="tx1"/>
              </a:buClr>
              <a:buSzPct val="80000"/>
            </a:pPr>
            <a:r>
              <a:rPr lang="en-US" sz="1800" b="0" smtClean="0">
                <a:solidFill>
                  <a:srgbClr val="C00000"/>
                </a:solidFill>
                <a:latin typeface="Maiandra GD" pitchFamily="34" charset="0"/>
              </a:rPr>
              <a:t>if</a:t>
            </a:r>
          </a:p>
          <a:p>
            <a:pPr lvl="2" eaLnBrk="1" hangingPunct="1">
              <a:spcBef>
                <a:spcPts val="300"/>
              </a:spcBef>
              <a:spcAft>
                <a:spcPts val="300"/>
              </a:spcAft>
              <a:buClr>
                <a:schemeClr val="tx1"/>
              </a:buClr>
              <a:buSzPct val="80000"/>
            </a:pPr>
            <a:r>
              <a:rPr lang="en-US" sz="1800" b="0" smtClean="0">
                <a:solidFill>
                  <a:srgbClr val="C00000"/>
                </a:solidFill>
                <a:latin typeface="Maiandra GD" pitchFamily="34" charset="0"/>
              </a:rPr>
              <a:t>if…else</a:t>
            </a:r>
          </a:p>
          <a:p>
            <a:pPr lvl="1" eaLnBrk="1" hangingPunct="1">
              <a:spcBef>
                <a:spcPts val="300"/>
              </a:spcBef>
              <a:spcAft>
                <a:spcPts val="300"/>
              </a:spcAft>
              <a:buClr>
                <a:schemeClr val="tx1"/>
              </a:buClr>
              <a:buSzPct val="80000"/>
            </a:pPr>
            <a:r>
              <a:rPr lang="en-US" b="0" smtClean="0">
                <a:latin typeface="Maiandra GD" pitchFamily="34" charset="0"/>
              </a:rPr>
              <a:t>Repetition </a:t>
            </a:r>
            <a:r>
              <a:rPr lang="en-US" b="0" dirty="0">
                <a:latin typeface="Maiandra GD" pitchFamily="34" charset="0"/>
              </a:rPr>
              <a:t>control structures</a:t>
            </a:r>
          </a:p>
          <a:p>
            <a:pPr lvl="2" eaLnBrk="1" hangingPunct="1">
              <a:spcBef>
                <a:spcPts val="300"/>
              </a:spcBef>
              <a:spcAft>
                <a:spcPts val="300"/>
              </a:spcAft>
              <a:buClr>
                <a:schemeClr val="tx1"/>
              </a:buClr>
              <a:buSzPct val="80000"/>
            </a:pPr>
            <a:r>
              <a:rPr lang="en-US" sz="1800" b="0" dirty="0" smtClean="0">
                <a:solidFill>
                  <a:srgbClr val="C00000"/>
                </a:solidFill>
                <a:latin typeface="Maiandra GD" pitchFamily="34" charset="0"/>
              </a:rPr>
              <a:t>for</a:t>
            </a:r>
          </a:p>
          <a:p>
            <a:pPr lvl="2" eaLnBrk="1" hangingPunct="1">
              <a:spcBef>
                <a:spcPts val="300"/>
              </a:spcBef>
              <a:spcAft>
                <a:spcPts val="300"/>
              </a:spcAft>
              <a:buClr>
                <a:schemeClr val="tx1"/>
              </a:buClr>
              <a:buSzPct val="80000"/>
            </a:pPr>
            <a:r>
              <a:rPr lang="en-US" sz="1800" b="0" dirty="0" smtClean="0">
                <a:solidFill>
                  <a:srgbClr val="C00000"/>
                </a:solidFill>
                <a:latin typeface="Maiandra GD" pitchFamily="34" charset="0"/>
              </a:rPr>
              <a:t>while</a:t>
            </a:r>
            <a:endParaRPr lang="en-US" sz="1800" b="0" dirty="0">
              <a:solidFill>
                <a:srgbClr val="C00000"/>
              </a:solidFill>
              <a:latin typeface="Maiandra GD" pitchFamily="34" charset="0"/>
            </a:endParaRPr>
          </a:p>
          <a:p>
            <a:pPr lvl="2" eaLnBrk="1" hangingPunct="1">
              <a:spcBef>
                <a:spcPts val="300"/>
              </a:spcBef>
              <a:spcAft>
                <a:spcPts val="300"/>
              </a:spcAft>
              <a:buClr>
                <a:schemeClr val="tx1"/>
              </a:buClr>
              <a:buSzPct val="80000"/>
            </a:pPr>
            <a:r>
              <a:rPr lang="en-US" sz="1800" b="0" dirty="0">
                <a:solidFill>
                  <a:srgbClr val="C00000"/>
                </a:solidFill>
                <a:latin typeface="Maiandra GD" pitchFamily="34" charset="0"/>
              </a:rPr>
              <a:t>do</a:t>
            </a:r>
            <a:r>
              <a:rPr lang="en-US" b="0" dirty="0">
                <a:solidFill>
                  <a:srgbClr val="C00000"/>
                </a:solidFill>
                <a:latin typeface="Maiandra GD" pitchFamily="34" charset="0"/>
              </a:rPr>
              <a:t>…</a:t>
            </a:r>
            <a:r>
              <a:rPr lang="en-US" sz="1800" b="0" dirty="0">
                <a:solidFill>
                  <a:srgbClr val="C00000"/>
                </a:solidFill>
                <a:latin typeface="Maiandra GD" pitchFamily="34" charset="0"/>
              </a:rPr>
              <a:t>while</a:t>
            </a:r>
          </a:p>
          <a:p>
            <a:pPr lvl="1" eaLnBrk="1" hangingPunct="1">
              <a:spcBef>
                <a:spcPts val="300"/>
              </a:spcBef>
              <a:spcAft>
                <a:spcPts val="300"/>
              </a:spcAft>
              <a:buClr>
                <a:schemeClr val="tx1"/>
              </a:buClr>
              <a:buSzPct val="80000"/>
            </a:pPr>
            <a:r>
              <a:rPr lang="en-US" sz="2000" b="0" dirty="0">
                <a:solidFill>
                  <a:srgbClr val="C00000"/>
                </a:solidFill>
                <a:latin typeface="Maiandra GD" pitchFamily="34" charset="0"/>
              </a:rPr>
              <a:t>switch</a:t>
            </a:r>
            <a:r>
              <a:rPr lang="en-US" b="0" dirty="0">
                <a:latin typeface="Maiandra GD" pitchFamily="34" charset="0"/>
              </a:rPr>
              <a:t> multiple selection statement</a:t>
            </a:r>
          </a:p>
          <a:p>
            <a:pPr lvl="1" eaLnBrk="1" hangingPunct="1">
              <a:spcBef>
                <a:spcPts val="300"/>
              </a:spcBef>
              <a:spcAft>
                <a:spcPts val="300"/>
              </a:spcAft>
              <a:buClr>
                <a:schemeClr val="tx1"/>
              </a:buClr>
              <a:buSzPct val="80000"/>
            </a:pPr>
            <a:r>
              <a:rPr lang="en-US" sz="2000" b="0" dirty="0">
                <a:solidFill>
                  <a:srgbClr val="C00000"/>
                </a:solidFill>
                <a:latin typeface="Maiandra GD" pitchFamily="34" charset="0"/>
              </a:rPr>
              <a:t>break</a:t>
            </a:r>
            <a:r>
              <a:rPr lang="en-US" b="0" dirty="0">
                <a:latin typeface="Maiandra GD" pitchFamily="34" charset="0"/>
              </a:rPr>
              <a:t> statement</a:t>
            </a:r>
          </a:p>
          <a:p>
            <a:pPr lvl="2" eaLnBrk="1" hangingPunct="1">
              <a:spcBef>
                <a:spcPts val="300"/>
              </a:spcBef>
              <a:spcAft>
                <a:spcPts val="300"/>
              </a:spcAft>
              <a:buClr>
                <a:schemeClr val="tx1"/>
              </a:buClr>
              <a:buSzPct val="80000"/>
            </a:pPr>
            <a:r>
              <a:rPr lang="en-US" sz="1800" b="0" dirty="0">
                <a:latin typeface="Maiandra GD" pitchFamily="34" charset="0"/>
              </a:rPr>
              <a:t>Used for </a:t>
            </a:r>
            <a:r>
              <a:rPr lang="en-US" sz="1800" b="0" dirty="0">
                <a:solidFill>
                  <a:srgbClr val="0070C0"/>
                </a:solidFill>
                <a:latin typeface="Maiandra GD" pitchFamily="34" charset="0"/>
              </a:rPr>
              <a:t>exiting immediately and rapidly</a:t>
            </a:r>
            <a:r>
              <a:rPr lang="en-US" sz="1800" b="0" dirty="0">
                <a:latin typeface="Maiandra GD" pitchFamily="34" charset="0"/>
              </a:rPr>
              <a:t> from certain control structures</a:t>
            </a:r>
          </a:p>
          <a:p>
            <a:pPr lvl="1" eaLnBrk="1" hangingPunct="1">
              <a:spcBef>
                <a:spcPts val="300"/>
              </a:spcBef>
              <a:spcAft>
                <a:spcPts val="300"/>
              </a:spcAft>
              <a:buClr>
                <a:schemeClr val="tx1"/>
              </a:buClr>
              <a:buSzPct val="80000"/>
            </a:pPr>
            <a:r>
              <a:rPr lang="en-US" sz="2000" b="0" dirty="0">
                <a:solidFill>
                  <a:srgbClr val="C00000"/>
                </a:solidFill>
                <a:latin typeface="Maiandra GD" pitchFamily="34" charset="0"/>
              </a:rPr>
              <a:t>continue</a:t>
            </a:r>
            <a:r>
              <a:rPr lang="en-US" b="0" dirty="0">
                <a:latin typeface="Maiandra GD" pitchFamily="34" charset="0"/>
              </a:rPr>
              <a:t> statement</a:t>
            </a:r>
          </a:p>
          <a:p>
            <a:pPr lvl="2" eaLnBrk="1" hangingPunct="1">
              <a:spcBef>
                <a:spcPts val="300"/>
              </a:spcBef>
              <a:spcAft>
                <a:spcPts val="300"/>
              </a:spcAft>
              <a:buClr>
                <a:schemeClr val="tx1"/>
              </a:buClr>
              <a:buSzPct val="80000"/>
            </a:pPr>
            <a:r>
              <a:rPr lang="en-US" sz="1800" b="0" dirty="0">
                <a:latin typeface="Maiandra GD" pitchFamily="34" charset="0"/>
              </a:rPr>
              <a:t>Used for </a:t>
            </a:r>
            <a:r>
              <a:rPr lang="en-US" sz="1800" b="0" dirty="0">
                <a:solidFill>
                  <a:srgbClr val="0070C0"/>
                </a:solidFill>
                <a:latin typeface="Maiandra GD" pitchFamily="34" charset="0"/>
              </a:rPr>
              <a:t>skipping the remainder of the body of a repetition structure</a:t>
            </a:r>
            <a:r>
              <a:rPr lang="en-US" sz="1800" b="0" dirty="0">
                <a:latin typeface="Maiandra GD" pitchFamily="34" charset="0"/>
              </a:rPr>
              <a:t> and </a:t>
            </a:r>
            <a:r>
              <a:rPr lang="en-US" sz="1800" b="0" dirty="0">
                <a:solidFill>
                  <a:srgbClr val="0070C0"/>
                </a:solidFill>
                <a:latin typeface="Maiandra GD" pitchFamily="34" charset="0"/>
              </a:rPr>
              <a:t>proceeding with the next iteration of the loop</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0" y="0"/>
          <a:ext cx="6927850" cy="5638800"/>
        </p:xfrm>
        <a:graphic>
          <a:graphicData uri="http://schemas.openxmlformats.org/presentationml/2006/ole">
            <p:oleObj spid="_x0000_s303106" name="Document" r:id="rId4" imgW="7134136" imgH="5810231" progId="Word.Document.8">
              <p:embed/>
            </p:oleObj>
          </a:graphicData>
        </a:graphic>
      </p:graphicFrame>
      <p:sp>
        <p:nvSpPr>
          <p:cNvPr id="1126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379413" y="842963"/>
            <a:ext cx="4192587" cy="584775"/>
          </a:xfrm>
          <a:noFill/>
        </p:spPr>
        <p:txBody>
          <a:bodyPr wrap="square">
            <a:spAutoFit/>
          </a:bodyPr>
          <a:lstStyle/>
          <a:p>
            <a:pPr algn="l" eaLnBrk="1" hangingPunct="1"/>
            <a:r>
              <a:rPr lang="en-US" sz="3200" b="1">
                <a:solidFill>
                  <a:schemeClr val="accent5">
                    <a:lumMod val="50000"/>
                  </a:schemeClr>
                </a:solidFill>
                <a:effectLst>
                  <a:outerShdw blurRad="38100" dist="38100" dir="2700000" algn="tl">
                    <a:srgbClr val="000000">
                      <a:alpha val="43137"/>
                    </a:srgbClr>
                  </a:outerShdw>
                </a:effectLst>
                <a:latin typeface="Maiandra GD" pitchFamily="34" charset="0"/>
              </a:rPr>
              <a:t>Performance Tip </a:t>
            </a:r>
            <a:r>
              <a:rPr lang="en-US" sz="3200" b="1" smtClean="0">
                <a:solidFill>
                  <a:schemeClr val="accent5">
                    <a:lumMod val="50000"/>
                  </a:schemeClr>
                </a:solidFill>
                <a:effectLst>
                  <a:outerShdw blurRad="38100" dist="38100" dir="2700000" algn="tl">
                    <a:srgbClr val="000000">
                      <a:alpha val="43137"/>
                    </a:srgbClr>
                  </a:outerShdw>
                </a:effectLst>
                <a:latin typeface="Maiandra GD" pitchFamily="34" charset="0"/>
              </a:rPr>
              <a:t>3.1</a:t>
            </a:r>
            <a:endParaRPr lang="en-US" sz="3200" b="1">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80900" name="Rectangle 3"/>
          <p:cNvSpPr>
            <a:spLocks noGrp="1" noChangeArrowheads="1"/>
          </p:cNvSpPr>
          <p:nvPr>
            <p:ph idx="1"/>
          </p:nvPr>
        </p:nvSpPr>
        <p:spPr>
          <a:xfrm>
            <a:off x="1027907" y="3352801"/>
            <a:ext cx="7088187" cy="838199"/>
          </a:xfrm>
          <a:noFill/>
        </p:spPr>
        <p:txBody>
          <a:bodyPr anchor="t"/>
          <a:lstStyle/>
          <a:p>
            <a:pPr marL="0" indent="0" eaLnBrk="1" hangingPunct="1">
              <a:spcBef>
                <a:spcPts val="0"/>
              </a:spcBef>
              <a:buNone/>
            </a:pPr>
            <a:r>
              <a:rPr lang="en-US" sz="2400" dirty="0">
                <a:solidFill>
                  <a:srgbClr val="0070C0"/>
                </a:solidFill>
                <a:latin typeface="Maiandra GD" pitchFamily="34" charset="0"/>
              </a:rPr>
              <a:t>Initializing variables when they are defined</a:t>
            </a:r>
            <a:r>
              <a:rPr lang="en-US" sz="2400" dirty="0">
                <a:latin typeface="Maiandra GD" pitchFamily="34" charset="0"/>
              </a:rPr>
              <a:t> can help reduce a </a:t>
            </a:r>
            <a:r>
              <a:rPr lang="en-US" sz="2400" dirty="0" smtClean="0">
                <a:latin typeface="Maiandra GD" pitchFamily="34" charset="0"/>
              </a:rPr>
              <a:t>program</a:t>
            </a:r>
            <a:r>
              <a:rPr lang="en-US" sz="2400" dirty="0" smtClean="0">
                <a:latin typeface="Maiandra GD" pitchFamily="34" charset="0"/>
              </a:rPr>
              <a:t>’</a:t>
            </a:r>
            <a:r>
              <a:rPr lang="en-US" sz="2400" dirty="0" smtClean="0">
                <a:latin typeface="Maiandra GD" pitchFamily="34" charset="0"/>
              </a:rPr>
              <a:t>s </a:t>
            </a:r>
            <a:r>
              <a:rPr lang="en-US" sz="2400" dirty="0">
                <a:latin typeface="Maiandra GD" pitchFamily="34" charset="0"/>
              </a:rPr>
              <a:t>execution time.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379413" y="842963"/>
            <a:ext cx="4268787" cy="584775"/>
          </a:xfrm>
          <a:noFill/>
        </p:spPr>
        <p:txBody>
          <a:bodyPr wrap="square">
            <a:spAutoFit/>
          </a:bodyPr>
          <a:lstStyle/>
          <a:p>
            <a:pPr algn="l" eaLnBrk="1" hangingPunct="1"/>
            <a:r>
              <a:rPr lang="en-US" sz="3200" b="1">
                <a:solidFill>
                  <a:schemeClr val="accent5">
                    <a:lumMod val="50000"/>
                  </a:schemeClr>
                </a:solidFill>
                <a:effectLst>
                  <a:outerShdw blurRad="38100" dist="38100" dir="2700000" algn="tl">
                    <a:srgbClr val="000000">
                      <a:alpha val="43137"/>
                    </a:srgbClr>
                  </a:outerShdw>
                </a:effectLst>
                <a:latin typeface="Maiandra GD" pitchFamily="34" charset="0"/>
              </a:rPr>
              <a:t>Performance Tip </a:t>
            </a:r>
            <a:r>
              <a:rPr lang="en-US" sz="3200" b="1" smtClean="0">
                <a:solidFill>
                  <a:schemeClr val="accent5">
                    <a:lumMod val="50000"/>
                  </a:schemeClr>
                </a:solidFill>
                <a:effectLst>
                  <a:outerShdw blurRad="38100" dist="38100" dir="2700000" algn="tl">
                    <a:srgbClr val="000000">
                      <a:alpha val="43137"/>
                    </a:srgbClr>
                  </a:outerShdw>
                </a:effectLst>
                <a:latin typeface="Maiandra GD" pitchFamily="34" charset="0"/>
              </a:rPr>
              <a:t>3.2</a:t>
            </a:r>
            <a:endParaRPr lang="en-US" sz="3200" b="1">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81924" name="Rectangle 3"/>
          <p:cNvSpPr>
            <a:spLocks noGrp="1" noChangeArrowheads="1"/>
          </p:cNvSpPr>
          <p:nvPr>
            <p:ph idx="1"/>
          </p:nvPr>
        </p:nvSpPr>
        <p:spPr>
          <a:xfrm>
            <a:off x="457200" y="2513013"/>
            <a:ext cx="8229600" cy="2592387"/>
          </a:xfrm>
          <a:noFill/>
        </p:spPr>
        <p:txBody>
          <a:bodyPr anchor="t"/>
          <a:lstStyle/>
          <a:p>
            <a:pPr marL="0" indent="0" eaLnBrk="1" hangingPunct="1">
              <a:lnSpc>
                <a:spcPct val="95000"/>
              </a:lnSpc>
              <a:spcBef>
                <a:spcPts val="0"/>
              </a:spcBef>
              <a:buNone/>
            </a:pPr>
            <a:r>
              <a:rPr lang="en-US" sz="2400">
                <a:latin typeface="Maiandra GD" pitchFamily="34" charset="0"/>
              </a:rPr>
              <a:t>Many of the performance tips we mention in this text result in nominal improvements, so the reader may be tempted to ignore them. Note that the cumulative effect of all these performance enhancements can make a program perform significantly faster. Also, </a:t>
            </a:r>
            <a:r>
              <a:rPr lang="en-US" sz="2400">
                <a:solidFill>
                  <a:srgbClr val="0070C0"/>
                </a:solidFill>
                <a:latin typeface="Maiandra GD" pitchFamily="34" charset="0"/>
              </a:rPr>
              <a:t>significant improvement is realized when a supposedly nominal improvement is placed in a loop that may repeat a large number of times</a:t>
            </a:r>
            <a:r>
              <a:rPr lang="en-US" sz="2400">
                <a:latin typeface="Maiandra GD" pitchFamily="34"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379413" y="857250"/>
            <a:ext cx="7164387" cy="584775"/>
          </a:xfrm>
          <a:noFill/>
        </p:spPr>
        <p:txBody>
          <a:bodyPr wrap="square">
            <a:spAutoFit/>
          </a:bodyPr>
          <a:lstStyle/>
          <a:p>
            <a:pPr algn="l" eaLnBrk="1" hangingPunct="1"/>
            <a:r>
              <a:rPr lang="en-US" sz="3200" b="1">
                <a:solidFill>
                  <a:schemeClr val="accent5">
                    <a:lumMod val="25000"/>
                  </a:schemeClr>
                </a:solidFill>
                <a:effectLst>
                  <a:outerShdw blurRad="38100" dist="38100" dir="2700000" algn="tl">
                    <a:srgbClr val="000000">
                      <a:alpha val="43137"/>
                    </a:srgbClr>
                  </a:outerShdw>
                </a:effectLst>
                <a:latin typeface="Maiandra GD" pitchFamily="34" charset="0"/>
              </a:rPr>
              <a:t>Software Engineering Observation </a:t>
            </a:r>
            <a:r>
              <a:rPr lang="en-US" sz="3200" b="1" smtClean="0">
                <a:solidFill>
                  <a:schemeClr val="accent5">
                    <a:lumMod val="25000"/>
                  </a:schemeClr>
                </a:solidFill>
                <a:effectLst>
                  <a:outerShdw blurRad="38100" dist="38100" dir="2700000" algn="tl">
                    <a:srgbClr val="000000">
                      <a:alpha val="43137"/>
                    </a:srgbClr>
                  </a:outerShdw>
                </a:effectLst>
                <a:latin typeface="Maiandra GD" pitchFamily="34" charset="0"/>
              </a:rPr>
              <a:t>3.6</a:t>
            </a:r>
            <a:endParaRPr lang="en-US" sz="3200" b="1">
              <a:solidFill>
                <a:schemeClr val="accent5">
                  <a:lumMod val="25000"/>
                </a:schemeClr>
              </a:solidFill>
              <a:effectLst>
                <a:outerShdw blurRad="38100" dist="38100" dir="2700000" algn="tl">
                  <a:srgbClr val="000000">
                    <a:alpha val="43137"/>
                  </a:srgbClr>
                </a:outerShdw>
              </a:effectLst>
              <a:latin typeface="Maiandra GD" pitchFamily="34" charset="0"/>
            </a:endParaRPr>
          </a:p>
        </p:txBody>
      </p:sp>
      <p:sp>
        <p:nvSpPr>
          <p:cNvPr id="82948" name="Rectangle 3"/>
          <p:cNvSpPr>
            <a:spLocks noGrp="1" noChangeArrowheads="1"/>
          </p:cNvSpPr>
          <p:nvPr>
            <p:ph idx="1"/>
          </p:nvPr>
        </p:nvSpPr>
        <p:spPr>
          <a:xfrm>
            <a:off x="495300" y="2817813"/>
            <a:ext cx="8153400" cy="1906587"/>
          </a:xfrm>
          <a:noFill/>
        </p:spPr>
        <p:txBody>
          <a:bodyPr anchor="t"/>
          <a:lstStyle/>
          <a:p>
            <a:pPr marL="0" indent="0" eaLnBrk="1" hangingPunct="1">
              <a:lnSpc>
                <a:spcPct val="95000"/>
              </a:lnSpc>
              <a:spcBef>
                <a:spcPts val="0"/>
              </a:spcBef>
              <a:buNone/>
            </a:pPr>
            <a:r>
              <a:rPr lang="en-US" sz="2400">
                <a:latin typeface="Maiandra GD" pitchFamily="34" charset="0"/>
              </a:rPr>
              <a:t>Experience has shown that the most difficult part of solving a problem on a computer is </a:t>
            </a:r>
            <a:r>
              <a:rPr lang="en-US" sz="2400">
                <a:solidFill>
                  <a:srgbClr val="0070C0"/>
                </a:solidFill>
                <a:latin typeface="Maiandra GD" pitchFamily="34" charset="0"/>
              </a:rPr>
              <a:t>developing the algorithm for the solution</a:t>
            </a:r>
            <a:r>
              <a:rPr lang="en-US" sz="2400">
                <a:latin typeface="Maiandra GD" pitchFamily="34" charset="0"/>
              </a:rPr>
              <a:t>. Once a correct algorithm has been specified, the process of producing a working C program is normally straightforward.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379413" y="857250"/>
            <a:ext cx="7240587" cy="584775"/>
          </a:xfrm>
          <a:noFill/>
        </p:spPr>
        <p:txBody>
          <a:bodyPr wrap="square">
            <a:spAutoFit/>
          </a:bodyPr>
          <a:lstStyle/>
          <a:p>
            <a:pPr algn="l" eaLnBrk="1" hangingPunct="1"/>
            <a:r>
              <a:rPr lang="en-US" sz="3200" b="1">
                <a:solidFill>
                  <a:schemeClr val="accent5">
                    <a:lumMod val="25000"/>
                  </a:schemeClr>
                </a:solidFill>
                <a:effectLst>
                  <a:outerShdw blurRad="38100" dist="38100" dir="2700000" algn="tl">
                    <a:srgbClr val="000000">
                      <a:alpha val="43137"/>
                    </a:srgbClr>
                  </a:outerShdw>
                </a:effectLst>
                <a:latin typeface="Maiandra GD" pitchFamily="34" charset="0"/>
              </a:rPr>
              <a:t>Software Engineering Observation </a:t>
            </a:r>
            <a:r>
              <a:rPr lang="en-US" sz="3200" b="1" smtClean="0">
                <a:solidFill>
                  <a:schemeClr val="accent5">
                    <a:lumMod val="25000"/>
                  </a:schemeClr>
                </a:solidFill>
                <a:effectLst>
                  <a:outerShdw blurRad="38100" dist="38100" dir="2700000" algn="tl">
                    <a:srgbClr val="000000">
                      <a:alpha val="43137"/>
                    </a:srgbClr>
                  </a:outerShdw>
                </a:effectLst>
                <a:latin typeface="Maiandra GD" pitchFamily="34" charset="0"/>
              </a:rPr>
              <a:t>3.7</a:t>
            </a:r>
            <a:endParaRPr lang="en-US" sz="3200" b="1">
              <a:solidFill>
                <a:schemeClr val="accent5">
                  <a:lumMod val="25000"/>
                </a:schemeClr>
              </a:solidFill>
              <a:effectLst>
                <a:outerShdw blurRad="38100" dist="38100" dir="2700000" algn="tl">
                  <a:srgbClr val="000000">
                    <a:alpha val="43137"/>
                  </a:srgbClr>
                </a:outerShdw>
              </a:effectLst>
              <a:latin typeface="Maiandra GD" pitchFamily="34" charset="0"/>
            </a:endParaRPr>
          </a:p>
        </p:txBody>
      </p:sp>
      <p:sp>
        <p:nvSpPr>
          <p:cNvPr id="83972" name="Rectangle 3"/>
          <p:cNvSpPr>
            <a:spLocks noGrp="1" noChangeArrowheads="1"/>
          </p:cNvSpPr>
          <p:nvPr>
            <p:ph idx="1"/>
          </p:nvPr>
        </p:nvSpPr>
        <p:spPr>
          <a:xfrm>
            <a:off x="457201" y="2894013"/>
            <a:ext cx="8229599" cy="1830387"/>
          </a:xfrm>
          <a:noFill/>
        </p:spPr>
        <p:txBody>
          <a:bodyPr anchor="t"/>
          <a:lstStyle/>
          <a:p>
            <a:pPr marL="0" indent="0" eaLnBrk="1" hangingPunct="1">
              <a:lnSpc>
                <a:spcPct val="95000"/>
              </a:lnSpc>
              <a:spcBef>
                <a:spcPts val="0"/>
              </a:spcBef>
              <a:buNone/>
            </a:pPr>
            <a:r>
              <a:rPr lang="en-US" sz="2400">
                <a:latin typeface="Maiandra GD" pitchFamily="34" charset="0"/>
              </a:rPr>
              <a:t>Many programmers write programs without ever using program development tools such as pseudocode. They feel that their ultimate goal is </a:t>
            </a:r>
            <a:r>
              <a:rPr lang="en-US" sz="2400">
                <a:solidFill>
                  <a:srgbClr val="0070C0"/>
                </a:solidFill>
                <a:latin typeface="Maiandra GD" pitchFamily="34" charset="0"/>
              </a:rPr>
              <a:t>to solve the problem on a computer and that writing pseudocode merely delays the production of final outputs</a:t>
            </a:r>
            <a:r>
              <a:rPr lang="en-US" sz="2400">
                <a:latin typeface="Maiandra GD" pitchFamily="34" charset="0"/>
              </a:rPr>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152400" y="76200"/>
            <a:ext cx="5638800" cy="609600"/>
          </a:xfrm>
        </p:spPr>
        <p:txBody>
          <a:bodyPr/>
          <a:lstStyle/>
          <a:p>
            <a:pPr algn="l" eaLnBrk="1" hangingPunct="1"/>
            <a:r>
              <a:rPr lang="en-US" sz="3600" b="1" smtClean="0">
                <a:solidFill>
                  <a:srgbClr val="002060"/>
                </a:solidFill>
                <a:effectLst>
                  <a:outerShdw blurRad="38100" dist="38100" dir="2700000" algn="tl">
                    <a:srgbClr val="000000">
                      <a:alpha val="43137"/>
                    </a:srgbClr>
                  </a:outerShdw>
                </a:effectLst>
                <a:latin typeface="Maiandra GD" pitchFamily="34" charset="0"/>
              </a:rPr>
              <a:t>3.6 </a:t>
            </a:r>
            <a:r>
              <a:rPr lang="en-US" sz="3600" b="1">
                <a:solidFill>
                  <a:srgbClr val="002060"/>
                </a:solidFill>
                <a:effectLst>
                  <a:outerShdw blurRad="38100" dist="38100" dir="2700000" algn="tl">
                    <a:srgbClr val="000000">
                      <a:alpha val="43137"/>
                    </a:srgbClr>
                  </a:outerShdw>
                </a:effectLst>
                <a:latin typeface="Maiandra GD" pitchFamily="34" charset="0"/>
              </a:rPr>
              <a:t>Assignment Operators</a:t>
            </a:r>
          </a:p>
        </p:txBody>
      </p:sp>
      <p:sp>
        <p:nvSpPr>
          <p:cNvPr id="84996" name="Rectangle 3"/>
          <p:cNvSpPr>
            <a:spLocks noGrp="1" noChangeArrowheads="1"/>
          </p:cNvSpPr>
          <p:nvPr>
            <p:ph idx="1"/>
          </p:nvPr>
        </p:nvSpPr>
        <p:spPr>
          <a:xfrm>
            <a:off x="457200" y="1143000"/>
            <a:ext cx="8229600" cy="5334000"/>
          </a:xfrm>
          <a:ln>
            <a:noFill/>
          </a:ln>
        </p:spPr>
        <p:txBody>
          <a:bodyPr/>
          <a:lstStyle/>
          <a:p>
            <a:pPr marL="274320" indent="-274320" eaLnBrk="1" hangingPunct="1">
              <a:spcBef>
                <a:spcPts val="600"/>
              </a:spcBef>
              <a:spcAft>
                <a:spcPts val="600"/>
              </a:spcAft>
              <a:buClr>
                <a:schemeClr val="tx1"/>
              </a:buClr>
              <a:buSzPct val="80000"/>
            </a:pPr>
            <a:r>
              <a:rPr lang="en-US" sz="2400">
                <a:latin typeface="Maiandra GD" pitchFamily="34" charset="0"/>
              </a:rPr>
              <a:t>Assignment operators abbreviate assignment expressions</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c = c + 3;</a:t>
            </a:r>
            <a:r>
              <a:rPr lang="en-US" sz="1800" b="0">
                <a:latin typeface="Maiandra GD" pitchFamily="34" charset="0"/>
              </a:rPr>
              <a:t> </a:t>
            </a:r>
          </a:p>
          <a:p>
            <a:pPr lvl="1" eaLnBrk="1" hangingPunct="1">
              <a:spcBef>
                <a:spcPts val="600"/>
              </a:spcBef>
              <a:spcAft>
                <a:spcPts val="600"/>
              </a:spcAft>
              <a:buClr>
                <a:schemeClr val="tx1"/>
              </a:buClr>
              <a:buSzPct val="80000"/>
              <a:buFont typeface="Arial" charset="0"/>
              <a:buNone/>
            </a:pPr>
            <a:r>
              <a:rPr lang="en-US" sz="2000">
                <a:latin typeface="Maiandra GD" pitchFamily="34" charset="0"/>
              </a:rPr>
              <a:t>can be abbreviated as </a:t>
            </a:r>
            <a:r>
              <a:rPr lang="en-US" sz="1600">
                <a:latin typeface="Maiandra GD" pitchFamily="34" charset="0"/>
              </a:rPr>
              <a:t>c += 3</a:t>
            </a:r>
            <a:r>
              <a:rPr lang="en-US" sz="1800">
                <a:latin typeface="Maiandra GD" pitchFamily="34" charset="0"/>
              </a:rPr>
              <a:t>;</a:t>
            </a:r>
            <a:r>
              <a:rPr lang="en-US" sz="2000">
                <a:latin typeface="Maiandra GD" pitchFamily="34" charset="0"/>
              </a:rPr>
              <a:t> using the addition assignment operator</a:t>
            </a:r>
          </a:p>
          <a:p>
            <a:pPr marL="274320" indent="-274320" eaLnBrk="1" hangingPunct="1">
              <a:spcBef>
                <a:spcPts val="600"/>
              </a:spcBef>
              <a:spcAft>
                <a:spcPts val="600"/>
              </a:spcAft>
              <a:buClr>
                <a:schemeClr val="tx1"/>
              </a:buClr>
              <a:buSzPct val="80000"/>
            </a:pPr>
            <a:r>
              <a:rPr lang="en-US" sz="2400">
                <a:latin typeface="Maiandra GD" pitchFamily="34" charset="0"/>
              </a:rPr>
              <a:t>Statements of the form</a:t>
            </a:r>
          </a:p>
          <a:p>
            <a:pPr lvl="2" eaLnBrk="1" hangingPunct="1">
              <a:spcBef>
                <a:spcPts val="600"/>
              </a:spcBef>
              <a:spcAft>
                <a:spcPts val="600"/>
              </a:spcAft>
              <a:buClr>
                <a:schemeClr val="tx1"/>
              </a:buClr>
              <a:buSzPct val="80000"/>
              <a:buFont typeface="Arial" charset="0"/>
              <a:buNone/>
            </a:pPr>
            <a:r>
              <a:rPr lang="en-US" sz="1800" i="1">
                <a:solidFill>
                  <a:srgbClr val="C00000"/>
                </a:solidFill>
                <a:latin typeface="Maiandra GD" pitchFamily="34" charset="0"/>
              </a:rPr>
              <a:t>variable</a:t>
            </a:r>
            <a:r>
              <a:rPr lang="en-US" sz="1800">
                <a:solidFill>
                  <a:srgbClr val="C00000"/>
                </a:solidFill>
                <a:latin typeface="Maiandra GD" pitchFamily="34" charset="0"/>
              </a:rPr>
              <a:t> </a:t>
            </a:r>
            <a:r>
              <a:rPr lang="en-US" sz="1600">
                <a:solidFill>
                  <a:srgbClr val="C00000"/>
                </a:solidFill>
                <a:latin typeface="Maiandra GD" pitchFamily="34" charset="0"/>
              </a:rPr>
              <a:t>=</a:t>
            </a:r>
            <a:r>
              <a:rPr lang="en-US" sz="1800">
                <a:solidFill>
                  <a:srgbClr val="C00000"/>
                </a:solidFill>
                <a:latin typeface="Maiandra GD" pitchFamily="34" charset="0"/>
              </a:rPr>
              <a:t> </a:t>
            </a:r>
            <a:r>
              <a:rPr lang="en-US" sz="1800" i="1">
                <a:solidFill>
                  <a:srgbClr val="C00000"/>
                </a:solidFill>
                <a:latin typeface="Maiandra GD" pitchFamily="34" charset="0"/>
              </a:rPr>
              <a:t>variable</a:t>
            </a:r>
            <a:r>
              <a:rPr lang="en-US" sz="1800">
                <a:solidFill>
                  <a:srgbClr val="C00000"/>
                </a:solidFill>
                <a:latin typeface="Maiandra GD" pitchFamily="34" charset="0"/>
              </a:rPr>
              <a:t> </a:t>
            </a:r>
            <a:r>
              <a:rPr lang="en-US" sz="1800" i="1">
                <a:solidFill>
                  <a:srgbClr val="C00000"/>
                </a:solidFill>
                <a:latin typeface="Maiandra GD" pitchFamily="34" charset="0"/>
              </a:rPr>
              <a:t>operator</a:t>
            </a:r>
            <a:r>
              <a:rPr lang="en-US" sz="1800">
                <a:solidFill>
                  <a:srgbClr val="C00000"/>
                </a:solidFill>
                <a:latin typeface="Maiandra GD" pitchFamily="34" charset="0"/>
              </a:rPr>
              <a:t> </a:t>
            </a:r>
            <a:r>
              <a:rPr lang="en-US" sz="1800" i="1">
                <a:solidFill>
                  <a:srgbClr val="C00000"/>
                </a:solidFill>
                <a:latin typeface="Maiandra GD" pitchFamily="34" charset="0"/>
              </a:rPr>
              <a:t>expression</a:t>
            </a:r>
            <a:r>
              <a:rPr lang="en-US" sz="1800">
                <a:solidFill>
                  <a:srgbClr val="C00000"/>
                </a:solidFill>
                <a:latin typeface="Maiandra GD" pitchFamily="34" charset="0"/>
              </a:rPr>
              <a:t>;</a:t>
            </a:r>
          </a:p>
          <a:p>
            <a:pPr lvl="1" eaLnBrk="1" hangingPunct="1">
              <a:spcBef>
                <a:spcPts val="600"/>
              </a:spcBef>
              <a:spcAft>
                <a:spcPts val="600"/>
              </a:spcAft>
              <a:buClr>
                <a:schemeClr val="tx1"/>
              </a:buClr>
              <a:buSzPct val="80000"/>
              <a:buFont typeface="Arial" charset="0"/>
              <a:buNone/>
            </a:pPr>
            <a:r>
              <a:rPr lang="en-US" sz="2000">
                <a:latin typeface="Maiandra GD" pitchFamily="34" charset="0"/>
              </a:rPr>
              <a:t>can be rewritten as</a:t>
            </a:r>
          </a:p>
          <a:p>
            <a:pPr lvl="2" eaLnBrk="1" hangingPunct="1">
              <a:spcBef>
                <a:spcPts val="600"/>
              </a:spcBef>
              <a:spcAft>
                <a:spcPts val="600"/>
              </a:spcAft>
              <a:buClr>
                <a:schemeClr val="tx1"/>
              </a:buClr>
              <a:buSzPct val="80000"/>
              <a:buFont typeface="Arial" charset="0"/>
              <a:buNone/>
            </a:pPr>
            <a:r>
              <a:rPr lang="en-US" sz="1800" i="1">
                <a:solidFill>
                  <a:srgbClr val="C00000"/>
                </a:solidFill>
                <a:latin typeface="Maiandra GD" pitchFamily="34" charset="0"/>
              </a:rPr>
              <a:t>variable</a:t>
            </a:r>
            <a:r>
              <a:rPr lang="en-US" sz="1800">
                <a:solidFill>
                  <a:srgbClr val="C00000"/>
                </a:solidFill>
                <a:latin typeface="Maiandra GD" pitchFamily="34" charset="0"/>
              </a:rPr>
              <a:t> </a:t>
            </a:r>
            <a:r>
              <a:rPr lang="en-US" sz="1600" i="1">
                <a:solidFill>
                  <a:srgbClr val="C00000"/>
                </a:solidFill>
                <a:latin typeface="Maiandra GD" pitchFamily="34" charset="0"/>
              </a:rPr>
              <a:t>operator</a:t>
            </a:r>
            <a:r>
              <a:rPr lang="en-US" sz="1600">
                <a:solidFill>
                  <a:srgbClr val="C00000"/>
                </a:solidFill>
                <a:latin typeface="Maiandra GD" pitchFamily="34" charset="0"/>
              </a:rPr>
              <a:t>=</a:t>
            </a:r>
            <a:r>
              <a:rPr lang="en-US" sz="1800">
                <a:solidFill>
                  <a:srgbClr val="C00000"/>
                </a:solidFill>
                <a:latin typeface="Maiandra GD" pitchFamily="34" charset="0"/>
              </a:rPr>
              <a:t> </a:t>
            </a:r>
            <a:r>
              <a:rPr lang="en-US" sz="1800" i="1">
                <a:solidFill>
                  <a:srgbClr val="C00000"/>
                </a:solidFill>
                <a:latin typeface="Maiandra GD" pitchFamily="34" charset="0"/>
              </a:rPr>
              <a:t>expression</a:t>
            </a:r>
            <a:r>
              <a:rPr lang="en-US" sz="1800">
                <a:solidFill>
                  <a:srgbClr val="C00000"/>
                </a:solidFill>
                <a:latin typeface="Maiandra GD" pitchFamily="34" charset="0"/>
              </a:rPr>
              <a:t>;</a:t>
            </a:r>
          </a:p>
          <a:p>
            <a:pPr marL="274320" indent="-274320" eaLnBrk="1" hangingPunct="1">
              <a:spcBef>
                <a:spcPts val="600"/>
              </a:spcBef>
              <a:spcAft>
                <a:spcPts val="600"/>
              </a:spcAft>
              <a:buClr>
                <a:schemeClr val="tx1"/>
              </a:buClr>
              <a:buSzPct val="80000"/>
            </a:pPr>
            <a:r>
              <a:rPr lang="en-US" sz="2400">
                <a:latin typeface="Maiandra GD" pitchFamily="34" charset="0"/>
              </a:rPr>
              <a:t>Examples of other assignment operators:</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d -= </a:t>
            </a:r>
            <a:r>
              <a:rPr lang="en-US" sz="1600" smtClean="0">
                <a:latin typeface="Maiandra GD" pitchFamily="34" charset="0"/>
              </a:rPr>
              <a:t>4	(d </a:t>
            </a:r>
            <a:r>
              <a:rPr lang="en-US" sz="1600">
                <a:latin typeface="Maiandra GD" pitchFamily="34" charset="0"/>
              </a:rPr>
              <a:t>= d - 4)</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e *= </a:t>
            </a:r>
            <a:r>
              <a:rPr lang="en-US" sz="1600" smtClean="0">
                <a:latin typeface="Maiandra GD" pitchFamily="34" charset="0"/>
              </a:rPr>
              <a:t>5	(</a:t>
            </a:r>
            <a:r>
              <a:rPr lang="en-US" sz="1600">
                <a:latin typeface="Maiandra GD" pitchFamily="34" charset="0"/>
              </a:rPr>
              <a:t>e = e * 5)</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f /= </a:t>
            </a:r>
            <a:r>
              <a:rPr lang="en-US" sz="1600" smtClean="0">
                <a:latin typeface="Maiandra GD" pitchFamily="34" charset="0"/>
              </a:rPr>
              <a:t>3	(</a:t>
            </a:r>
            <a:r>
              <a:rPr lang="en-US" sz="1600">
                <a:latin typeface="Maiandra GD" pitchFamily="34" charset="0"/>
              </a:rPr>
              <a:t>f = f / 3)</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g %= </a:t>
            </a:r>
            <a:r>
              <a:rPr lang="en-US" sz="1600" smtClean="0">
                <a:latin typeface="Maiandra GD" pitchFamily="34" charset="0"/>
              </a:rPr>
              <a:t>9	(</a:t>
            </a:r>
            <a:r>
              <a:rPr lang="en-US" sz="1600">
                <a:latin typeface="Maiandra GD" pitchFamily="34" charset="0"/>
              </a:rPr>
              <a:t>g = g % 9</a:t>
            </a:r>
            <a:r>
              <a:rPr lang="en-US" sz="1600" smtClean="0">
                <a:latin typeface="Maiandra GD" pitchFamily="34" charset="0"/>
              </a:rPr>
              <a:t>)</a:t>
            </a:r>
            <a:endParaRPr lang="en-US" sz="1800">
              <a:latin typeface="Maiandra GD"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Grp="1"/>
          </p:cNvGraphicFramePr>
          <p:nvPr>
            <p:ph/>
          </p:nvPr>
        </p:nvGraphicFramePr>
        <p:xfrm>
          <a:off x="1601787" y="1600200"/>
          <a:ext cx="6399213" cy="3016250"/>
        </p:xfrm>
        <a:graphic>
          <a:graphicData uri="http://schemas.openxmlformats.org/presentationml/2006/ole">
            <p:oleObj spid="_x0000_s304130" name="Document" r:id="rId4" imgW="5308745" imgH="2340561" progId="Word.Document.8">
              <p:embed/>
            </p:oleObj>
          </a:graphicData>
        </a:graphic>
      </p:graphicFrame>
      <p:sp>
        <p:nvSpPr>
          <p:cNvPr id="12292" name="Rectangle 3"/>
          <p:cNvSpPr>
            <a:spLocks noChangeArrowheads="1"/>
          </p:cNvSpPr>
          <p:nvPr/>
        </p:nvSpPr>
        <p:spPr bwMode="auto">
          <a:xfrm>
            <a:off x="230188" y="5257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3.9</a:t>
            </a:r>
            <a:r>
              <a:rPr lang="en-US" sz="1800" smtClean="0">
                <a:solidFill>
                  <a:srgbClr val="000000"/>
                </a:solidFill>
                <a:latin typeface="Maiandra GD" pitchFamily="34" charset="0"/>
              </a:rPr>
              <a:t> </a:t>
            </a:r>
            <a:r>
              <a:rPr lang="en-US" sz="1800" b="1">
                <a:solidFill>
                  <a:srgbClr val="000000"/>
                </a:solidFill>
                <a:latin typeface="Maiandra GD" pitchFamily="34" charset="0"/>
              </a:rPr>
              <a:t>|</a:t>
            </a:r>
            <a:r>
              <a:rPr lang="en-US" sz="1800">
                <a:solidFill>
                  <a:srgbClr val="000000"/>
                </a:solidFill>
                <a:latin typeface="Maiandra GD" pitchFamily="34" charset="0"/>
              </a:rPr>
              <a:t> Arithmetic assignment operators.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152400" y="76200"/>
            <a:ext cx="8534400" cy="609600"/>
          </a:xfrm>
        </p:spPr>
        <p:txBody>
          <a:bodyPr/>
          <a:lstStyle/>
          <a:p>
            <a:pPr algn="l" eaLnBrk="1" hangingPunct="1"/>
            <a:r>
              <a:rPr lang="en-US" sz="3600" b="1" smtClean="0">
                <a:solidFill>
                  <a:srgbClr val="002060"/>
                </a:solidFill>
                <a:effectLst>
                  <a:outerShdw blurRad="38100" dist="38100" dir="2700000" algn="tl">
                    <a:srgbClr val="000000">
                      <a:alpha val="43137"/>
                    </a:srgbClr>
                  </a:outerShdw>
                </a:effectLst>
                <a:latin typeface="Maiandra GD" pitchFamily="34" charset="0"/>
              </a:rPr>
              <a:t>3.7 </a:t>
            </a:r>
            <a:r>
              <a:rPr lang="en-US" sz="3600" b="1">
                <a:solidFill>
                  <a:srgbClr val="002060"/>
                </a:solidFill>
                <a:effectLst>
                  <a:outerShdw blurRad="38100" dist="38100" dir="2700000" algn="tl">
                    <a:srgbClr val="000000">
                      <a:alpha val="43137"/>
                    </a:srgbClr>
                  </a:outerShdw>
                </a:effectLst>
                <a:latin typeface="Maiandra GD" pitchFamily="34" charset="0"/>
              </a:rPr>
              <a:t>Increment and Decrement Operators</a:t>
            </a:r>
          </a:p>
        </p:txBody>
      </p:sp>
      <p:sp>
        <p:nvSpPr>
          <p:cNvPr id="86020" name="Rectangle 3"/>
          <p:cNvSpPr>
            <a:spLocks noGrp="1" noChangeArrowheads="1"/>
          </p:cNvSpPr>
          <p:nvPr>
            <p:ph idx="1"/>
          </p:nvPr>
        </p:nvSpPr>
        <p:spPr>
          <a:xfrm>
            <a:off x="666750" y="1524000"/>
            <a:ext cx="7810500" cy="4800600"/>
          </a:xfrm>
        </p:spPr>
        <p:txBody>
          <a:bodyPr/>
          <a:lstStyle/>
          <a:p>
            <a:pPr marL="274320" indent="-274320" eaLnBrk="1" hangingPunct="1">
              <a:spcBef>
                <a:spcPts val="600"/>
              </a:spcBef>
              <a:spcAft>
                <a:spcPts val="600"/>
              </a:spcAft>
              <a:buClr>
                <a:schemeClr val="tx1"/>
              </a:buClr>
              <a:buSzPct val="80000"/>
            </a:pPr>
            <a:r>
              <a:rPr lang="en-US" sz="2400">
                <a:latin typeface="Maiandra GD" pitchFamily="34" charset="0"/>
              </a:rPr>
              <a:t>Increment operator (</a:t>
            </a:r>
            <a:r>
              <a:rPr lang="en-US" sz="2000">
                <a:solidFill>
                  <a:srgbClr val="C00000"/>
                </a:solidFill>
                <a:latin typeface="Maiandra GD" pitchFamily="34" charset="0"/>
              </a:rPr>
              <a:t>++</a:t>
            </a:r>
            <a:r>
              <a:rPr lang="en-US" sz="2400">
                <a:latin typeface="Maiandra GD" pitchFamily="34" charset="0"/>
              </a:rPr>
              <a:t>)</a:t>
            </a:r>
          </a:p>
          <a:p>
            <a:pPr lvl="1" eaLnBrk="1" hangingPunct="1">
              <a:spcBef>
                <a:spcPts val="600"/>
              </a:spcBef>
              <a:spcAft>
                <a:spcPts val="600"/>
              </a:spcAft>
              <a:buClr>
                <a:schemeClr val="tx1"/>
              </a:buClr>
              <a:buSzPct val="80000"/>
            </a:pPr>
            <a:r>
              <a:rPr lang="en-US" sz="2000">
                <a:latin typeface="Maiandra GD" pitchFamily="34" charset="0"/>
              </a:rPr>
              <a:t>Can be used instead of </a:t>
            </a:r>
            <a:r>
              <a:rPr lang="en-US" sz="1800">
                <a:solidFill>
                  <a:srgbClr val="0070C0"/>
                </a:solidFill>
                <a:latin typeface="Maiandra GD" pitchFamily="34" charset="0"/>
              </a:rPr>
              <a:t>c+=1</a:t>
            </a:r>
          </a:p>
          <a:p>
            <a:pPr marL="274320" indent="-274320" eaLnBrk="1" hangingPunct="1">
              <a:spcBef>
                <a:spcPts val="600"/>
              </a:spcBef>
              <a:spcAft>
                <a:spcPts val="600"/>
              </a:spcAft>
              <a:buClr>
                <a:schemeClr val="tx1"/>
              </a:buClr>
              <a:buSzPct val="80000"/>
            </a:pPr>
            <a:r>
              <a:rPr lang="en-US" sz="2400">
                <a:latin typeface="Maiandra GD" pitchFamily="34" charset="0"/>
              </a:rPr>
              <a:t>Decrement operator (</a:t>
            </a:r>
            <a:r>
              <a:rPr lang="en-US" sz="2000">
                <a:solidFill>
                  <a:srgbClr val="C00000"/>
                </a:solidFill>
                <a:latin typeface="Maiandra GD" pitchFamily="34" charset="0"/>
              </a:rPr>
              <a:t>--</a:t>
            </a:r>
            <a:r>
              <a:rPr lang="en-US" sz="2400">
                <a:latin typeface="Maiandra GD" pitchFamily="34" charset="0"/>
              </a:rPr>
              <a:t>)</a:t>
            </a:r>
          </a:p>
          <a:p>
            <a:pPr lvl="1" eaLnBrk="1" hangingPunct="1">
              <a:spcBef>
                <a:spcPts val="600"/>
              </a:spcBef>
              <a:spcAft>
                <a:spcPts val="600"/>
              </a:spcAft>
              <a:buClr>
                <a:schemeClr val="tx1"/>
              </a:buClr>
              <a:buSzPct val="80000"/>
            </a:pPr>
            <a:r>
              <a:rPr lang="en-US" sz="2000">
                <a:latin typeface="Maiandra GD" pitchFamily="34" charset="0"/>
              </a:rPr>
              <a:t>Can be used instead of </a:t>
            </a:r>
            <a:r>
              <a:rPr lang="en-US" sz="1800">
                <a:solidFill>
                  <a:srgbClr val="0070C0"/>
                </a:solidFill>
                <a:latin typeface="Maiandra GD" pitchFamily="34" charset="0"/>
              </a:rPr>
              <a:t>c-=1</a:t>
            </a:r>
          </a:p>
          <a:p>
            <a:pPr marL="274320" indent="-274320" eaLnBrk="1" hangingPunct="1">
              <a:spcBef>
                <a:spcPts val="600"/>
              </a:spcBef>
              <a:spcAft>
                <a:spcPts val="600"/>
              </a:spcAft>
              <a:buClr>
                <a:schemeClr val="tx1"/>
              </a:buClr>
              <a:buSzPct val="80000"/>
            </a:pPr>
            <a:r>
              <a:rPr lang="en-US" sz="2400">
                <a:latin typeface="Maiandra GD" pitchFamily="34" charset="0"/>
              </a:rPr>
              <a:t>Preincrement</a:t>
            </a:r>
          </a:p>
          <a:p>
            <a:pPr lvl="1" eaLnBrk="1" hangingPunct="1">
              <a:spcBef>
                <a:spcPts val="600"/>
              </a:spcBef>
              <a:spcAft>
                <a:spcPts val="600"/>
              </a:spcAft>
              <a:buClr>
                <a:schemeClr val="tx1"/>
              </a:buClr>
              <a:buSzPct val="80000"/>
            </a:pPr>
            <a:r>
              <a:rPr lang="en-US" sz="2000">
                <a:latin typeface="Maiandra GD" pitchFamily="34" charset="0"/>
              </a:rPr>
              <a:t>Operator is used before the variable </a:t>
            </a:r>
            <a:r>
              <a:rPr lang="en-US" sz="2000">
                <a:solidFill>
                  <a:srgbClr val="C00000"/>
                </a:solidFill>
                <a:latin typeface="Maiandra GD" pitchFamily="34" charset="0"/>
              </a:rPr>
              <a:t>(</a:t>
            </a:r>
            <a:r>
              <a:rPr lang="en-US" sz="1800">
                <a:solidFill>
                  <a:srgbClr val="C00000"/>
                </a:solidFill>
                <a:latin typeface="Maiandra GD" pitchFamily="34" charset="0"/>
              </a:rPr>
              <a:t>++c</a:t>
            </a:r>
            <a:r>
              <a:rPr lang="en-US" sz="2000">
                <a:solidFill>
                  <a:srgbClr val="C00000"/>
                </a:solidFill>
                <a:latin typeface="Maiandra GD" pitchFamily="34" charset="0"/>
              </a:rPr>
              <a:t> or </a:t>
            </a:r>
            <a:r>
              <a:rPr lang="en-US" sz="1800">
                <a:solidFill>
                  <a:srgbClr val="C00000"/>
                </a:solidFill>
                <a:latin typeface="Maiandra GD" pitchFamily="34" charset="0"/>
              </a:rPr>
              <a:t>--c</a:t>
            </a:r>
            <a:r>
              <a:rPr lang="en-US" sz="2000">
                <a:latin typeface="Maiandra GD" pitchFamily="34" charset="0"/>
              </a:rPr>
              <a:t>) </a:t>
            </a:r>
          </a:p>
          <a:p>
            <a:pPr lvl="1" eaLnBrk="1" hangingPunct="1">
              <a:spcBef>
                <a:spcPts val="600"/>
              </a:spcBef>
              <a:spcAft>
                <a:spcPts val="600"/>
              </a:spcAft>
              <a:buClr>
                <a:schemeClr val="tx1"/>
              </a:buClr>
              <a:buSzPct val="80000"/>
            </a:pPr>
            <a:r>
              <a:rPr lang="en-US" sz="2000">
                <a:latin typeface="Maiandra GD" pitchFamily="34" charset="0"/>
              </a:rPr>
              <a:t>Variable is changed </a:t>
            </a:r>
            <a:r>
              <a:rPr lang="en-US" sz="2000">
                <a:solidFill>
                  <a:srgbClr val="C00000"/>
                </a:solidFill>
                <a:latin typeface="Maiandra GD" pitchFamily="34" charset="0"/>
              </a:rPr>
              <a:t>before</a:t>
            </a:r>
            <a:r>
              <a:rPr lang="en-US" sz="2000">
                <a:latin typeface="Maiandra GD" pitchFamily="34" charset="0"/>
              </a:rPr>
              <a:t> the </a:t>
            </a:r>
            <a:r>
              <a:rPr lang="en-US" sz="2000" smtClean="0">
                <a:latin typeface="Maiandra GD" pitchFamily="34" charset="0"/>
              </a:rPr>
              <a:t>expression, </a:t>
            </a:r>
            <a:r>
              <a:rPr lang="en-US" sz="2000">
                <a:latin typeface="Maiandra GD" pitchFamily="34" charset="0"/>
              </a:rPr>
              <a:t>it is </a:t>
            </a:r>
            <a:r>
              <a:rPr lang="en-US" sz="2000" smtClean="0">
                <a:latin typeface="Maiandra GD" pitchFamily="34" charset="0"/>
              </a:rPr>
              <a:t>in, </a:t>
            </a:r>
            <a:r>
              <a:rPr lang="en-US" sz="2000">
                <a:latin typeface="Maiandra GD" pitchFamily="34" charset="0"/>
              </a:rPr>
              <a:t>is evaluated</a:t>
            </a:r>
          </a:p>
          <a:p>
            <a:pPr marL="274320" indent="-274320" eaLnBrk="1" hangingPunct="1">
              <a:spcBef>
                <a:spcPts val="600"/>
              </a:spcBef>
              <a:spcAft>
                <a:spcPts val="600"/>
              </a:spcAft>
              <a:buClr>
                <a:schemeClr val="tx1"/>
              </a:buClr>
              <a:buSzPct val="80000"/>
            </a:pPr>
            <a:r>
              <a:rPr lang="en-US" sz="2400">
                <a:latin typeface="Maiandra GD" pitchFamily="34" charset="0"/>
              </a:rPr>
              <a:t>Postincrement</a:t>
            </a:r>
          </a:p>
          <a:p>
            <a:pPr lvl="1" eaLnBrk="1" hangingPunct="1">
              <a:spcBef>
                <a:spcPts val="600"/>
              </a:spcBef>
              <a:spcAft>
                <a:spcPts val="600"/>
              </a:spcAft>
              <a:buClr>
                <a:schemeClr val="tx1"/>
              </a:buClr>
              <a:buSzPct val="80000"/>
            </a:pPr>
            <a:r>
              <a:rPr lang="en-US" sz="2000">
                <a:latin typeface="Maiandra GD" pitchFamily="34" charset="0"/>
              </a:rPr>
              <a:t>Operator is used after the variable (</a:t>
            </a:r>
            <a:r>
              <a:rPr lang="en-US" sz="1800">
                <a:solidFill>
                  <a:srgbClr val="C00000"/>
                </a:solidFill>
                <a:latin typeface="Maiandra GD" pitchFamily="34" charset="0"/>
              </a:rPr>
              <a:t>c++</a:t>
            </a:r>
            <a:r>
              <a:rPr lang="en-US" sz="2000">
                <a:solidFill>
                  <a:srgbClr val="C00000"/>
                </a:solidFill>
                <a:latin typeface="Maiandra GD" pitchFamily="34" charset="0"/>
              </a:rPr>
              <a:t> or </a:t>
            </a:r>
            <a:r>
              <a:rPr lang="en-US" sz="1800">
                <a:solidFill>
                  <a:srgbClr val="C00000"/>
                </a:solidFill>
                <a:latin typeface="Maiandra GD" pitchFamily="34" charset="0"/>
              </a:rPr>
              <a:t>c--</a:t>
            </a:r>
            <a:r>
              <a:rPr lang="en-US" sz="2000">
                <a:latin typeface="Maiandra GD" pitchFamily="34" charset="0"/>
              </a:rPr>
              <a:t>)</a:t>
            </a:r>
          </a:p>
          <a:p>
            <a:pPr lvl="1" eaLnBrk="1" hangingPunct="1">
              <a:spcBef>
                <a:spcPts val="600"/>
              </a:spcBef>
              <a:spcAft>
                <a:spcPts val="600"/>
              </a:spcAft>
              <a:buClr>
                <a:schemeClr val="tx1"/>
              </a:buClr>
              <a:buSzPct val="80000"/>
            </a:pPr>
            <a:r>
              <a:rPr lang="en-US" sz="2000">
                <a:solidFill>
                  <a:srgbClr val="C00000"/>
                </a:solidFill>
                <a:latin typeface="Maiandra GD" pitchFamily="34" charset="0"/>
              </a:rPr>
              <a:t>Expression executes</a:t>
            </a:r>
            <a:r>
              <a:rPr lang="en-US" sz="2000">
                <a:latin typeface="Maiandra GD" pitchFamily="34" charset="0"/>
              </a:rPr>
              <a:t> before the variable is changed</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a:xfrm>
            <a:off x="762000" y="571500"/>
            <a:ext cx="7620000" cy="5715000"/>
          </a:xfrm>
        </p:spPr>
        <p:txBody>
          <a:bodyPr/>
          <a:lstStyle/>
          <a:p>
            <a:pPr marL="274320" indent="-274320" eaLnBrk="1" hangingPunct="1">
              <a:spcBef>
                <a:spcPts val="600"/>
              </a:spcBef>
              <a:spcAft>
                <a:spcPts val="600"/>
              </a:spcAft>
              <a:buClr>
                <a:schemeClr val="tx1"/>
              </a:buClr>
              <a:buSzPct val="80000"/>
            </a:pPr>
            <a:r>
              <a:rPr lang="en-US" sz="2400">
                <a:latin typeface="Maiandra GD" pitchFamily="34" charset="0"/>
              </a:rPr>
              <a:t>If </a:t>
            </a:r>
            <a:r>
              <a:rPr lang="en-US" sz="2200">
                <a:latin typeface="Maiandra GD" pitchFamily="34" charset="0"/>
              </a:rPr>
              <a:t>c</a:t>
            </a:r>
            <a:r>
              <a:rPr lang="en-US" sz="2400">
                <a:latin typeface="Maiandra GD" pitchFamily="34" charset="0"/>
              </a:rPr>
              <a:t> equals </a:t>
            </a:r>
            <a:r>
              <a:rPr lang="en-US" sz="2200">
                <a:latin typeface="Maiandra GD" pitchFamily="34" charset="0"/>
              </a:rPr>
              <a:t>5</a:t>
            </a:r>
            <a:r>
              <a:rPr lang="en-US" sz="2400">
                <a:latin typeface="Maiandra GD" pitchFamily="34" charset="0"/>
              </a:rPr>
              <a:t>, then </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printf( "%d", ++c );</a:t>
            </a:r>
          </a:p>
          <a:p>
            <a:pPr lvl="1" eaLnBrk="1" hangingPunct="1">
              <a:spcBef>
                <a:spcPts val="600"/>
              </a:spcBef>
              <a:spcAft>
                <a:spcPts val="600"/>
              </a:spcAft>
              <a:buClr>
                <a:schemeClr val="tx1"/>
              </a:buClr>
              <a:buSzPct val="80000"/>
            </a:pPr>
            <a:r>
              <a:rPr lang="en-US" sz="2000">
                <a:latin typeface="Maiandra GD" pitchFamily="34" charset="0"/>
              </a:rPr>
              <a:t>Prints </a:t>
            </a:r>
            <a:r>
              <a:rPr lang="en-US" sz="1800" smtClean="0">
                <a:latin typeface="Maiandra GD" pitchFamily="34" charset="0"/>
              </a:rPr>
              <a:t>6</a:t>
            </a:r>
            <a:endParaRPr lang="en-US" sz="2000" b="0">
              <a:latin typeface="Maiandra GD" pitchFamily="34" charset="0"/>
            </a:endParaRPr>
          </a:p>
          <a:p>
            <a:pPr lvl="2" eaLnBrk="1" hangingPunct="1">
              <a:spcBef>
                <a:spcPts val="600"/>
              </a:spcBef>
              <a:spcAft>
                <a:spcPts val="600"/>
              </a:spcAft>
              <a:buClr>
                <a:schemeClr val="tx1"/>
              </a:buClr>
              <a:buSzPct val="80000"/>
              <a:buFont typeface="Arial" charset="0"/>
              <a:buNone/>
            </a:pPr>
            <a:r>
              <a:rPr lang="en-US" sz="1600">
                <a:latin typeface="Maiandra GD" pitchFamily="34" charset="0"/>
              </a:rPr>
              <a:t>printf( "%d", c++ );</a:t>
            </a:r>
            <a:r>
              <a:rPr lang="en-US" sz="1800" b="0">
                <a:latin typeface="Maiandra GD" pitchFamily="34" charset="0"/>
              </a:rPr>
              <a:t> </a:t>
            </a:r>
          </a:p>
          <a:p>
            <a:pPr lvl="1" eaLnBrk="1" hangingPunct="1">
              <a:spcBef>
                <a:spcPts val="600"/>
              </a:spcBef>
              <a:spcAft>
                <a:spcPts val="600"/>
              </a:spcAft>
              <a:buClr>
                <a:schemeClr val="tx1"/>
              </a:buClr>
              <a:buSzPct val="80000"/>
            </a:pPr>
            <a:r>
              <a:rPr lang="en-US" sz="2000">
                <a:latin typeface="Maiandra GD" pitchFamily="34" charset="0"/>
              </a:rPr>
              <a:t>Prints </a:t>
            </a:r>
            <a:r>
              <a:rPr lang="en-US" sz="1800" smtClean="0">
                <a:latin typeface="Maiandra GD" pitchFamily="34" charset="0"/>
              </a:rPr>
              <a:t>5</a:t>
            </a:r>
            <a:endParaRPr lang="en-US" sz="2000" b="0">
              <a:latin typeface="Maiandra GD" pitchFamily="34" charset="0"/>
            </a:endParaRPr>
          </a:p>
          <a:p>
            <a:pPr lvl="1" eaLnBrk="1" hangingPunct="1">
              <a:spcBef>
                <a:spcPts val="600"/>
              </a:spcBef>
              <a:spcAft>
                <a:spcPts val="600"/>
              </a:spcAft>
              <a:buClr>
                <a:schemeClr val="tx1"/>
              </a:buClr>
              <a:buSzPct val="80000"/>
            </a:pPr>
            <a:r>
              <a:rPr lang="en-US" sz="2000">
                <a:latin typeface="Maiandra GD" pitchFamily="34" charset="0"/>
              </a:rPr>
              <a:t>In either case, </a:t>
            </a:r>
            <a:r>
              <a:rPr lang="en-US" sz="1800">
                <a:latin typeface="Maiandra GD" pitchFamily="34" charset="0"/>
              </a:rPr>
              <a:t>c</a:t>
            </a:r>
            <a:r>
              <a:rPr lang="en-US" sz="2000">
                <a:latin typeface="Maiandra GD" pitchFamily="34" charset="0"/>
              </a:rPr>
              <a:t> now has the value of </a:t>
            </a:r>
            <a:r>
              <a:rPr lang="en-US" sz="1800">
                <a:latin typeface="Maiandra GD" pitchFamily="34" charset="0"/>
              </a:rPr>
              <a:t>6</a:t>
            </a:r>
          </a:p>
          <a:p>
            <a:pPr marL="274320" indent="-274320" eaLnBrk="1" hangingPunct="1">
              <a:spcBef>
                <a:spcPts val="600"/>
              </a:spcBef>
              <a:spcAft>
                <a:spcPts val="600"/>
              </a:spcAft>
              <a:buClr>
                <a:schemeClr val="tx1"/>
              </a:buClr>
              <a:buSzPct val="80000"/>
            </a:pPr>
            <a:r>
              <a:rPr lang="en-US" sz="2400">
                <a:latin typeface="Maiandra GD" pitchFamily="34" charset="0"/>
              </a:rPr>
              <a:t>When variable </a:t>
            </a:r>
            <a:r>
              <a:rPr lang="en-US" sz="2400">
                <a:solidFill>
                  <a:srgbClr val="0070C0"/>
                </a:solidFill>
                <a:latin typeface="Maiandra GD" pitchFamily="34" charset="0"/>
              </a:rPr>
              <a:t>not</a:t>
            </a:r>
            <a:r>
              <a:rPr lang="en-US" sz="2400">
                <a:latin typeface="Maiandra GD" pitchFamily="34" charset="0"/>
              </a:rPr>
              <a:t> in an expression</a:t>
            </a:r>
          </a:p>
          <a:p>
            <a:pPr lvl="1" eaLnBrk="1" hangingPunct="1">
              <a:spcBef>
                <a:spcPts val="600"/>
              </a:spcBef>
              <a:spcAft>
                <a:spcPts val="600"/>
              </a:spcAft>
              <a:buClr>
                <a:schemeClr val="tx1"/>
              </a:buClr>
              <a:buSzPct val="80000"/>
            </a:pPr>
            <a:r>
              <a:rPr lang="en-US" sz="2000">
                <a:latin typeface="Maiandra GD" pitchFamily="34" charset="0"/>
              </a:rPr>
              <a:t>Preincrementing and postincrementing have the same effect</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++c;</a:t>
            </a:r>
            <a:r>
              <a:rPr lang="en-US" sz="1800" b="0">
                <a:latin typeface="Maiandra GD" pitchFamily="34" charset="0"/>
              </a:rPr>
              <a:t> </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printf( </a:t>
            </a:r>
            <a:r>
              <a:rPr lang="ja-JP" altLang="en-US" sz="1600">
                <a:latin typeface="Maiandra GD" pitchFamily="34" charset="0"/>
              </a:rPr>
              <a:t>“</a:t>
            </a:r>
            <a:r>
              <a:rPr lang="en-US" sz="1600">
                <a:latin typeface="Maiandra GD" pitchFamily="34" charset="0"/>
              </a:rPr>
              <a:t>%d</a:t>
            </a:r>
            <a:r>
              <a:rPr lang="ja-JP" altLang="en-US" sz="1600">
                <a:latin typeface="Maiandra GD" pitchFamily="34" charset="0"/>
              </a:rPr>
              <a:t>”</a:t>
            </a:r>
            <a:r>
              <a:rPr lang="en-US" sz="1600">
                <a:latin typeface="Maiandra GD" pitchFamily="34" charset="0"/>
              </a:rPr>
              <a:t>, c );</a:t>
            </a:r>
          </a:p>
          <a:p>
            <a:pPr lvl="1" eaLnBrk="1" hangingPunct="1">
              <a:spcBef>
                <a:spcPts val="600"/>
              </a:spcBef>
              <a:spcAft>
                <a:spcPts val="600"/>
              </a:spcAft>
              <a:buClr>
                <a:schemeClr val="tx1"/>
              </a:buClr>
              <a:buSzPct val="80000"/>
            </a:pPr>
            <a:r>
              <a:rPr lang="en-US" sz="2000">
                <a:latin typeface="Maiandra GD" pitchFamily="34" charset="0"/>
              </a:rPr>
              <a:t>Has the same effect as</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c++; </a:t>
            </a:r>
          </a:p>
          <a:p>
            <a:pPr lvl="2" eaLnBrk="1" hangingPunct="1">
              <a:spcBef>
                <a:spcPts val="600"/>
              </a:spcBef>
              <a:spcAft>
                <a:spcPts val="600"/>
              </a:spcAft>
              <a:buClr>
                <a:schemeClr val="tx1"/>
              </a:buClr>
              <a:buSzPct val="80000"/>
              <a:buFont typeface="Arial" charset="0"/>
              <a:buNone/>
            </a:pPr>
            <a:r>
              <a:rPr lang="en-US" sz="1600">
                <a:latin typeface="Maiandra GD" pitchFamily="34" charset="0"/>
              </a:rPr>
              <a:t>printf( </a:t>
            </a:r>
            <a:r>
              <a:rPr lang="ja-JP" altLang="en-US" sz="1600">
                <a:latin typeface="Maiandra GD" pitchFamily="34" charset="0"/>
              </a:rPr>
              <a:t>“</a:t>
            </a:r>
            <a:r>
              <a:rPr lang="en-US" sz="1600">
                <a:latin typeface="Maiandra GD" pitchFamily="34" charset="0"/>
              </a:rPr>
              <a:t>%d</a:t>
            </a:r>
            <a:r>
              <a:rPr lang="ja-JP" altLang="en-US" sz="1600">
                <a:latin typeface="Maiandra GD" pitchFamily="34" charset="0"/>
              </a:rPr>
              <a:t>”</a:t>
            </a:r>
            <a:r>
              <a:rPr lang="en-US" sz="1600">
                <a:latin typeface="Maiandra GD" pitchFamily="34" charset="0"/>
              </a:rPr>
              <a:t>, c );</a:t>
            </a:r>
            <a:endParaRPr lang="en-US" sz="1800">
              <a:latin typeface="Maiandra GD"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Grp="1" noChangeAspect="1"/>
          </p:cNvGraphicFramePr>
          <p:nvPr>
            <p:ph/>
          </p:nvPr>
        </p:nvGraphicFramePr>
        <p:xfrm>
          <a:off x="658813" y="1454150"/>
          <a:ext cx="7824787" cy="3235325"/>
        </p:xfrm>
        <a:graphic>
          <a:graphicData uri="http://schemas.openxmlformats.org/presentationml/2006/ole">
            <p:oleObj spid="_x0000_s305154" name="Document" r:id="rId4" imgW="7871110" imgH="3254484" progId="Word.Document.8">
              <p:embed/>
            </p:oleObj>
          </a:graphicData>
        </a:graphic>
      </p:graphicFrame>
      <p:sp>
        <p:nvSpPr>
          <p:cNvPr id="13316" name="Rectangle 3"/>
          <p:cNvSpPr>
            <a:spLocks noChangeArrowheads="1"/>
          </p:cNvSpPr>
          <p:nvPr/>
        </p:nvSpPr>
        <p:spPr bwMode="auto">
          <a:xfrm>
            <a:off x="230188" y="5257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3.10</a:t>
            </a:r>
            <a:r>
              <a:rPr lang="en-US" sz="1800" smtClean="0">
                <a:solidFill>
                  <a:srgbClr val="000000"/>
                </a:solidFill>
                <a:latin typeface="Maiandra GD" pitchFamily="34" charset="0"/>
              </a:rPr>
              <a:t> </a:t>
            </a:r>
            <a:r>
              <a:rPr lang="en-US" sz="1800" b="1">
                <a:solidFill>
                  <a:srgbClr val="000000"/>
                </a:solidFill>
                <a:latin typeface="Maiandra GD" pitchFamily="34" charset="0"/>
              </a:rPr>
              <a:t>|</a:t>
            </a:r>
            <a:r>
              <a:rPr lang="en-US" sz="1800">
                <a:solidFill>
                  <a:srgbClr val="000000"/>
                </a:solidFill>
                <a:latin typeface="Maiandra GD" pitchFamily="34" charset="0"/>
              </a:rPr>
              <a:t> Increment and decrement operators.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52400" y="76200"/>
            <a:ext cx="4876800" cy="609600"/>
          </a:xfrm>
        </p:spPr>
        <p:txBody>
          <a:bodyPr/>
          <a:lstStyle/>
          <a:p>
            <a:pPr algn="l" eaLnBrk="1" hangingPunct="1"/>
            <a:r>
              <a:rPr lang="en-US" sz="3600" b="1" smtClean="0">
                <a:solidFill>
                  <a:srgbClr val="002060"/>
                </a:solidFill>
                <a:effectLst>
                  <a:outerShdw blurRad="38100" dist="38100" dir="2700000" algn="tl">
                    <a:srgbClr val="000000">
                      <a:alpha val="43137"/>
                    </a:srgbClr>
                  </a:outerShdw>
                </a:effectLst>
                <a:latin typeface="Maiandra GD" pitchFamily="34" charset="0"/>
              </a:rPr>
              <a:t>3.2 </a:t>
            </a:r>
            <a:r>
              <a:rPr lang="en-US" sz="3600" b="1">
                <a:solidFill>
                  <a:srgbClr val="002060"/>
                </a:solidFill>
                <a:effectLst>
                  <a:outerShdw blurRad="38100" dist="38100" dir="2700000" algn="tl">
                    <a:srgbClr val="000000">
                      <a:alpha val="43137"/>
                    </a:srgbClr>
                  </a:outerShdw>
                </a:effectLst>
                <a:latin typeface="Maiandra GD" pitchFamily="34" charset="0"/>
              </a:rPr>
              <a:t>Control Structures</a:t>
            </a:r>
          </a:p>
        </p:txBody>
      </p:sp>
      <p:sp>
        <p:nvSpPr>
          <p:cNvPr id="33796" name="Rectangle 3"/>
          <p:cNvSpPr>
            <a:spLocks noGrp="1" noChangeArrowheads="1"/>
          </p:cNvSpPr>
          <p:nvPr>
            <p:ph idx="1"/>
          </p:nvPr>
        </p:nvSpPr>
        <p:spPr>
          <a:xfrm>
            <a:off x="257175" y="1447800"/>
            <a:ext cx="8629650" cy="4648200"/>
          </a:xfrm>
        </p:spPr>
        <p:txBody>
          <a:bodyPr/>
          <a:lstStyle/>
          <a:p>
            <a:pPr eaLnBrk="1" hangingPunct="1">
              <a:spcBef>
                <a:spcPts val="600"/>
              </a:spcBef>
              <a:spcAft>
                <a:spcPts val="600"/>
              </a:spcAft>
              <a:buClr>
                <a:schemeClr val="tx1"/>
              </a:buClr>
              <a:buSzPct val="80000"/>
            </a:pPr>
            <a:r>
              <a:rPr lang="en-US" sz="2400">
                <a:solidFill>
                  <a:srgbClr val="0070C0"/>
                </a:solidFill>
                <a:latin typeface="Maiandra GD" pitchFamily="34" charset="0"/>
              </a:rPr>
              <a:t>Sequential </a:t>
            </a:r>
            <a:r>
              <a:rPr lang="en-US" sz="2400" smtClean="0">
                <a:solidFill>
                  <a:srgbClr val="0070C0"/>
                </a:solidFill>
                <a:latin typeface="Maiandra GD" pitchFamily="34" charset="0"/>
              </a:rPr>
              <a:t>execution</a:t>
            </a:r>
            <a:endParaRPr lang="en-US" sz="2400" dirty="0">
              <a:solidFill>
                <a:srgbClr val="0070C0"/>
              </a:solidFill>
              <a:latin typeface="Maiandra GD" pitchFamily="34" charset="0"/>
            </a:endParaRPr>
          </a:p>
          <a:p>
            <a:pPr marL="548640" lvl="1" indent="-274320" eaLnBrk="1" hangingPunct="1">
              <a:spcBef>
                <a:spcPts val="600"/>
              </a:spcBef>
              <a:spcAft>
                <a:spcPts val="600"/>
              </a:spcAft>
            </a:pPr>
            <a:r>
              <a:rPr lang="en-US" sz="2000" dirty="0">
                <a:latin typeface="Maiandra GD" pitchFamily="34" charset="0"/>
              </a:rPr>
              <a:t>Statements executed </a:t>
            </a:r>
            <a:r>
              <a:rPr lang="en-US" sz="2000" dirty="0">
                <a:solidFill>
                  <a:srgbClr val="C00000"/>
                </a:solidFill>
                <a:latin typeface="Maiandra GD" pitchFamily="34" charset="0"/>
              </a:rPr>
              <a:t>one after the other</a:t>
            </a:r>
            <a:r>
              <a:rPr lang="en-US" sz="2000" dirty="0">
                <a:latin typeface="Maiandra GD" pitchFamily="34" charset="0"/>
              </a:rPr>
              <a:t> in the order written</a:t>
            </a:r>
          </a:p>
          <a:p>
            <a:pPr eaLnBrk="1" hangingPunct="1">
              <a:spcBef>
                <a:spcPts val="600"/>
              </a:spcBef>
              <a:spcAft>
                <a:spcPts val="600"/>
              </a:spcAft>
              <a:buClr>
                <a:schemeClr val="tx1"/>
              </a:buClr>
              <a:buSzPct val="80000"/>
            </a:pPr>
            <a:r>
              <a:rPr lang="en-US" sz="2400" dirty="0">
                <a:solidFill>
                  <a:srgbClr val="0070C0"/>
                </a:solidFill>
                <a:latin typeface="Maiandra GD" pitchFamily="34" charset="0"/>
              </a:rPr>
              <a:t>Transfer of control</a:t>
            </a:r>
          </a:p>
          <a:p>
            <a:pPr marL="548640" lvl="1" indent="-274320" eaLnBrk="1" hangingPunct="1">
              <a:spcBef>
                <a:spcPts val="600"/>
              </a:spcBef>
              <a:spcAft>
                <a:spcPts val="600"/>
              </a:spcAft>
            </a:pPr>
            <a:r>
              <a:rPr lang="en-US" sz="2000" dirty="0">
                <a:latin typeface="Maiandra GD" pitchFamily="34" charset="0"/>
              </a:rPr>
              <a:t>When the next statement executed is </a:t>
            </a:r>
            <a:r>
              <a:rPr lang="en-US" sz="2000" dirty="0">
                <a:solidFill>
                  <a:srgbClr val="C00000"/>
                </a:solidFill>
                <a:latin typeface="Maiandra GD" pitchFamily="34" charset="0"/>
              </a:rPr>
              <a:t>not</a:t>
            </a:r>
            <a:r>
              <a:rPr lang="en-US" sz="2000" dirty="0">
                <a:latin typeface="Maiandra GD" pitchFamily="34" charset="0"/>
              </a:rPr>
              <a:t> the next one in sequence</a:t>
            </a:r>
          </a:p>
          <a:p>
            <a:pPr marL="548640" lvl="1" indent="-274320" eaLnBrk="1" hangingPunct="1">
              <a:spcBef>
                <a:spcPts val="600"/>
              </a:spcBef>
              <a:spcAft>
                <a:spcPts val="600"/>
              </a:spcAft>
            </a:pPr>
            <a:r>
              <a:rPr lang="en-US" sz="2000" dirty="0">
                <a:latin typeface="Maiandra GD" pitchFamily="34" charset="0"/>
              </a:rPr>
              <a:t>Overuse of </a:t>
            </a:r>
            <a:r>
              <a:rPr lang="en-US" sz="1800" dirty="0" err="1">
                <a:solidFill>
                  <a:srgbClr val="C00000"/>
                </a:solidFill>
                <a:latin typeface="Maiandra GD" pitchFamily="34" charset="0"/>
              </a:rPr>
              <a:t>goto</a:t>
            </a:r>
            <a:r>
              <a:rPr lang="en-US" sz="2000" dirty="0">
                <a:latin typeface="Maiandra GD" pitchFamily="34" charset="0"/>
              </a:rPr>
              <a:t> statements led to many problems</a:t>
            </a:r>
          </a:p>
          <a:p>
            <a:pPr eaLnBrk="1" hangingPunct="1">
              <a:spcBef>
                <a:spcPts val="600"/>
              </a:spcBef>
              <a:spcAft>
                <a:spcPts val="600"/>
              </a:spcAft>
              <a:buClr>
                <a:schemeClr val="tx1"/>
              </a:buClr>
              <a:buSzPct val="80000"/>
            </a:pPr>
            <a:r>
              <a:rPr lang="en-US" sz="2400" dirty="0" err="1">
                <a:solidFill>
                  <a:srgbClr val="0070C0"/>
                </a:solidFill>
                <a:latin typeface="Maiandra GD" pitchFamily="34" charset="0"/>
              </a:rPr>
              <a:t>Bohm</a:t>
            </a:r>
            <a:r>
              <a:rPr lang="en-US" sz="2400" dirty="0">
                <a:solidFill>
                  <a:srgbClr val="0070C0"/>
                </a:solidFill>
                <a:latin typeface="Maiandra GD" pitchFamily="34" charset="0"/>
              </a:rPr>
              <a:t> and </a:t>
            </a:r>
            <a:r>
              <a:rPr lang="en-US" sz="2400" dirty="0" err="1">
                <a:solidFill>
                  <a:srgbClr val="0070C0"/>
                </a:solidFill>
                <a:latin typeface="Maiandra GD" pitchFamily="34" charset="0"/>
              </a:rPr>
              <a:t>Jacopini</a:t>
            </a:r>
            <a:endParaRPr lang="en-US" sz="2400" dirty="0">
              <a:solidFill>
                <a:srgbClr val="0070C0"/>
              </a:solidFill>
              <a:latin typeface="Maiandra GD" pitchFamily="34" charset="0"/>
            </a:endParaRPr>
          </a:p>
          <a:p>
            <a:pPr marL="548640" lvl="1" indent="-274320" eaLnBrk="1" hangingPunct="1">
              <a:spcBef>
                <a:spcPts val="600"/>
              </a:spcBef>
              <a:spcAft>
                <a:spcPts val="600"/>
              </a:spcAft>
            </a:pPr>
            <a:r>
              <a:rPr lang="en-US" sz="2000" dirty="0">
                <a:latin typeface="Maiandra GD" pitchFamily="34" charset="0"/>
              </a:rPr>
              <a:t>All programs written in terms of </a:t>
            </a:r>
            <a:r>
              <a:rPr lang="en-US" sz="2000" dirty="0">
                <a:solidFill>
                  <a:srgbClr val="C00000"/>
                </a:solidFill>
                <a:latin typeface="Maiandra GD" pitchFamily="34" charset="0"/>
              </a:rPr>
              <a:t>3 control structures</a:t>
            </a:r>
          </a:p>
          <a:p>
            <a:pPr marL="914400" lvl="2" indent="-274320" eaLnBrk="1" hangingPunct="1">
              <a:spcBef>
                <a:spcPts val="600"/>
              </a:spcBef>
              <a:spcAft>
                <a:spcPts val="600"/>
              </a:spcAft>
              <a:buClr>
                <a:schemeClr val="tx1"/>
              </a:buClr>
              <a:buSzPct val="80000"/>
            </a:pPr>
            <a:r>
              <a:rPr lang="en-US" sz="1800" dirty="0">
                <a:solidFill>
                  <a:srgbClr val="00B050"/>
                </a:solidFill>
                <a:latin typeface="Maiandra GD" pitchFamily="34" charset="0"/>
              </a:rPr>
              <a:t>Sequence structures</a:t>
            </a:r>
            <a:r>
              <a:rPr lang="en-US" sz="1800" dirty="0">
                <a:latin typeface="Maiandra GD" pitchFamily="34" charset="0"/>
              </a:rPr>
              <a:t>: Built </a:t>
            </a:r>
            <a:r>
              <a:rPr lang="en-US" sz="1800">
                <a:latin typeface="Maiandra GD" pitchFamily="34" charset="0"/>
              </a:rPr>
              <a:t>into </a:t>
            </a:r>
            <a:r>
              <a:rPr lang="en-US" sz="1800" smtClean="0">
                <a:latin typeface="Maiandra GD" pitchFamily="34" charset="0"/>
              </a:rPr>
              <a:t>C. Programs </a:t>
            </a:r>
            <a:r>
              <a:rPr lang="en-US" sz="1800" dirty="0">
                <a:latin typeface="Maiandra GD" pitchFamily="34" charset="0"/>
              </a:rPr>
              <a:t>executed sequentially by default</a:t>
            </a:r>
          </a:p>
          <a:p>
            <a:pPr marL="914400" lvl="2" indent="-274320" eaLnBrk="1" hangingPunct="1">
              <a:spcBef>
                <a:spcPts val="600"/>
              </a:spcBef>
              <a:spcAft>
                <a:spcPts val="600"/>
              </a:spcAft>
              <a:buClr>
                <a:schemeClr val="tx1"/>
              </a:buClr>
              <a:buSzPct val="80000"/>
            </a:pPr>
            <a:r>
              <a:rPr lang="en-US" sz="1800" dirty="0">
                <a:solidFill>
                  <a:srgbClr val="00B050"/>
                </a:solidFill>
                <a:latin typeface="Maiandra GD" pitchFamily="34" charset="0"/>
              </a:rPr>
              <a:t>Selection structures</a:t>
            </a:r>
            <a:r>
              <a:rPr lang="en-US" sz="1800" dirty="0">
                <a:latin typeface="Maiandra GD" pitchFamily="34" charset="0"/>
              </a:rPr>
              <a:t>: C has three types: </a:t>
            </a:r>
            <a:r>
              <a:rPr lang="en-US" sz="1600" dirty="0">
                <a:solidFill>
                  <a:srgbClr val="C00000"/>
                </a:solidFill>
                <a:latin typeface="Maiandra GD" pitchFamily="34" charset="0"/>
              </a:rPr>
              <a:t>if</a:t>
            </a:r>
            <a:r>
              <a:rPr lang="en-US" sz="1800" dirty="0">
                <a:latin typeface="Maiandra GD" pitchFamily="34" charset="0"/>
              </a:rPr>
              <a:t>, </a:t>
            </a:r>
            <a:r>
              <a:rPr lang="en-US" sz="1600" dirty="0">
                <a:solidFill>
                  <a:srgbClr val="C00000"/>
                </a:solidFill>
                <a:latin typeface="Maiandra GD" pitchFamily="34" charset="0"/>
              </a:rPr>
              <a:t>if…else</a:t>
            </a:r>
            <a:r>
              <a:rPr lang="en-US" sz="1800" dirty="0">
                <a:latin typeface="Maiandra GD" pitchFamily="34" charset="0"/>
              </a:rPr>
              <a:t>, and </a:t>
            </a:r>
            <a:r>
              <a:rPr lang="en-US" sz="1600" dirty="0">
                <a:solidFill>
                  <a:srgbClr val="C00000"/>
                </a:solidFill>
                <a:latin typeface="Maiandra GD" pitchFamily="34" charset="0"/>
              </a:rPr>
              <a:t>switch</a:t>
            </a:r>
          </a:p>
          <a:p>
            <a:pPr marL="914400" lvl="2" indent="-274320" eaLnBrk="1" hangingPunct="1">
              <a:spcBef>
                <a:spcPts val="600"/>
              </a:spcBef>
              <a:spcAft>
                <a:spcPts val="600"/>
              </a:spcAft>
              <a:buClr>
                <a:schemeClr val="tx1"/>
              </a:buClr>
              <a:buSzPct val="80000"/>
            </a:pPr>
            <a:r>
              <a:rPr lang="en-US" sz="1800" dirty="0">
                <a:solidFill>
                  <a:srgbClr val="00B050"/>
                </a:solidFill>
                <a:latin typeface="Maiandra GD" pitchFamily="34" charset="0"/>
              </a:rPr>
              <a:t>Repetition structures</a:t>
            </a:r>
            <a:r>
              <a:rPr lang="en-US" sz="1800" dirty="0">
                <a:latin typeface="Maiandra GD" pitchFamily="34" charset="0"/>
              </a:rPr>
              <a:t>: C has three types: </a:t>
            </a:r>
            <a:r>
              <a:rPr lang="en-US" sz="1600" dirty="0">
                <a:solidFill>
                  <a:srgbClr val="C00000"/>
                </a:solidFill>
                <a:latin typeface="Maiandra GD" pitchFamily="34" charset="0"/>
              </a:rPr>
              <a:t>while</a:t>
            </a:r>
            <a:r>
              <a:rPr lang="en-US" sz="1800" dirty="0">
                <a:latin typeface="Maiandra GD" pitchFamily="34" charset="0"/>
              </a:rPr>
              <a:t>, </a:t>
            </a:r>
            <a:r>
              <a:rPr lang="en-US" sz="1600" dirty="0">
                <a:solidFill>
                  <a:srgbClr val="C00000"/>
                </a:solidFill>
                <a:latin typeface="Maiandra GD" pitchFamily="34" charset="0"/>
              </a:rPr>
              <a:t>do…while</a:t>
            </a:r>
            <a:r>
              <a:rPr lang="en-US" sz="1800" dirty="0">
                <a:latin typeface="Maiandra GD" pitchFamily="34" charset="0"/>
              </a:rPr>
              <a:t> and </a:t>
            </a:r>
            <a:r>
              <a:rPr lang="en-US" sz="1600" dirty="0">
                <a:solidFill>
                  <a:srgbClr val="C00000"/>
                </a:solidFill>
                <a:latin typeface="Maiandra GD" pitchFamily="34" charset="0"/>
              </a:rPr>
              <a:t>for</a:t>
            </a:r>
            <a:endParaRPr lang="en-US" sz="1800" dirty="0">
              <a:solidFill>
                <a:srgbClr val="C00000"/>
              </a:solidFill>
              <a:latin typeface="Maiandra GD"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0" y="1"/>
          <a:ext cx="6999288" cy="6858000"/>
        </p:xfrm>
        <a:graphic>
          <a:graphicData uri="http://schemas.openxmlformats.org/presentationml/2006/ole">
            <p:oleObj spid="_x0000_s306178" name="Document" r:id="rId4" imgW="7228036" imgH="8269432" progId="Word.Document.8">
              <p:embed/>
            </p:oleObj>
          </a:graphicData>
        </a:graphic>
      </p:graphicFrame>
      <p:sp>
        <p:nvSpPr>
          <p:cNvPr id="1434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a:solidFill>
                  <a:srgbClr val="7030A0"/>
                </a:solidFill>
                <a:latin typeface="Maiandra GD" pitchFamily="34" charset="0"/>
              </a:rPr>
              <a:t>Outline</a:t>
            </a:r>
          </a:p>
        </p:txBody>
      </p:sp>
      <p:sp>
        <p:nvSpPr>
          <p:cNvPr id="901125" name="Text Box 5"/>
          <p:cNvSpPr txBox="1">
            <a:spLocks noChangeArrowheads="1"/>
          </p:cNvSpPr>
          <p:nvPr/>
        </p:nvSpPr>
        <p:spPr bwMode="auto">
          <a:xfrm>
            <a:off x="5791200" y="2438400"/>
            <a:ext cx="3200400" cy="369332"/>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sz="1800" b="1">
                <a:solidFill>
                  <a:schemeClr val="tx1"/>
                </a:solidFill>
                <a:latin typeface="Maiandra GD" pitchFamily="34" charset="0"/>
                <a:ea typeface="Times New Roman" charset="0"/>
                <a:cs typeface="AGaramond" charset="0"/>
              </a:rPr>
              <a:t>c</a:t>
            </a:r>
            <a:r>
              <a:rPr lang="en-US" sz="1800">
                <a:solidFill>
                  <a:schemeClr val="tx1"/>
                </a:solidFill>
                <a:latin typeface="Maiandra GD" pitchFamily="34" charset="0"/>
                <a:ea typeface="Times New Roman" charset="0"/>
                <a:cs typeface="AGaramond" charset="0"/>
              </a:rPr>
              <a:t> is printed, then incremented</a:t>
            </a:r>
          </a:p>
        </p:txBody>
      </p:sp>
      <p:sp>
        <p:nvSpPr>
          <p:cNvPr id="901126" name="Text Box 6"/>
          <p:cNvSpPr txBox="1">
            <a:spLocks noChangeArrowheads="1"/>
          </p:cNvSpPr>
          <p:nvPr/>
        </p:nvSpPr>
        <p:spPr bwMode="auto">
          <a:xfrm>
            <a:off x="5791200" y="3733800"/>
            <a:ext cx="3200400" cy="369332"/>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sz="1800" b="1">
                <a:solidFill>
                  <a:schemeClr val="tx1"/>
                </a:solidFill>
                <a:latin typeface="Maiandra GD" pitchFamily="34" charset="0"/>
                <a:ea typeface="Times New Roman" charset="0"/>
                <a:cs typeface="AGaramond" charset="0"/>
              </a:rPr>
              <a:t>c</a:t>
            </a:r>
            <a:r>
              <a:rPr lang="en-US" sz="1800">
                <a:solidFill>
                  <a:schemeClr val="tx1"/>
                </a:solidFill>
                <a:latin typeface="Maiandra GD" pitchFamily="34" charset="0"/>
                <a:ea typeface="Times New Roman" charset="0"/>
                <a:cs typeface="AGaramond" charset="0"/>
              </a:rPr>
              <a:t> is incremented, then printed</a:t>
            </a:r>
          </a:p>
        </p:txBody>
      </p:sp>
      <p:sp>
        <p:nvSpPr>
          <p:cNvPr id="14344" name="Line 7"/>
          <p:cNvSpPr>
            <a:spLocks noChangeShapeType="1"/>
          </p:cNvSpPr>
          <p:nvPr/>
        </p:nvSpPr>
        <p:spPr bwMode="auto">
          <a:xfrm flipH="1">
            <a:off x="2590800" y="2623455"/>
            <a:ext cx="3200400" cy="4571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
        <p:nvSpPr>
          <p:cNvPr id="14345" name="Line 8"/>
          <p:cNvSpPr>
            <a:spLocks noChangeShapeType="1"/>
          </p:cNvSpPr>
          <p:nvPr/>
        </p:nvSpPr>
        <p:spPr bwMode="auto">
          <a:xfrm flipH="1">
            <a:off x="2438400" y="3929741"/>
            <a:ext cx="3352800" cy="4571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379413" y="842963"/>
            <a:ext cx="6249987" cy="584775"/>
          </a:xfrm>
          <a:noFill/>
        </p:spPr>
        <p:txBody>
          <a:bodyPr wrap="square">
            <a:spAutoFit/>
          </a:bodyPr>
          <a:lstStyle/>
          <a:p>
            <a:pPr algn="l" eaLnBrk="1" hangingPunct="1"/>
            <a:r>
              <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Practice </a:t>
            </a:r>
            <a:r>
              <a:rPr lang="en-US" sz="3200" b="1"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3.5</a:t>
            </a:r>
            <a:endParaRPr lang="en-US" sz="3200" b="1">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88068" name="Rectangle 3"/>
          <p:cNvSpPr>
            <a:spLocks noGrp="1" noChangeArrowheads="1"/>
          </p:cNvSpPr>
          <p:nvPr>
            <p:ph idx="1"/>
          </p:nvPr>
        </p:nvSpPr>
        <p:spPr>
          <a:xfrm>
            <a:off x="800100" y="3362325"/>
            <a:ext cx="7543800" cy="752475"/>
          </a:xfrm>
          <a:noFill/>
        </p:spPr>
        <p:txBody>
          <a:bodyPr anchor="t"/>
          <a:lstStyle/>
          <a:p>
            <a:pPr marL="0" indent="0" eaLnBrk="1" hangingPunct="1">
              <a:lnSpc>
                <a:spcPct val="95000"/>
              </a:lnSpc>
              <a:spcBef>
                <a:spcPts val="0"/>
              </a:spcBef>
              <a:buNone/>
            </a:pPr>
            <a:r>
              <a:rPr lang="en-US" sz="2400">
                <a:latin typeface="Maiandra GD" pitchFamily="34" charset="0"/>
              </a:rPr>
              <a:t>Unary operators should be placed directly next to their operands with no intervening spaces.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379413" y="842963"/>
            <a:ext cx="6554787" cy="584775"/>
          </a:xfrm>
          <a:noFill/>
        </p:spPr>
        <p:txBody>
          <a:bodyPr wrap="square">
            <a:spAutoFit/>
          </a:bodyPr>
          <a:lstStyle/>
          <a:p>
            <a:pPr algn="l" eaLnBrk="1" hangingPunct="1"/>
            <a:r>
              <a:rPr lang="en-US" sz="3200" b="1">
                <a:solidFill>
                  <a:schemeClr val="accent5">
                    <a:lumMod val="10000"/>
                  </a:schemeClr>
                </a:solidFill>
                <a:effectLst>
                  <a:outerShdw blurRad="38100" dist="38100" dir="2700000" algn="tl">
                    <a:srgbClr val="000000">
                      <a:alpha val="43137"/>
                    </a:srgbClr>
                  </a:outerShdw>
                </a:effectLst>
                <a:latin typeface="Maiandra GD" pitchFamily="34" charset="0"/>
              </a:rPr>
              <a:t>Common Programming Error </a:t>
            </a:r>
            <a:r>
              <a:rPr lang="en-US" sz="3200" b="1" smtClean="0">
                <a:solidFill>
                  <a:schemeClr val="accent5">
                    <a:lumMod val="10000"/>
                  </a:schemeClr>
                </a:solidFill>
                <a:effectLst>
                  <a:outerShdw blurRad="38100" dist="38100" dir="2700000" algn="tl">
                    <a:srgbClr val="000000">
                      <a:alpha val="43137"/>
                    </a:srgbClr>
                  </a:outerShdw>
                </a:effectLst>
                <a:latin typeface="Maiandra GD" pitchFamily="34" charset="0"/>
              </a:rPr>
              <a:t>3.10</a:t>
            </a:r>
            <a:endParaRPr lang="en-US" sz="3200" b="1">
              <a:solidFill>
                <a:schemeClr val="accent5">
                  <a:lumMod val="10000"/>
                </a:schemeClr>
              </a:solidFill>
              <a:effectLst>
                <a:outerShdw blurRad="38100" dist="38100" dir="2700000" algn="tl">
                  <a:srgbClr val="000000">
                    <a:alpha val="43137"/>
                  </a:srgbClr>
                </a:outerShdw>
              </a:effectLst>
              <a:latin typeface="Maiandra GD" pitchFamily="34" charset="0"/>
            </a:endParaRPr>
          </a:p>
        </p:txBody>
      </p:sp>
      <p:sp>
        <p:nvSpPr>
          <p:cNvPr id="89092" name="Rectangle 3"/>
          <p:cNvSpPr>
            <a:spLocks noGrp="1" noChangeArrowheads="1"/>
          </p:cNvSpPr>
          <p:nvPr>
            <p:ph idx="1"/>
          </p:nvPr>
        </p:nvSpPr>
        <p:spPr>
          <a:xfrm>
            <a:off x="723900" y="3351213"/>
            <a:ext cx="7696200" cy="1144587"/>
          </a:xfrm>
          <a:noFill/>
        </p:spPr>
        <p:txBody>
          <a:bodyPr anchor="t"/>
          <a:lstStyle/>
          <a:p>
            <a:pPr marL="0" indent="0" eaLnBrk="1" hangingPunct="1">
              <a:lnSpc>
                <a:spcPct val="95000"/>
              </a:lnSpc>
              <a:spcBef>
                <a:spcPts val="0"/>
              </a:spcBef>
              <a:buNone/>
            </a:pPr>
            <a:r>
              <a:rPr lang="en-US" sz="2400">
                <a:latin typeface="Maiandra GD" pitchFamily="34" charset="0"/>
              </a:rPr>
              <a:t>Attempting to use the increment or decrement operator on an expression other than a simple variable name is </a:t>
            </a:r>
            <a:r>
              <a:rPr lang="en-US" sz="2400">
                <a:solidFill>
                  <a:srgbClr val="C00000"/>
                </a:solidFill>
                <a:latin typeface="Maiandra GD" pitchFamily="34" charset="0"/>
              </a:rPr>
              <a:t>a syntax error</a:t>
            </a:r>
            <a:r>
              <a:rPr lang="en-US" sz="2400">
                <a:latin typeface="Maiandra GD" pitchFamily="34" charset="0"/>
              </a:rPr>
              <a:t>, e.g., writing </a:t>
            </a:r>
            <a:r>
              <a:rPr lang="en-US" sz="2000">
                <a:solidFill>
                  <a:srgbClr val="0070C0"/>
                </a:solidFill>
                <a:latin typeface="Maiandra GD" pitchFamily="34" charset="0"/>
              </a:rPr>
              <a:t>++(x + 1)</a:t>
            </a:r>
            <a:r>
              <a:rPr lang="en-US" sz="2400">
                <a:latin typeface="Maiandra GD" pitchFamily="34" charset="0"/>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379413" y="842963"/>
            <a:ext cx="4802187" cy="584775"/>
          </a:xfrm>
          <a:noFill/>
        </p:spPr>
        <p:txBody>
          <a:bodyPr wrap="square">
            <a:spAutoFit/>
          </a:bodyPr>
          <a:lstStyle/>
          <a:p>
            <a:pPr algn="l" eaLnBrk="1" hangingPunct="1"/>
            <a:r>
              <a:rPr lang="en-US" sz="3200" b="1">
                <a:solidFill>
                  <a:schemeClr val="accent5">
                    <a:lumMod val="50000"/>
                  </a:schemeClr>
                </a:solidFill>
                <a:effectLst>
                  <a:outerShdw blurRad="38100" dist="38100" dir="2700000" algn="tl">
                    <a:srgbClr val="000000">
                      <a:alpha val="43137"/>
                    </a:srgbClr>
                  </a:outerShdw>
                </a:effectLst>
                <a:latin typeface="Maiandra GD" pitchFamily="34" charset="0"/>
              </a:rPr>
              <a:t>Error-Prevention Tip </a:t>
            </a:r>
            <a:r>
              <a:rPr lang="en-US" sz="3200" b="1" smtClean="0">
                <a:solidFill>
                  <a:schemeClr val="accent5">
                    <a:lumMod val="50000"/>
                  </a:schemeClr>
                </a:solidFill>
                <a:effectLst>
                  <a:outerShdw blurRad="38100" dist="38100" dir="2700000" algn="tl">
                    <a:srgbClr val="000000">
                      <a:alpha val="43137"/>
                    </a:srgbClr>
                  </a:outerShdw>
                </a:effectLst>
                <a:latin typeface="Maiandra GD" pitchFamily="34" charset="0"/>
              </a:rPr>
              <a:t>3.4</a:t>
            </a:r>
            <a:endParaRPr lang="en-US" sz="3200" b="1">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90116" name="Rectangle 3"/>
          <p:cNvSpPr>
            <a:spLocks noGrp="1" noChangeArrowheads="1"/>
          </p:cNvSpPr>
          <p:nvPr>
            <p:ph idx="1"/>
          </p:nvPr>
        </p:nvSpPr>
        <p:spPr>
          <a:xfrm>
            <a:off x="571500" y="2970213"/>
            <a:ext cx="8001000" cy="1982787"/>
          </a:xfrm>
          <a:noFill/>
        </p:spPr>
        <p:txBody>
          <a:bodyPr anchor="t"/>
          <a:lstStyle/>
          <a:p>
            <a:pPr marL="0" indent="0" eaLnBrk="1" hangingPunct="1">
              <a:spcBef>
                <a:spcPts val="600"/>
              </a:spcBef>
              <a:spcAft>
                <a:spcPts val="600"/>
              </a:spcAft>
              <a:buNone/>
            </a:pPr>
            <a:r>
              <a:rPr lang="en-US" sz="2200">
                <a:latin typeface="Maiandra GD" pitchFamily="34" charset="0"/>
              </a:rPr>
              <a:t>C generally does not specify the order in which an </a:t>
            </a:r>
            <a:r>
              <a:rPr lang="en-US" sz="2200" smtClean="0">
                <a:latin typeface="Maiandra GD" pitchFamily="34" charset="0"/>
              </a:rPr>
              <a:t>operator</a:t>
            </a:r>
            <a:r>
              <a:rPr lang="en-US" altLang="ja-JP" sz="2200" smtClean="0">
                <a:latin typeface="Maiandra GD" pitchFamily="34" charset="0"/>
              </a:rPr>
              <a:t>’</a:t>
            </a:r>
            <a:r>
              <a:rPr lang="en-US" sz="2200" smtClean="0">
                <a:latin typeface="Maiandra GD" pitchFamily="34" charset="0"/>
              </a:rPr>
              <a:t>s </a:t>
            </a:r>
            <a:r>
              <a:rPr lang="en-US" sz="2200">
                <a:latin typeface="Maiandra GD" pitchFamily="34" charset="0"/>
              </a:rPr>
              <a:t>operands will be </a:t>
            </a:r>
            <a:r>
              <a:rPr lang="en-US" sz="2200" smtClean="0">
                <a:latin typeface="Maiandra GD" pitchFamily="34" charset="0"/>
              </a:rPr>
              <a:t>evaluated.</a:t>
            </a:r>
          </a:p>
          <a:p>
            <a:pPr marL="0" indent="0" eaLnBrk="1" hangingPunct="1">
              <a:spcBef>
                <a:spcPts val="600"/>
              </a:spcBef>
              <a:spcAft>
                <a:spcPts val="600"/>
              </a:spcAft>
              <a:buNone/>
            </a:pPr>
            <a:r>
              <a:rPr lang="en-US" sz="2200" smtClean="0">
                <a:latin typeface="Maiandra GD" pitchFamily="34" charset="0"/>
              </a:rPr>
              <a:t>Therefore, </a:t>
            </a:r>
            <a:r>
              <a:rPr lang="en-US" sz="2200">
                <a:latin typeface="Maiandra GD" pitchFamily="34" charset="0"/>
              </a:rPr>
              <a:t>you should avoid using statements with increment or decrement operators in which a particular variable being incremented or decremented appears more than once.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Grp="1"/>
          </p:cNvGraphicFramePr>
          <p:nvPr>
            <p:ph/>
          </p:nvPr>
        </p:nvGraphicFramePr>
        <p:xfrm>
          <a:off x="1239044" y="914400"/>
          <a:ext cx="6665912" cy="3962400"/>
        </p:xfrm>
        <a:graphic>
          <a:graphicData uri="http://schemas.openxmlformats.org/presentationml/2006/ole">
            <p:oleObj spid="_x0000_s307202" name="Document" r:id="rId4" imgW="7857636" imgH="4907864" progId="Word.Document.8">
              <p:embed/>
            </p:oleObj>
          </a:graphicData>
        </a:graphic>
      </p:graphicFrame>
      <p:sp>
        <p:nvSpPr>
          <p:cNvPr id="15364" name="Rectangle 3"/>
          <p:cNvSpPr>
            <a:spLocks noChangeArrowheads="1"/>
          </p:cNvSpPr>
          <p:nvPr/>
        </p:nvSpPr>
        <p:spPr bwMode="auto">
          <a:xfrm>
            <a:off x="227013" y="5513387"/>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3.11</a:t>
            </a:r>
            <a:r>
              <a:rPr lang="en-US" sz="1800" smtClean="0">
                <a:solidFill>
                  <a:srgbClr val="000000"/>
                </a:solidFill>
                <a:latin typeface="Maiandra GD" pitchFamily="34" charset="0"/>
              </a:rPr>
              <a:t> </a:t>
            </a:r>
            <a:r>
              <a:rPr lang="en-US" sz="1800" b="1">
                <a:solidFill>
                  <a:srgbClr val="000000"/>
                </a:solidFill>
                <a:latin typeface="Maiandra GD" pitchFamily="34" charset="0"/>
              </a:rPr>
              <a:t>|</a:t>
            </a:r>
            <a:r>
              <a:rPr lang="en-US" sz="1800">
                <a:solidFill>
                  <a:srgbClr val="000000"/>
                </a:solidFill>
                <a:latin typeface="Maiandra GD" pitchFamily="34" charset="0"/>
              </a:rPr>
              <a:t> </a:t>
            </a:r>
            <a:r>
              <a:rPr lang="en-US" sz="1800">
                <a:solidFill>
                  <a:schemeClr val="tx1"/>
                </a:solidFill>
                <a:latin typeface="Maiandra GD" pitchFamily="34" charset="0"/>
              </a:rPr>
              <a:t>Precedence of the operators encountered so far in the text.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52400" y="76200"/>
            <a:ext cx="5410200" cy="685800"/>
          </a:xfrm>
        </p:spPr>
        <p:txBody>
          <a:bodyPr/>
          <a:lstStyle/>
          <a:p>
            <a:pPr eaLnBrk="1" hangingPunct="1"/>
            <a:r>
              <a:rPr lang="en-US" smtClean="0">
                <a:effectLst>
                  <a:outerShdw blurRad="38100" dist="38100" dir="2700000" algn="tl">
                    <a:srgbClr val="000000">
                      <a:alpha val="43137"/>
                    </a:srgbClr>
                  </a:outerShdw>
                </a:effectLst>
                <a:latin typeface="Maiandra GD" pitchFamily="34" charset="0"/>
              </a:rPr>
              <a:t>3.8 </a:t>
            </a:r>
            <a:r>
              <a:rPr lang="en-US" dirty="0">
                <a:effectLst>
                  <a:outerShdw blurRad="38100" dist="38100" dir="2700000" algn="tl">
                    <a:srgbClr val="000000">
                      <a:alpha val="43137"/>
                    </a:srgbClr>
                  </a:outerShdw>
                </a:effectLst>
                <a:latin typeface="Maiandra GD" pitchFamily="34" charset="0"/>
              </a:rPr>
              <a:t>Repetition Essentials</a:t>
            </a:r>
          </a:p>
        </p:txBody>
      </p:sp>
      <p:sp>
        <p:nvSpPr>
          <p:cNvPr id="33796" name="Rectangle 3"/>
          <p:cNvSpPr>
            <a:spLocks noGrp="1" noChangeArrowheads="1"/>
          </p:cNvSpPr>
          <p:nvPr>
            <p:ph type="body" idx="1"/>
          </p:nvPr>
        </p:nvSpPr>
        <p:spPr>
          <a:xfrm>
            <a:off x="723900" y="1752600"/>
            <a:ext cx="7696200" cy="4572000"/>
          </a:xfrm>
        </p:spPr>
        <p:txBody>
          <a:bodyPr/>
          <a:lstStyle/>
          <a:p>
            <a:pPr marL="0" indent="274320" algn="just" eaLnBrk="1" hangingPunct="1">
              <a:spcBef>
                <a:spcPts val="600"/>
              </a:spcBef>
              <a:spcAft>
                <a:spcPts val="600"/>
              </a:spcAft>
              <a:buClr>
                <a:schemeClr val="tx1"/>
              </a:buClr>
              <a:buSzPct val="80000"/>
            </a:pPr>
            <a:r>
              <a:rPr lang="en-US" sz="2400" b="0" dirty="0">
                <a:latin typeface="Maiandra GD" pitchFamily="34" charset="0"/>
              </a:rPr>
              <a:t>Loop</a:t>
            </a:r>
          </a:p>
          <a:p>
            <a:pPr lvl="1" algn="just" eaLnBrk="1" hangingPunct="1">
              <a:spcBef>
                <a:spcPts val="600"/>
              </a:spcBef>
              <a:spcAft>
                <a:spcPts val="600"/>
              </a:spcAft>
              <a:buClr>
                <a:schemeClr val="tx1"/>
              </a:buClr>
              <a:buSzPct val="80000"/>
            </a:pPr>
            <a:r>
              <a:rPr lang="en-US" sz="2000" b="0" dirty="0">
                <a:latin typeface="Maiandra GD" pitchFamily="34" charset="0"/>
              </a:rPr>
              <a:t>Group of instructions computer executes </a:t>
            </a:r>
            <a:r>
              <a:rPr lang="en-US" sz="2000" b="0" dirty="0">
                <a:solidFill>
                  <a:srgbClr val="0070C0"/>
                </a:solidFill>
                <a:latin typeface="Maiandra GD" pitchFamily="34" charset="0"/>
              </a:rPr>
              <a:t>repeatedly</a:t>
            </a:r>
            <a:r>
              <a:rPr lang="en-US" sz="2000" b="0" dirty="0">
                <a:latin typeface="Maiandra GD" pitchFamily="34" charset="0"/>
              </a:rPr>
              <a:t> while some condition remains </a:t>
            </a:r>
            <a:r>
              <a:rPr lang="en-US" sz="1800" b="0" dirty="0">
                <a:solidFill>
                  <a:srgbClr val="C00000"/>
                </a:solidFill>
                <a:latin typeface="Maiandra GD" pitchFamily="34" charset="0"/>
              </a:rPr>
              <a:t>true</a:t>
            </a:r>
            <a:endParaRPr lang="en-US" sz="2000" b="0" dirty="0">
              <a:solidFill>
                <a:srgbClr val="C00000"/>
              </a:solidFill>
              <a:latin typeface="Maiandra GD" pitchFamily="34" charset="0"/>
            </a:endParaRPr>
          </a:p>
          <a:p>
            <a:pPr marL="0" indent="274320" algn="just" eaLnBrk="1" hangingPunct="1">
              <a:spcBef>
                <a:spcPts val="600"/>
              </a:spcBef>
              <a:spcAft>
                <a:spcPts val="600"/>
              </a:spcAft>
              <a:buClr>
                <a:schemeClr val="tx1"/>
              </a:buClr>
              <a:buSzPct val="80000"/>
            </a:pPr>
            <a:r>
              <a:rPr lang="en-US" sz="2400" b="0" dirty="0">
                <a:latin typeface="Maiandra GD" pitchFamily="34" charset="0"/>
              </a:rPr>
              <a:t>Counter-controlled repetition</a:t>
            </a:r>
          </a:p>
          <a:p>
            <a:pPr lvl="1" algn="just" eaLnBrk="1" hangingPunct="1">
              <a:spcBef>
                <a:spcPts val="600"/>
              </a:spcBef>
              <a:spcAft>
                <a:spcPts val="600"/>
              </a:spcAft>
              <a:buClr>
                <a:schemeClr val="tx1"/>
              </a:buClr>
              <a:buSzPct val="80000"/>
            </a:pPr>
            <a:r>
              <a:rPr lang="en-US" sz="2000" b="0" dirty="0">
                <a:solidFill>
                  <a:srgbClr val="0070C0"/>
                </a:solidFill>
                <a:latin typeface="Maiandra GD" pitchFamily="34" charset="0"/>
              </a:rPr>
              <a:t>Definite repetition:</a:t>
            </a:r>
            <a:r>
              <a:rPr lang="en-US" sz="2000" b="0" dirty="0">
                <a:latin typeface="Maiandra GD" pitchFamily="34" charset="0"/>
              </a:rPr>
              <a:t> know how many times loop will execute</a:t>
            </a:r>
          </a:p>
          <a:p>
            <a:pPr lvl="1" algn="just" eaLnBrk="1" hangingPunct="1">
              <a:spcBef>
                <a:spcPts val="600"/>
              </a:spcBef>
              <a:spcAft>
                <a:spcPts val="600"/>
              </a:spcAft>
              <a:buClr>
                <a:schemeClr val="tx1"/>
              </a:buClr>
              <a:buSzPct val="80000"/>
            </a:pPr>
            <a:r>
              <a:rPr lang="en-US" sz="2000" b="0" dirty="0">
                <a:latin typeface="Maiandra GD" pitchFamily="34" charset="0"/>
              </a:rPr>
              <a:t>Control variable used to </a:t>
            </a:r>
            <a:r>
              <a:rPr lang="en-US" sz="2000" b="0" dirty="0">
                <a:solidFill>
                  <a:srgbClr val="0070C0"/>
                </a:solidFill>
                <a:latin typeface="Maiandra GD" pitchFamily="34" charset="0"/>
              </a:rPr>
              <a:t>count repetitions</a:t>
            </a:r>
          </a:p>
          <a:p>
            <a:pPr marL="0" indent="274320" algn="just" eaLnBrk="1" hangingPunct="1">
              <a:spcBef>
                <a:spcPts val="600"/>
              </a:spcBef>
              <a:spcAft>
                <a:spcPts val="600"/>
              </a:spcAft>
              <a:buClr>
                <a:schemeClr val="tx1"/>
              </a:buClr>
              <a:buSzPct val="80000"/>
            </a:pPr>
            <a:r>
              <a:rPr lang="en-US" sz="2400" b="0" dirty="0">
                <a:latin typeface="Maiandra GD" pitchFamily="34" charset="0"/>
              </a:rPr>
              <a:t>Sentinel-controlled repetition</a:t>
            </a:r>
          </a:p>
          <a:p>
            <a:pPr lvl="1" algn="just" eaLnBrk="1" hangingPunct="1">
              <a:spcBef>
                <a:spcPts val="600"/>
              </a:spcBef>
              <a:spcAft>
                <a:spcPts val="600"/>
              </a:spcAft>
              <a:buClr>
                <a:schemeClr val="tx1"/>
              </a:buClr>
              <a:buSzPct val="80000"/>
            </a:pPr>
            <a:r>
              <a:rPr lang="en-US" sz="2000" b="0" dirty="0">
                <a:solidFill>
                  <a:srgbClr val="0070C0"/>
                </a:solidFill>
                <a:latin typeface="Maiandra GD" pitchFamily="34" charset="0"/>
              </a:rPr>
              <a:t>Indefinite repetition</a:t>
            </a:r>
          </a:p>
          <a:p>
            <a:pPr lvl="1" algn="just" eaLnBrk="1" hangingPunct="1">
              <a:spcBef>
                <a:spcPts val="600"/>
              </a:spcBef>
              <a:spcAft>
                <a:spcPts val="600"/>
              </a:spcAft>
              <a:buClr>
                <a:schemeClr val="tx1"/>
              </a:buClr>
              <a:buSzPct val="80000"/>
            </a:pPr>
            <a:r>
              <a:rPr lang="en-US" sz="2000" b="0" dirty="0">
                <a:latin typeface="Maiandra GD" pitchFamily="34" charset="0"/>
              </a:rPr>
              <a:t>Used when number of repetitions </a:t>
            </a:r>
            <a:r>
              <a:rPr lang="en-US" sz="2000" b="0" dirty="0">
                <a:solidFill>
                  <a:srgbClr val="0070C0"/>
                </a:solidFill>
                <a:latin typeface="Maiandra GD" pitchFamily="34" charset="0"/>
              </a:rPr>
              <a:t>not known</a:t>
            </a:r>
          </a:p>
          <a:p>
            <a:pPr lvl="1" algn="just" eaLnBrk="1" hangingPunct="1">
              <a:spcBef>
                <a:spcPts val="600"/>
              </a:spcBef>
              <a:spcAft>
                <a:spcPts val="600"/>
              </a:spcAft>
              <a:buClr>
                <a:schemeClr val="tx1"/>
              </a:buClr>
              <a:buSzPct val="80000"/>
            </a:pPr>
            <a:r>
              <a:rPr lang="en-US" sz="2000" b="0" dirty="0">
                <a:latin typeface="Maiandra GD" pitchFamily="34" charset="0"/>
              </a:rPr>
              <a:t>Sentinel value indicates "</a:t>
            </a:r>
            <a:r>
              <a:rPr lang="en-US" sz="2000" b="0" dirty="0">
                <a:solidFill>
                  <a:srgbClr val="C00000"/>
                </a:solidFill>
                <a:latin typeface="Maiandra GD" pitchFamily="34" charset="0"/>
              </a:rPr>
              <a:t>end of data</a:t>
            </a:r>
            <a:r>
              <a:rPr lang="en-US" sz="2000" b="0" dirty="0">
                <a:latin typeface="Maiandra GD" pitchFamily="34" charset="0"/>
              </a:rPr>
              <a:t>"</a:t>
            </a:r>
            <a:endParaRPr lang="en-US" b="0" dirty="0">
              <a:latin typeface="Maiandra GD"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52400" y="76200"/>
            <a:ext cx="6400800" cy="533400"/>
          </a:xfrm>
        </p:spPr>
        <p:txBody>
          <a:bodyPr/>
          <a:lstStyle/>
          <a:p>
            <a:pPr eaLnBrk="1" hangingPunct="1"/>
            <a:r>
              <a:rPr lang="en-US" sz="2800" smtClean="0">
                <a:solidFill>
                  <a:schemeClr val="accent5">
                    <a:lumMod val="10000"/>
                  </a:schemeClr>
                </a:solidFill>
                <a:effectLst>
                  <a:outerShdw blurRad="38100" dist="38100" dir="2700000" algn="tl">
                    <a:srgbClr val="000000">
                      <a:alpha val="43137"/>
                    </a:srgbClr>
                  </a:outerShdw>
                </a:effectLst>
                <a:latin typeface="Maiandra GD" pitchFamily="34" charset="0"/>
              </a:rPr>
              <a:t>3.8.1 </a:t>
            </a:r>
            <a:r>
              <a:rPr lang="en-US" sz="2800" dirty="0">
                <a:solidFill>
                  <a:schemeClr val="accent5">
                    <a:lumMod val="10000"/>
                  </a:schemeClr>
                </a:solidFill>
                <a:effectLst>
                  <a:outerShdw blurRad="38100" dist="38100" dir="2700000" algn="tl">
                    <a:srgbClr val="000000">
                      <a:alpha val="43137"/>
                    </a:srgbClr>
                  </a:outerShdw>
                </a:effectLst>
                <a:latin typeface="Maiandra GD" pitchFamily="34" charset="0"/>
              </a:rPr>
              <a:t>Counter-Controlled Repetition</a:t>
            </a:r>
          </a:p>
        </p:txBody>
      </p:sp>
      <p:sp>
        <p:nvSpPr>
          <p:cNvPr id="34820" name="Rectangle 3"/>
          <p:cNvSpPr>
            <a:spLocks noGrp="1" noChangeArrowheads="1"/>
          </p:cNvSpPr>
          <p:nvPr>
            <p:ph type="body" idx="1"/>
          </p:nvPr>
        </p:nvSpPr>
        <p:spPr>
          <a:xfrm>
            <a:off x="628650" y="2133600"/>
            <a:ext cx="7886700" cy="3276600"/>
          </a:xfrm>
        </p:spPr>
        <p:txBody>
          <a:bodyPr/>
          <a:lstStyle/>
          <a:p>
            <a:pPr marL="0" algn="just" eaLnBrk="1" hangingPunct="1">
              <a:spcBef>
                <a:spcPts val="900"/>
              </a:spcBef>
              <a:spcAft>
                <a:spcPts val="900"/>
              </a:spcAft>
              <a:buSzPct val="80000"/>
            </a:pPr>
            <a:r>
              <a:rPr lang="en-US" sz="2400" b="0" dirty="0">
                <a:solidFill>
                  <a:srgbClr val="C00000"/>
                </a:solidFill>
                <a:latin typeface="Maiandra GD" pitchFamily="34" charset="0"/>
              </a:rPr>
              <a:t>Counter-controlled repetition</a:t>
            </a:r>
            <a:r>
              <a:rPr lang="en-US" sz="2400" b="0" dirty="0">
                <a:latin typeface="Maiandra GD" pitchFamily="34" charset="0"/>
              </a:rPr>
              <a:t> requires</a:t>
            </a:r>
          </a:p>
          <a:p>
            <a:pPr lvl="1" algn="just" eaLnBrk="1" hangingPunct="1">
              <a:spcBef>
                <a:spcPts val="900"/>
              </a:spcBef>
              <a:spcAft>
                <a:spcPts val="900"/>
              </a:spcAft>
              <a:buClr>
                <a:schemeClr val="tx1"/>
              </a:buClr>
              <a:buSzPct val="80000"/>
            </a:pPr>
            <a:r>
              <a:rPr lang="en-US" sz="2000" b="0" dirty="0">
                <a:latin typeface="Maiandra GD" pitchFamily="34" charset="0"/>
              </a:rPr>
              <a:t>The name of </a:t>
            </a:r>
            <a:r>
              <a:rPr lang="en-US" sz="2000" b="0" dirty="0">
                <a:solidFill>
                  <a:srgbClr val="0070C0"/>
                </a:solidFill>
                <a:latin typeface="Maiandra GD" pitchFamily="34" charset="0"/>
              </a:rPr>
              <a:t>a control variable</a:t>
            </a:r>
            <a:r>
              <a:rPr lang="en-US" sz="2000" b="0" dirty="0">
                <a:latin typeface="Maiandra GD" pitchFamily="34" charset="0"/>
              </a:rPr>
              <a:t> (or </a:t>
            </a:r>
            <a:r>
              <a:rPr lang="en-US" sz="2000" b="0" dirty="0">
                <a:solidFill>
                  <a:srgbClr val="0070C0"/>
                </a:solidFill>
                <a:latin typeface="Maiandra GD" pitchFamily="34" charset="0"/>
              </a:rPr>
              <a:t>loop counter</a:t>
            </a:r>
            <a:r>
              <a:rPr lang="en-US" sz="2000" b="0" dirty="0">
                <a:latin typeface="Maiandra GD" pitchFamily="34" charset="0"/>
              </a:rPr>
              <a:t>)</a:t>
            </a:r>
          </a:p>
          <a:p>
            <a:pPr lvl="1" algn="just" eaLnBrk="1" hangingPunct="1">
              <a:spcBef>
                <a:spcPts val="900"/>
              </a:spcBef>
              <a:spcAft>
                <a:spcPts val="900"/>
              </a:spcAft>
              <a:buClr>
                <a:schemeClr val="tx1"/>
              </a:buClr>
              <a:buSzPct val="80000"/>
            </a:pPr>
            <a:r>
              <a:rPr lang="en-US" sz="2000" b="0" dirty="0">
                <a:solidFill>
                  <a:srgbClr val="0070C0"/>
                </a:solidFill>
                <a:latin typeface="Maiandra GD" pitchFamily="34" charset="0"/>
              </a:rPr>
              <a:t>The initial value</a:t>
            </a:r>
            <a:r>
              <a:rPr lang="en-US" sz="2000" b="0" dirty="0">
                <a:latin typeface="Maiandra GD" pitchFamily="34" charset="0"/>
              </a:rPr>
              <a:t> of the control variable</a:t>
            </a:r>
          </a:p>
          <a:p>
            <a:pPr lvl="1" algn="just" eaLnBrk="1" hangingPunct="1">
              <a:spcBef>
                <a:spcPts val="900"/>
              </a:spcBef>
              <a:spcAft>
                <a:spcPts val="900"/>
              </a:spcAft>
              <a:buClr>
                <a:schemeClr val="tx1"/>
              </a:buClr>
              <a:buSzPct val="80000"/>
            </a:pPr>
            <a:r>
              <a:rPr lang="en-US" sz="2000" b="0" dirty="0">
                <a:solidFill>
                  <a:srgbClr val="0070C0"/>
                </a:solidFill>
                <a:latin typeface="Maiandra GD" pitchFamily="34" charset="0"/>
              </a:rPr>
              <a:t>An increment (or decrement)</a:t>
            </a:r>
            <a:r>
              <a:rPr lang="en-US" sz="2000" b="0" dirty="0">
                <a:latin typeface="Maiandra GD" pitchFamily="34" charset="0"/>
              </a:rPr>
              <a:t> by which the control variable is modified each time through the loop</a:t>
            </a:r>
          </a:p>
          <a:p>
            <a:pPr lvl="1" algn="just" eaLnBrk="1" hangingPunct="1">
              <a:spcBef>
                <a:spcPts val="900"/>
              </a:spcBef>
              <a:spcAft>
                <a:spcPts val="900"/>
              </a:spcAft>
              <a:buClr>
                <a:schemeClr val="tx1"/>
              </a:buClr>
              <a:buSzPct val="80000"/>
            </a:pPr>
            <a:r>
              <a:rPr lang="en-US" sz="2000" b="0" dirty="0">
                <a:solidFill>
                  <a:srgbClr val="0070C0"/>
                </a:solidFill>
                <a:latin typeface="Maiandra GD" pitchFamily="34" charset="0"/>
              </a:rPr>
              <a:t>A condition</a:t>
            </a:r>
            <a:r>
              <a:rPr lang="en-US" sz="2000" b="0" dirty="0">
                <a:latin typeface="Maiandra GD" pitchFamily="34" charset="0"/>
              </a:rPr>
              <a:t> that tests for the final value of the control variable (i.e., whether looping should continue)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body" idx="1"/>
          </p:nvPr>
        </p:nvSpPr>
        <p:spPr>
          <a:xfrm>
            <a:off x="838200" y="990600"/>
            <a:ext cx="7467600" cy="4876800"/>
          </a:xfrm>
        </p:spPr>
        <p:txBody>
          <a:bodyPr/>
          <a:lstStyle/>
          <a:p>
            <a:pPr eaLnBrk="1" hangingPunct="1">
              <a:spcBef>
                <a:spcPts val="400"/>
              </a:spcBef>
              <a:spcAft>
                <a:spcPts val="400"/>
              </a:spcAft>
              <a:buSzPct val="80000"/>
            </a:pPr>
            <a:r>
              <a:rPr lang="en-US" b="0" dirty="0">
                <a:latin typeface="Maiandra GD" pitchFamily="34" charset="0"/>
              </a:rPr>
              <a:t>Example:  </a:t>
            </a:r>
          </a:p>
          <a:p>
            <a:pPr lvl="2" eaLnBrk="1" hangingPunct="1">
              <a:spcBef>
                <a:spcPts val="400"/>
              </a:spcBef>
              <a:spcAft>
                <a:spcPts val="400"/>
              </a:spcAft>
              <a:buFont typeface="Arial" charset="0"/>
              <a:buNone/>
            </a:pPr>
            <a:r>
              <a:rPr lang="en-US" sz="1800" b="0" dirty="0" err="1">
                <a:latin typeface="Maiandra GD" pitchFamily="34" charset="0"/>
              </a:rPr>
              <a:t>int</a:t>
            </a:r>
            <a:r>
              <a:rPr lang="en-US" sz="1800" b="0" dirty="0">
                <a:latin typeface="Maiandra GD" pitchFamily="34" charset="0"/>
              </a:rPr>
              <a:t> counter = 1</a:t>
            </a:r>
            <a:r>
              <a:rPr lang="en-US" sz="1800" b="0" dirty="0" smtClean="0">
                <a:latin typeface="Maiandra GD" pitchFamily="34" charset="0"/>
              </a:rPr>
              <a:t>;			</a:t>
            </a:r>
            <a:r>
              <a:rPr lang="en-US" sz="1800" b="0" dirty="0" smtClean="0">
                <a:solidFill>
                  <a:srgbClr val="0070C0"/>
                </a:solidFill>
                <a:latin typeface="Maiandra GD" pitchFamily="34" charset="0"/>
              </a:rPr>
              <a:t>// </a:t>
            </a:r>
            <a:r>
              <a:rPr lang="en-US" sz="1800" b="0" dirty="0">
                <a:solidFill>
                  <a:srgbClr val="0070C0"/>
                </a:solidFill>
                <a:latin typeface="Maiandra GD" pitchFamily="34" charset="0"/>
              </a:rPr>
              <a:t>initialization</a:t>
            </a:r>
          </a:p>
          <a:p>
            <a:pPr lvl="2" eaLnBrk="1" hangingPunct="1">
              <a:spcBef>
                <a:spcPts val="400"/>
              </a:spcBef>
              <a:spcAft>
                <a:spcPts val="400"/>
              </a:spcAft>
              <a:buFont typeface="Arial" charset="0"/>
              <a:buNone/>
            </a:pPr>
            <a:r>
              <a:rPr lang="en-US" sz="1800" b="0" dirty="0">
                <a:latin typeface="Maiandra GD" pitchFamily="34" charset="0"/>
              </a:rPr>
              <a:t>while </a:t>
            </a:r>
            <a:r>
              <a:rPr lang="en-US" sz="1800" b="0" dirty="0" smtClean="0">
                <a:latin typeface="Maiandra GD" pitchFamily="34" charset="0"/>
              </a:rPr>
              <a:t>(counter </a:t>
            </a:r>
            <a:r>
              <a:rPr lang="en-US" sz="1800" b="0" dirty="0">
                <a:latin typeface="Maiandra GD" pitchFamily="34" charset="0"/>
              </a:rPr>
              <a:t>&lt;= </a:t>
            </a:r>
            <a:r>
              <a:rPr lang="en-US" sz="1800" b="0" dirty="0" smtClean="0">
                <a:latin typeface="Maiandra GD" pitchFamily="34" charset="0"/>
              </a:rPr>
              <a:t>10) {		</a:t>
            </a:r>
            <a:r>
              <a:rPr lang="en-US" sz="1800" b="0" dirty="0" smtClean="0">
                <a:solidFill>
                  <a:srgbClr val="0070C0"/>
                </a:solidFill>
                <a:latin typeface="Maiandra GD" pitchFamily="34" charset="0"/>
              </a:rPr>
              <a:t>// </a:t>
            </a:r>
            <a:r>
              <a:rPr lang="en-US" sz="1800" b="0" dirty="0">
                <a:solidFill>
                  <a:srgbClr val="0070C0"/>
                </a:solidFill>
                <a:latin typeface="Maiandra GD" pitchFamily="34" charset="0"/>
              </a:rPr>
              <a:t>repetition condition</a:t>
            </a:r>
          </a:p>
          <a:p>
            <a:pPr lvl="2" eaLnBrk="1" hangingPunct="1">
              <a:spcBef>
                <a:spcPts val="400"/>
              </a:spcBef>
              <a:spcAft>
                <a:spcPts val="400"/>
              </a:spcAft>
              <a:buFont typeface="Arial" charset="0"/>
              <a:buNone/>
            </a:pPr>
            <a:r>
              <a:rPr lang="en-US" sz="1800" b="0" dirty="0">
                <a:latin typeface="Maiandra GD" pitchFamily="34" charset="0"/>
              </a:rPr>
              <a:t>   </a:t>
            </a:r>
            <a:r>
              <a:rPr lang="en-US" sz="1800" b="0" dirty="0" smtClean="0">
                <a:latin typeface="Maiandra GD" pitchFamily="34" charset="0"/>
              </a:rPr>
              <a:t>  </a:t>
            </a:r>
            <a:r>
              <a:rPr lang="en-US" sz="1800" b="0" dirty="0" err="1" smtClean="0">
                <a:latin typeface="Maiandra GD" pitchFamily="34" charset="0"/>
              </a:rPr>
              <a:t>printf</a:t>
            </a:r>
            <a:r>
              <a:rPr lang="en-US" sz="1800" b="0" dirty="0" smtClean="0">
                <a:latin typeface="Maiandra GD" pitchFamily="34" charset="0"/>
              </a:rPr>
              <a:t>("%d \n</a:t>
            </a:r>
            <a:r>
              <a:rPr lang="en-US" sz="1800" b="0" dirty="0">
                <a:latin typeface="Maiandra GD" pitchFamily="34" charset="0"/>
              </a:rPr>
              <a:t>", </a:t>
            </a:r>
            <a:r>
              <a:rPr lang="en-US" sz="1800" b="0" dirty="0" smtClean="0">
                <a:latin typeface="Maiandra GD" pitchFamily="34" charset="0"/>
              </a:rPr>
              <a:t>counter);	</a:t>
            </a:r>
            <a:r>
              <a:rPr lang="en-US" sz="1800" b="0" dirty="0" smtClean="0">
                <a:solidFill>
                  <a:srgbClr val="0070C0"/>
                </a:solidFill>
                <a:latin typeface="Maiandra GD" pitchFamily="34" charset="0"/>
              </a:rPr>
              <a:t>// display counter</a:t>
            </a:r>
            <a:endParaRPr lang="en-US" sz="1800" b="0" dirty="0">
              <a:solidFill>
                <a:srgbClr val="0070C0"/>
              </a:solidFill>
              <a:latin typeface="Maiandra GD" pitchFamily="34" charset="0"/>
            </a:endParaRPr>
          </a:p>
          <a:p>
            <a:pPr lvl="2" eaLnBrk="1" hangingPunct="1">
              <a:spcBef>
                <a:spcPts val="400"/>
              </a:spcBef>
              <a:spcAft>
                <a:spcPts val="400"/>
              </a:spcAft>
              <a:buFont typeface="Arial" charset="0"/>
              <a:buNone/>
            </a:pPr>
            <a:r>
              <a:rPr lang="en-US" sz="1800" b="0" dirty="0">
                <a:latin typeface="Maiandra GD" pitchFamily="34" charset="0"/>
              </a:rPr>
              <a:t>   </a:t>
            </a:r>
            <a:r>
              <a:rPr lang="en-US" sz="1800" b="0" dirty="0" smtClean="0">
                <a:latin typeface="Maiandra GD" pitchFamily="34" charset="0"/>
              </a:rPr>
              <a:t>  ++</a:t>
            </a:r>
            <a:r>
              <a:rPr lang="en-US" sz="1800" b="0" dirty="0">
                <a:latin typeface="Maiandra GD" pitchFamily="34" charset="0"/>
              </a:rPr>
              <a:t>counter</a:t>
            </a:r>
            <a:r>
              <a:rPr lang="en-US" sz="1800" b="0" dirty="0" smtClean="0">
                <a:latin typeface="Maiandra GD" pitchFamily="34" charset="0"/>
              </a:rPr>
              <a:t>;			</a:t>
            </a:r>
            <a:r>
              <a:rPr lang="en-US" sz="1800" b="0" dirty="0" smtClean="0">
                <a:solidFill>
                  <a:srgbClr val="0070C0"/>
                </a:solidFill>
                <a:latin typeface="Maiandra GD" pitchFamily="34" charset="0"/>
              </a:rPr>
              <a:t>// </a:t>
            </a:r>
            <a:r>
              <a:rPr lang="en-US" sz="1800" b="0" dirty="0">
                <a:solidFill>
                  <a:srgbClr val="0070C0"/>
                </a:solidFill>
                <a:latin typeface="Maiandra GD" pitchFamily="34" charset="0"/>
              </a:rPr>
              <a:t>increment</a:t>
            </a:r>
          </a:p>
          <a:p>
            <a:pPr lvl="2" eaLnBrk="1" hangingPunct="1">
              <a:spcBef>
                <a:spcPts val="400"/>
              </a:spcBef>
              <a:spcAft>
                <a:spcPts val="400"/>
              </a:spcAft>
              <a:buFont typeface="Arial" charset="0"/>
              <a:buNone/>
            </a:pPr>
            <a:r>
              <a:rPr lang="en-US" sz="1800" b="0" dirty="0">
                <a:latin typeface="Maiandra GD" pitchFamily="34" charset="0"/>
              </a:rPr>
              <a:t>}</a:t>
            </a:r>
          </a:p>
          <a:p>
            <a:pPr lvl="1" eaLnBrk="1" hangingPunct="1">
              <a:spcBef>
                <a:spcPts val="400"/>
              </a:spcBef>
              <a:spcAft>
                <a:spcPts val="400"/>
              </a:spcAft>
              <a:buClr>
                <a:schemeClr val="tx1"/>
              </a:buClr>
              <a:buSzPct val="80000"/>
            </a:pPr>
            <a:r>
              <a:rPr lang="en-US" sz="2400" b="0" dirty="0">
                <a:latin typeface="Maiandra GD" pitchFamily="34" charset="0"/>
              </a:rPr>
              <a:t>The statement</a:t>
            </a:r>
          </a:p>
          <a:p>
            <a:pPr lvl="3" eaLnBrk="1" hangingPunct="1">
              <a:spcBef>
                <a:spcPts val="400"/>
              </a:spcBef>
              <a:spcAft>
                <a:spcPts val="400"/>
              </a:spcAft>
              <a:buClr>
                <a:schemeClr val="tx1"/>
              </a:buClr>
              <a:buSzPct val="80000"/>
            </a:pPr>
            <a:r>
              <a:rPr lang="en-US" sz="1800" b="0" dirty="0" err="1">
                <a:solidFill>
                  <a:srgbClr val="C00000"/>
                </a:solidFill>
                <a:latin typeface="Maiandra GD" pitchFamily="34" charset="0"/>
              </a:rPr>
              <a:t>int</a:t>
            </a:r>
            <a:r>
              <a:rPr lang="en-US" sz="1800" b="0" dirty="0">
                <a:solidFill>
                  <a:srgbClr val="C00000"/>
                </a:solidFill>
                <a:latin typeface="Maiandra GD" pitchFamily="34" charset="0"/>
              </a:rPr>
              <a:t> counter = 1;</a:t>
            </a:r>
          </a:p>
          <a:p>
            <a:pPr lvl="2" eaLnBrk="1" hangingPunct="1">
              <a:spcBef>
                <a:spcPts val="400"/>
              </a:spcBef>
              <a:spcAft>
                <a:spcPts val="400"/>
              </a:spcAft>
              <a:buClr>
                <a:schemeClr val="tx1"/>
              </a:buClr>
              <a:buSzPct val="80000"/>
            </a:pPr>
            <a:r>
              <a:rPr lang="en-US" b="0" dirty="0">
                <a:latin typeface="Maiandra GD" pitchFamily="34" charset="0"/>
              </a:rPr>
              <a:t>Names </a:t>
            </a:r>
            <a:r>
              <a:rPr lang="en-US" sz="1800" b="0" dirty="0" smtClean="0">
                <a:solidFill>
                  <a:srgbClr val="0070C0"/>
                </a:solidFill>
                <a:latin typeface="Maiandra GD" pitchFamily="34" charset="0"/>
              </a:rPr>
              <a:t>counter</a:t>
            </a:r>
            <a:r>
              <a:rPr lang="en-US" b="0" dirty="0" smtClean="0">
                <a:latin typeface="Maiandra GD" pitchFamily="34" charset="0"/>
              </a:rPr>
              <a:t> variable</a:t>
            </a:r>
            <a:endParaRPr lang="en-US" sz="1800" b="0" dirty="0">
              <a:latin typeface="Maiandra GD" pitchFamily="34" charset="0"/>
            </a:endParaRPr>
          </a:p>
          <a:p>
            <a:pPr lvl="2" eaLnBrk="1" hangingPunct="1">
              <a:spcBef>
                <a:spcPts val="400"/>
              </a:spcBef>
              <a:spcAft>
                <a:spcPts val="400"/>
              </a:spcAft>
              <a:buClr>
                <a:schemeClr val="tx1"/>
              </a:buClr>
              <a:buSzPct val="80000"/>
            </a:pPr>
            <a:r>
              <a:rPr lang="en-US" b="0" dirty="0">
                <a:latin typeface="Maiandra GD" pitchFamily="34" charset="0"/>
              </a:rPr>
              <a:t>Defines it to be </a:t>
            </a:r>
            <a:r>
              <a:rPr lang="en-US" sz="1800" b="0" dirty="0">
                <a:solidFill>
                  <a:srgbClr val="0070C0"/>
                </a:solidFill>
                <a:latin typeface="Maiandra GD" pitchFamily="34" charset="0"/>
              </a:rPr>
              <a:t>an integer</a:t>
            </a:r>
            <a:endParaRPr lang="en-US" b="0" dirty="0">
              <a:solidFill>
                <a:srgbClr val="0070C0"/>
              </a:solidFill>
              <a:latin typeface="Maiandra GD" pitchFamily="34" charset="0"/>
            </a:endParaRPr>
          </a:p>
          <a:p>
            <a:pPr lvl="2" eaLnBrk="1" hangingPunct="1">
              <a:spcBef>
                <a:spcPts val="400"/>
              </a:spcBef>
              <a:spcAft>
                <a:spcPts val="400"/>
              </a:spcAft>
              <a:buClr>
                <a:schemeClr val="tx1"/>
              </a:buClr>
              <a:buSzPct val="80000"/>
            </a:pPr>
            <a:r>
              <a:rPr lang="en-US" b="0" dirty="0">
                <a:latin typeface="Maiandra GD" pitchFamily="34" charset="0"/>
              </a:rPr>
              <a:t>Reserves </a:t>
            </a:r>
            <a:r>
              <a:rPr lang="en-US" sz="1800" b="0" dirty="0">
                <a:solidFill>
                  <a:srgbClr val="0070C0"/>
                </a:solidFill>
                <a:latin typeface="Maiandra GD" pitchFamily="34" charset="0"/>
              </a:rPr>
              <a:t>space for it</a:t>
            </a:r>
            <a:r>
              <a:rPr lang="en-US" b="0" dirty="0">
                <a:latin typeface="Maiandra GD" pitchFamily="34" charset="0"/>
              </a:rPr>
              <a:t> in memory</a:t>
            </a:r>
          </a:p>
          <a:p>
            <a:pPr lvl="2" eaLnBrk="1" hangingPunct="1">
              <a:spcBef>
                <a:spcPts val="400"/>
              </a:spcBef>
              <a:spcAft>
                <a:spcPts val="400"/>
              </a:spcAft>
              <a:buClr>
                <a:schemeClr val="tx1"/>
              </a:buClr>
              <a:buSzPct val="80000"/>
            </a:pPr>
            <a:r>
              <a:rPr lang="en-US" b="0" dirty="0">
                <a:latin typeface="Maiandra GD" pitchFamily="34" charset="0"/>
              </a:rPr>
              <a:t>Sets it to an initial value of </a:t>
            </a:r>
            <a:r>
              <a:rPr lang="en-US" sz="1800" b="0" dirty="0">
                <a:solidFill>
                  <a:srgbClr val="0070C0"/>
                </a:solidFill>
                <a:latin typeface="Maiandra GD" pitchFamily="34" charset="0"/>
              </a:rPr>
              <a:t>1</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34925" y="47625"/>
          <a:ext cx="7175500" cy="6388100"/>
        </p:xfrm>
        <a:graphic>
          <a:graphicData uri="http://schemas.openxmlformats.org/presentationml/2006/ole">
            <p:oleObj spid="_x0000_s1035" name="Document" r:id="rId4" imgW="7204187" imgH="6425212" progId="Word.Document.8">
              <p:embed/>
            </p:oleObj>
          </a:graphicData>
        </a:graphic>
      </p:graphicFrame>
      <p:sp>
        <p:nvSpPr>
          <p:cNvPr id="1028" name="Rectangle 3"/>
          <p:cNvSpPr>
            <a:spLocks noChangeArrowheads="1"/>
          </p:cNvSpPr>
          <p:nvPr/>
        </p:nvSpPr>
        <p:spPr bwMode="auto">
          <a:xfrm>
            <a:off x="7271658" y="152400"/>
            <a:ext cx="1828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spcAft>
                <a:spcPct val="0"/>
              </a:spcAft>
              <a:buClrTx/>
            </a:pPr>
            <a:r>
              <a:rPr lang="en-US" sz="2000" u="sng" dirty="0">
                <a:solidFill>
                  <a:srgbClr val="7030A0"/>
                </a:solidFill>
                <a:latin typeface="Maiandra GD" pitchFamily="34" charset="0"/>
              </a:rPr>
              <a:t>Outline</a:t>
            </a:r>
          </a:p>
        </p:txBody>
      </p:sp>
      <p:sp>
        <p:nvSpPr>
          <p:cNvPr id="869382" name="Text Box 6"/>
          <p:cNvSpPr txBox="1">
            <a:spLocks noChangeArrowheads="1"/>
          </p:cNvSpPr>
          <p:nvPr/>
        </p:nvSpPr>
        <p:spPr bwMode="auto">
          <a:xfrm>
            <a:off x="5344886" y="1208314"/>
            <a:ext cx="2895600" cy="590550"/>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algn="just" eaLnBrk="1" hangingPunct="1">
              <a:spcBef>
                <a:spcPct val="50000"/>
              </a:spcBef>
            </a:pPr>
            <a:r>
              <a:rPr lang="en-US" dirty="0">
                <a:solidFill>
                  <a:schemeClr val="tx1"/>
                </a:solidFill>
                <a:latin typeface="Maiandra GD" pitchFamily="34" charset="0"/>
                <a:ea typeface="Times New Roman" charset="0"/>
                <a:cs typeface="AGaramond" charset="0"/>
              </a:rPr>
              <a:t>Definition and assignment are performed simultaneously</a:t>
            </a:r>
          </a:p>
        </p:txBody>
      </p:sp>
      <p:sp>
        <p:nvSpPr>
          <p:cNvPr id="1031" name="Line 7"/>
          <p:cNvSpPr>
            <a:spLocks noChangeShapeType="1"/>
          </p:cNvSpPr>
          <p:nvPr/>
        </p:nvSpPr>
        <p:spPr bwMode="auto">
          <a:xfrm flipH="1">
            <a:off x="3318328" y="1497692"/>
            <a:ext cx="20116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1"/>
          </p:nvPr>
        </p:nvSpPr>
        <p:spPr>
          <a:xfrm>
            <a:off x="1009650" y="2057400"/>
            <a:ext cx="7124700" cy="2819400"/>
          </a:xfrm>
        </p:spPr>
        <p:txBody>
          <a:bodyPr/>
          <a:lstStyle/>
          <a:p>
            <a:pPr eaLnBrk="1" hangingPunct="1">
              <a:spcBef>
                <a:spcPts val="1200"/>
              </a:spcBef>
              <a:spcAft>
                <a:spcPts val="1200"/>
              </a:spcAft>
              <a:buSzPct val="80000"/>
            </a:pPr>
            <a:r>
              <a:rPr lang="en-US" sz="2400" b="0" dirty="0">
                <a:latin typeface="Maiandra GD" pitchFamily="34" charset="0"/>
              </a:rPr>
              <a:t>Condensed code</a:t>
            </a:r>
          </a:p>
          <a:p>
            <a:pPr lvl="1" eaLnBrk="1" hangingPunct="1">
              <a:spcBef>
                <a:spcPts val="1200"/>
              </a:spcBef>
              <a:spcAft>
                <a:spcPts val="1200"/>
              </a:spcAft>
              <a:buSzPct val="80000"/>
            </a:pPr>
            <a:r>
              <a:rPr lang="en-US" sz="2000" b="0" dirty="0">
                <a:latin typeface="Maiandra GD" pitchFamily="34" charset="0"/>
              </a:rPr>
              <a:t>C Programmers would make the program </a:t>
            </a:r>
            <a:r>
              <a:rPr lang="en-US" sz="2000" b="0" dirty="0">
                <a:solidFill>
                  <a:srgbClr val="0070C0"/>
                </a:solidFill>
                <a:latin typeface="Maiandra GD" pitchFamily="34" charset="0"/>
              </a:rPr>
              <a:t>more concise</a:t>
            </a:r>
          </a:p>
          <a:p>
            <a:pPr lvl="1" eaLnBrk="1" hangingPunct="1">
              <a:spcBef>
                <a:spcPts val="1200"/>
              </a:spcBef>
              <a:spcAft>
                <a:spcPts val="1200"/>
              </a:spcAft>
              <a:buSzPct val="80000"/>
            </a:pPr>
            <a:r>
              <a:rPr lang="en-US" sz="2000" b="0" dirty="0">
                <a:latin typeface="Maiandra GD" pitchFamily="34" charset="0"/>
              </a:rPr>
              <a:t>Initialize </a:t>
            </a:r>
            <a:r>
              <a:rPr lang="en-US" sz="1800" b="0" dirty="0">
                <a:solidFill>
                  <a:srgbClr val="0070C0"/>
                </a:solidFill>
                <a:latin typeface="Maiandra GD" pitchFamily="34" charset="0"/>
              </a:rPr>
              <a:t>counter</a:t>
            </a:r>
            <a:r>
              <a:rPr lang="en-US" sz="2000" b="0" dirty="0">
                <a:latin typeface="Maiandra GD" pitchFamily="34" charset="0"/>
              </a:rPr>
              <a:t> to </a:t>
            </a:r>
            <a:r>
              <a:rPr lang="en-US" sz="1800" b="0" dirty="0">
                <a:solidFill>
                  <a:srgbClr val="0070C0"/>
                </a:solidFill>
                <a:latin typeface="Maiandra GD" pitchFamily="34" charset="0"/>
              </a:rPr>
              <a:t>0</a:t>
            </a:r>
          </a:p>
          <a:p>
            <a:pPr lvl="2" eaLnBrk="1" hangingPunct="1">
              <a:lnSpc>
                <a:spcPct val="150000"/>
              </a:lnSpc>
              <a:spcBef>
                <a:spcPts val="1200"/>
              </a:spcBef>
              <a:spcAft>
                <a:spcPts val="1200"/>
              </a:spcAft>
              <a:buNone/>
            </a:pPr>
            <a:r>
              <a:rPr lang="en-US" sz="1600" b="0" dirty="0">
                <a:latin typeface="Maiandra GD" pitchFamily="34" charset="0"/>
              </a:rPr>
              <a:t>while ( ++counter &lt;= 10 )</a:t>
            </a:r>
            <a:br>
              <a:rPr lang="en-US" sz="1600" b="0" dirty="0">
                <a:latin typeface="Maiandra GD" pitchFamily="34" charset="0"/>
              </a:rPr>
            </a:br>
            <a:r>
              <a:rPr lang="en-US" sz="1600" b="0" dirty="0" err="1" smtClean="0">
                <a:latin typeface="Maiandra GD" pitchFamily="34" charset="0"/>
              </a:rPr>
              <a:t>printf</a:t>
            </a:r>
            <a:r>
              <a:rPr lang="en-US" sz="1600" b="0" dirty="0" smtClean="0">
                <a:latin typeface="Maiandra GD" pitchFamily="34" charset="0"/>
              </a:rPr>
              <a:t>(</a:t>
            </a:r>
            <a:r>
              <a:rPr lang="ja-JP" altLang="en-US" sz="1600" b="0" smtClean="0">
                <a:latin typeface="Maiandra GD" pitchFamily="34" charset="0"/>
              </a:rPr>
              <a:t>“</a:t>
            </a:r>
            <a:r>
              <a:rPr lang="en-US" sz="1600" b="0" dirty="0">
                <a:latin typeface="Maiandra GD" pitchFamily="34" charset="0"/>
              </a:rPr>
              <a:t>%</a:t>
            </a:r>
            <a:r>
              <a:rPr lang="en-US" sz="1600" b="0" dirty="0" smtClean="0">
                <a:latin typeface="Maiandra GD" pitchFamily="34" charset="0"/>
              </a:rPr>
              <a:t>d \n”, counter);</a:t>
            </a:r>
            <a:endParaRPr lang="en-US" sz="1800" b="0" dirty="0">
              <a:latin typeface="Maiandra GD"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230188" y="4953000"/>
            <a:ext cx="8683625"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sz="1800" b="1">
                <a:solidFill>
                  <a:srgbClr val="4D99FF"/>
                </a:solidFill>
                <a:latin typeface="Maiandra GD" pitchFamily="34" charset="0"/>
              </a:rPr>
              <a:t>Fig. </a:t>
            </a:r>
            <a:r>
              <a:rPr lang="en-US" sz="1800" b="1" smtClean="0">
                <a:solidFill>
                  <a:srgbClr val="4D99FF"/>
                </a:solidFill>
                <a:latin typeface="Maiandra GD" pitchFamily="34" charset="0"/>
              </a:rPr>
              <a:t>3.1</a:t>
            </a:r>
            <a:r>
              <a:rPr lang="en-US" sz="1800" smtClean="0">
                <a:solidFill>
                  <a:srgbClr val="000000"/>
                </a:solidFill>
                <a:latin typeface="Maiandra GD" pitchFamily="34" charset="0"/>
              </a:rPr>
              <a:t> </a:t>
            </a:r>
            <a:r>
              <a:rPr lang="en-US" sz="1800" b="1">
                <a:solidFill>
                  <a:srgbClr val="000000"/>
                </a:solidFill>
                <a:latin typeface="Maiandra GD" pitchFamily="34" charset="0"/>
              </a:rPr>
              <a:t>|</a:t>
            </a:r>
            <a:r>
              <a:rPr lang="en-US" sz="1800">
                <a:solidFill>
                  <a:srgbClr val="000000"/>
                </a:solidFill>
                <a:latin typeface="Maiandra GD" pitchFamily="34" charset="0"/>
              </a:rPr>
              <a:t> Flowcharting </a:t>
            </a:r>
            <a:r>
              <a:rPr lang="en-US" sz="1800" smtClean="0">
                <a:solidFill>
                  <a:srgbClr val="000000"/>
                </a:solidFill>
                <a:latin typeface="Maiandra GD" pitchFamily="34" charset="0"/>
              </a:rPr>
              <a:t>C</a:t>
            </a:r>
            <a:r>
              <a:rPr lang="en-US" altLang="ja-JP" sz="1800" smtClean="0">
                <a:solidFill>
                  <a:srgbClr val="000000"/>
                </a:solidFill>
                <a:latin typeface="Maiandra GD" pitchFamily="34" charset="0"/>
              </a:rPr>
              <a:t>’</a:t>
            </a:r>
            <a:r>
              <a:rPr lang="en-US" sz="1800" smtClean="0">
                <a:solidFill>
                  <a:srgbClr val="000000"/>
                </a:solidFill>
                <a:latin typeface="Maiandra GD" pitchFamily="34" charset="0"/>
              </a:rPr>
              <a:t>s </a:t>
            </a:r>
            <a:r>
              <a:rPr lang="en-US" sz="1800">
                <a:solidFill>
                  <a:srgbClr val="000000"/>
                </a:solidFill>
                <a:latin typeface="Maiandra GD" pitchFamily="34" charset="0"/>
              </a:rPr>
              <a:t>sequence structure. </a:t>
            </a:r>
          </a:p>
        </p:txBody>
      </p:sp>
      <p:pic>
        <p:nvPicPr>
          <p:cNvPr id="34820" name="Picture 3" descr="AAHBDOB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1524000"/>
            <a:ext cx="6858000"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50000"/>
                  </a:schemeClr>
                </a:solidFill>
                <a:effectLst>
                  <a:outerShdw blurRad="38100" dist="38100" dir="2700000" algn="tl">
                    <a:srgbClr val="000000">
                      <a:alpha val="43137"/>
                    </a:srgbClr>
                  </a:outerShdw>
                </a:effectLst>
                <a:latin typeface="Maiandra GD" pitchFamily="34" charset="0"/>
              </a:rPr>
              <a:t>Common Programming </a:t>
            </a:r>
            <a:r>
              <a:rPr lang="en-US">
                <a:solidFill>
                  <a:schemeClr val="accent2">
                    <a:lumMod val="50000"/>
                  </a:schemeClr>
                </a:solidFill>
                <a:effectLst>
                  <a:outerShdw blurRad="38100" dist="38100" dir="2700000" algn="tl">
                    <a:srgbClr val="000000">
                      <a:alpha val="43137"/>
                    </a:srgbClr>
                  </a:outerShdw>
                </a:effectLst>
                <a:latin typeface="Maiandra GD" pitchFamily="34" charset="0"/>
              </a:rPr>
              <a:t>Error </a:t>
            </a:r>
            <a:r>
              <a:rPr lang="en-US" smtClean="0">
                <a:solidFill>
                  <a:schemeClr val="accent2">
                    <a:lumMod val="50000"/>
                  </a:schemeClr>
                </a:solidFill>
                <a:effectLst>
                  <a:outerShdw blurRad="38100" dist="38100" dir="2700000" algn="tl">
                    <a:srgbClr val="000000">
                      <a:alpha val="43137"/>
                    </a:srgbClr>
                  </a:outerShdw>
                </a:effectLst>
                <a:latin typeface="Maiandra GD" pitchFamily="34" charset="0"/>
              </a:rPr>
              <a:t>3.11</a:t>
            </a:r>
            <a:endParaRPr lang="en-US" dirty="0">
              <a:solidFill>
                <a:schemeClr val="accent2">
                  <a:lumMod val="50000"/>
                </a:schemeClr>
              </a:solidFill>
              <a:effectLst>
                <a:outerShdw blurRad="38100" dist="38100" dir="2700000" algn="tl">
                  <a:srgbClr val="000000">
                    <a:alpha val="43137"/>
                  </a:srgbClr>
                </a:outerShdw>
              </a:effectLst>
              <a:latin typeface="Maiandra GD" pitchFamily="34" charset="0"/>
            </a:endParaRPr>
          </a:p>
        </p:txBody>
      </p:sp>
      <p:sp>
        <p:nvSpPr>
          <p:cNvPr id="37892" name="Rectangle 3"/>
          <p:cNvSpPr>
            <a:spLocks noGrp="1" noChangeArrowheads="1"/>
          </p:cNvSpPr>
          <p:nvPr>
            <p:ph type="body" idx="1"/>
          </p:nvPr>
        </p:nvSpPr>
        <p:spPr>
          <a:xfrm>
            <a:off x="609600" y="2895600"/>
            <a:ext cx="7924800" cy="1600200"/>
          </a:xfrm>
          <a:noFill/>
        </p:spPr>
        <p:txBody>
          <a:bodyPr anchor="t"/>
          <a:lstStyle/>
          <a:p>
            <a:pPr algn="just" eaLnBrk="1" hangingPunct="1">
              <a:lnSpc>
                <a:spcPct val="100000"/>
              </a:lnSpc>
              <a:spcAft>
                <a:spcPts val="0"/>
              </a:spcAft>
            </a:pPr>
            <a:r>
              <a:rPr lang="en-US" sz="2400" b="0" dirty="0">
                <a:latin typeface="Maiandra GD" pitchFamily="34" charset="0"/>
              </a:rPr>
              <a:t>Because floating-point values may be approximate, </a:t>
            </a:r>
            <a:r>
              <a:rPr lang="en-US" sz="2400" b="0" dirty="0">
                <a:solidFill>
                  <a:srgbClr val="C00000"/>
                </a:solidFill>
                <a:latin typeface="Maiandra GD" pitchFamily="34" charset="0"/>
              </a:rPr>
              <a:t>controlling counting loops with floating-point variables</a:t>
            </a:r>
            <a:r>
              <a:rPr lang="en-US" sz="2400" b="0" dirty="0">
                <a:latin typeface="Maiandra GD" pitchFamily="34" charset="0"/>
              </a:rPr>
              <a:t> may result in imprecise counter values and inaccurate tests for termination.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75000"/>
                  </a:schemeClr>
                </a:solidFill>
                <a:effectLst>
                  <a:outerShdw blurRad="38100" dist="38100" dir="2700000" algn="tl">
                    <a:srgbClr val="000000">
                      <a:alpha val="43137"/>
                    </a:srgbClr>
                  </a:outerShdw>
                </a:effectLst>
                <a:latin typeface="Maiandra GD" pitchFamily="34" charset="0"/>
              </a:rPr>
              <a:t>Error-Prevention </a:t>
            </a:r>
            <a:r>
              <a:rPr lang="en-US">
                <a:solidFill>
                  <a:schemeClr val="accent2">
                    <a:lumMod val="75000"/>
                  </a:schemeClr>
                </a:solidFill>
                <a:effectLst>
                  <a:outerShdw blurRad="38100" dist="38100" dir="2700000" algn="tl">
                    <a:srgbClr val="000000">
                      <a:alpha val="43137"/>
                    </a:srgbClr>
                  </a:outerShdw>
                </a:effectLst>
                <a:latin typeface="Maiandra GD" pitchFamily="34" charset="0"/>
              </a:rPr>
              <a:t>Tip </a:t>
            </a:r>
            <a:r>
              <a:rPr lang="en-US" smtClean="0">
                <a:solidFill>
                  <a:schemeClr val="accent2">
                    <a:lumMod val="75000"/>
                  </a:schemeClr>
                </a:solidFill>
                <a:effectLst>
                  <a:outerShdw blurRad="38100" dist="38100" dir="2700000" algn="tl">
                    <a:srgbClr val="000000">
                      <a:alpha val="43137"/>
                    </a:srgbClr>
                  </a:outerShdw>
                </a:effectLst>
                <a:latin typeface="Maiandra GD" pitchFamily="34" charset="0"/>
              </a:rPr>
              <a:t>3.6</a:t>
            </a:r>
            <a:endParaRPr lang="en-US" dirty="0">
              <a:solidFill>
                <a:schemeClr val="accent2">
                  <a:lumMod val="75000"/>
                </a:schemeClr>
              </a:solidFill>
              <a:effectLst>
                <a:outerShdw blurRad="38100" dist="38100" dir="2700000" algn="tl">
                  <a:srgbClr val="000000">
                    <a:alpha val="43137"/>
                  </a:srgbClr>
                </a:outerShdw>
              </a:effectLst>
              <a:latin typeface="Maiandra GD" pitchFamily="34" charset="0"/>
            </a:endParaRPr>
          </a:p>
        </p:txBody>
      </p:sp>
      <p:sp>
        <p:nvSpPr>
          <p:cNvPr id="38916" name="Rectangle 3"/>
          <p:cNvSpPr>
            <a:spLocks noGrp="1" noChangeArrowheads="1"/>
          </p:cNvSpPr>
          <p:nvPr>
            <p:ph type="body" idx="1"/>
          </p:nvPr>
        </p:nvSpPr>
        <p:spPr>
          <a:xfrm>
            <a:off x="1066007" y="3486150"/>
            <a:ext cx="7011987" cy="523220"/>
          </a:xfrm>
          <a:noFill/>
        </p:spPr>
        <p:txBody>
          <a:bodyPr anchor="t"/>
          <a:lstStyle/>
          <a:p>
            <a:pPr eaLnBrk="1" hangingPunct="1">
              <a:lnSpc>
                <a:spcPct val="100000"/>
              </a:lnSpc>
              <a:spcAft>
                <a:spcPts val="0"/>
              </a:spcAft>
            </a:pPr>
            <a:r>
              <a:rPr lang="en-US" b="0" dirty="0">
                <a:latin typeface="Maiandra GD" pitchFamily="34" charset="0"/>
              </a:rPr>
              <a:t>Control counting loops with </a:t>
            </a:r>
            <a:r>
              <a:rPr lang="en-US" b="0" dirty="0">
                <a:solidFill>
                  <a:srgbClr val="C00000"/>
                </a:solidFill>
                <a:latin typeface="Maiandra GD" pitchFamily="34" charset="0"/>
              </a:rPr>
              <a:t>integer values</a:t>
            </a:r>
            <a:r>
              <a:rPr lang="en-US" b="0" dirty="0">
                <a:latin typeface="Maiandra GD" pitchFamily="34" charset="0"/>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3.6</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39940" name="Rectangle 3"/>
          <p:cNvSpPr>
            <a:spLocks noGrp="1" noChangeArrowheads="1"/>
          </p:cNvSpPr>
          <p:nvPr>
            <p:ph type="body" idx="1"/>
          </p:nvPr>
        </p:nvSpPr>
        <p:spPr>
          <a:xfrm>
            <a:off x="913607" y="3276600"/>
            <a:ext cx="7316787" cy="830997"/>
          </a:xfrm>
          <a:noFill/>
        </p:spPr>
        <p:txBody>
          <a:bodyPr anchor="t"/>
          <a:lstStyle/>
          <a:p>
            <a:pPr algn="just" eaLnBrk="1" hangingPunct="1">
              <a:lnSpc>
                <a:spcPct val="100000"/>
              </a:lnSpc>
              <a:spcAft>
                <a:spcPts val="0"/>
              </a:spcAft>
            </a:pPr>
            <a:r>
              <a:rPr lang="en-US" sz="2400" b="0" dirty="0">
                <a:solidFill>
                  <a:srgbClr val="C00000"/>
                </a:solidFill>
                <a:latin typeface="Maiandra GD" pitchFamily="34" charset="0"/>
              </a:rPr>
              <a:t>Indent the statements</a:t>
            </a:r>
            <a:r>
              <a:rPr lang="en-US" sz="2400" b="0" dirty="0">
                <a:latin typeface="Maiandra GD" pitchFamily="34" charset="0"/>
              </a:rPr>
              <a:t> in the body of each control statement.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3.7</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40964" name="Rectangle 3"/>
          <p:cNvSpPr>
            <a:spLocks noGrp="1" noChangeArrowheads="1"/>
          </p:cNvSpPr>
          <p:nvPr>
            <p:ph type="body" idx="1"/>
          </p:nvPr>
        </p:nvSpPr>
        <p:spPr>
          <a:xfrm>
            <a:off x="1103313" y="3013502"/>
            <a:ext cx="6937375" cy="830997"/>
          </a:xfrm>
          <a:noFill/>
        </p:spPr>
        <p:txBody>
          <a:bodyPr anchor="t"/>
          <a:lstStyle/>
          <a:p>
            <a:pPr algn="just" eaLnBrk="1" hangingPunct="1">
              <a:lnSpc>
                <a:spcPct val="100000"/>
              </a:lnSpc>
              <a:spcAft>
                <a:spcPts val="0"/>
              </a:spcAft>
            </a:pPr>
            <a:r>
              <a:rPr lang="en-US" sz="2400" b="0" dirty="0">
                <a:solidFill>
                  <a:srgbClr val="C00000"/>
                </a:solidFill>
                <a:latin typeface="Maiandra GD" pitchFamily="34" charset="0"/>
              </a:rPr>
              <a:t>Put a blank line before and after each control statement</a:t>
            </a:r>
            <a:r>
              <a:rPr lang="en-US" sz="2400" b="0" dirty="0">
                <a:latin typeface="Maiandra GD" pitchFamily="34" charset="0"/>
              </a:rPr>
              <a:t> to make it stand out in a program.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3.8</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41988" name="Rectangle 3"/>
          <p:cNvSpPr>
            <a:spLocks noGrp="1" noChangeArrowheads="1"/>
          </p:cNvSpPr>
          <p:nvPr>
            <p:ph type="body" idx="1"/>
          </p:nvPr>
        </p:nvSpPr>
        <p:spPr>
          <a:xfrm>
            <a:off x="609601" y="3200400"/>
            <a:ext cx="7924799" cy="1200329"/>
          </a:xfrm>
          <a:noFill/>
        </p:spPr>
        <p:txBody>
          <a:bodyPr anchor="t"/>
          <a:lstStyle/>
          <a:p>
            <a:pPr algn="just" eaLnBrk="1" hangingPunct="1">
              <a:lnSpc>
                <a:spcPct val="100000"/>
              </a:lnSpc>
              <a:spcAft>
                <a:spcPts val="0"/>
              </a:spcAft>
            </a:pPr>
            <a:r>
              <a:rPr lang="en-US" sz="2400" b="0" dirty="0">
                <a:latin typeface="Maiandra GD" pitchFamily="34" charset="0"/>
              </a:rPr>
              <a:t>Too many levels of nesting can make a program difficult to understand. As a general rule, try to </a:t>
            </a:r>
            <a:r>
              <a:rPr lang="en-US" sz="2400" b="0" dirty="0">
                <a:solidFill>
                  <a:srgbClr val="C00000"/>
                </a:solidFill>
                <a:latin typeface="Maiandra GD" pitchFamily="34" charset="0"/>
              </a:rPr>
              <a:t>avoid using more than three levels</a:t>
            </a:r>
            <a:r>
              <a:rPr lang="en-US" sz="2400" b="0" dirty="0">
                <a:latin typeface="Maiandra GD" pitchFamily="34" charset="0"/>
              </a:rPr>
              <a:t> of nesting.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3.9</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43012" name="Rectangle 3"/>
          <p:cNvSpPr>
            <a:spLocks noGrp="1" noChangeArrowheads="1"/>
          </p:cNvSpPr>
          <p:nvPr>
            <p:ph type="body" idx="1"/>
          </p:nvPr>
        </p:nvSpPr>
        <p:spPr>
          <a:xfrm>
            <a:off x="571500" y="2667000"/>
            <a:ext cx="8001000" cy="1916162"/>
          </a:xfrm>
          <a:noFill/>
        </p:spPr>
        <p:txBody>
          <a:bodyPr anchor="t"/>
          <a:lstStyle/>
          <a:p>
            <a:pPr algn="just" eaLnBrk="1" hangingPunct="1">
              <a:lnSpc>
                <a:spcPct val="100000"/>
              </a:lnSpc>
              <a:spcAft>
                <a:spcPts val="0"/>
              </a:spcAft>
            </a:pPr>
            <a:r>
              <a:rPr lang="en-US" sz="2400" b="0" dirty="0">
                <a:solidFill>
                  <a:srgbClr val="C00000"/>
                </a:solidFill>
                <a:latin typeface="Maiandra GD" pitchFamily="34" charset="0"/>
              </a:rPr>
              <a:t>The combination of vertical spacing before and after control statements and indentation of the bodies of control statements</a:t>
            </a:r>
            <a:r>
              <a:rPr lang="en-US" sz="2400" b="0" dirty="0">
                <a:latin typeface="Maiandra GD" pitchFamily="34" charset="0"/>
              </a:rPr>
              <a:t> within the control-statement headers gives programs a two-dimensional appearance that greatly improves program readability.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52400" y="76200"/>
            <a:ext cx="6248400" cy="685800"/>
          </a:xfrm>
        </p:spPr>
        <p:txBody>
          <a:bodyPr/>
          <a:lstStyle/>
          <a:p>
            <a:pPr eaLnBrk="1" hangingPunct="1"/>
            <a:r>
              <a:rPr lang="en-US" smtClean="0">
                <a:effectLst>
                  <a:outerShdw blurRad="38100" dist="38100" dir="2700000" algn="tl">
                    <a:srgbClr val="000000">
                      <a:alpha val="43137"/>
                    </a:srgbClr>
                  </a:outerShdw>
                </a:effectLst>
                <a:latin typeface="Maiandra GD" pitchFamily="34" charset="0"/>
              </a:rPr>
              <a:t>3.9 </a:t>
            </a:r>
            <a:r>
              <a:rPr lang="en-US" sz="3200" noProof="1" smtClean="0">
                <a:solidFill>
                  <a:srgbClr val="C00000"/>
                </a:solidFill>
                <a:effectLst>
                  <a:outerShdw blurRad="38100" dist="38100" dir="2700000" algn="tl">
                    <a:srgbClr val="000000">
                      <a:alpha val="43137"/>
                    </a:srgbClr>
                  </a:outerShdw>
                </a:effectLst>
                <a:latin typeface="Maiandra GD" pitchFamily="34" charset="0"/>
              </a:rPr>
              <a:t>for</a:t>
            </a:r>
            <a:r>
              <a:rPr lang="en-US" noProof="1" smtClean="0">
                <a:effectLst>
                  <a:outerShdw blurRad="38100" dist="38100" dir="2700000" algn="tl">
                    <a:srgbClr val="000000">
                      <a:alpha val="43137"/>
                    </a:srgbClr>
                  </a:outerShdw>
                </a:effectLst>
                <a:latin typeface="Maiandra GD" pitchFamily="34" charset="0"/>
              </a:rPr>
              <a:t> Repetition </a:t>
            </a:r>
            <a:r>
              <a:rPr lang="en-US" dirty="0" smtClean="0">
                <a:effectLst>
                  <a:outerShdw blurRad="38100" dist="38100" dir="2700000" algn="tl">
                    <a:srgbClr val="000000">
                      <a:alpha val="43137"/>
                    </a:srgbClr>
                  </a:outerShdw>
                </a:effectLst>
                <a:latin typeface="Maiandra GD" pitchFamily="34" charset="0"/>
              </a:rPr>
              <a:t>Statement</a:t>
            </a:r>
            <a:endParaRPr lang="en-US" dirty="0">
              <a:effectLst>
                <a:outerShdw blurRad="38100" dist="38100" dir="2700000" algn="tl">
                  <a:srgbClr val="000000">
                    <a:alpha val="43137"/>
                  </a:srgbClr>
                </a:outerShdw>
              </a:effectLst>
              <a:latin typeface="Maiandra GD" pitchFamily="34" charset="0"/>
            </a:endParaRPr>
          </a:p>
        </p:txBody>
      </p:sp>
      <p:sp>
        <p:nvSpPr>
          <p:cNvPr id="47108" name="Rectangle 3"/>
          <p:cNvSpPr>
            <a:spLocks noGrp="1" noChangeArrowheads="1"/>
          </p:cNvSpPr>
          <p:nvPr>
            <p:ph type="body" idx="1"/>
          </p:nvPr>
        </p:nvSpPr>
        <p:spPr>
          <a:xfrm>
            <a:off x="952500" y="1866900"/>
            <a:ext cx="7239000" cy="3162300"/>
          </a:xfrm>
        </p:spPr>
        <p:txBody>
          <a:bodyPr/>
          <a:lstStyle/>
          <a:p>
            <a:pPr eaLnBrk="1" hangingPunct="1">
              <a:spcBef>
                <a:spcPts val="600"/>
              </a:spcBef>
              <a:spcAft>
                <a:spcPts val="600"/>
              </a:spcAft>
              <a:buSzPct val="80000"/>
            </a:pPr>
            <a:r>
              <a:rPr lang="en-US" sz="2400" b="0" dirty="0">
                <a:latin typeface="Maiandra GD" pitchFamily="34" charset="0"/>
              </a:rPr>
              <a:t>Format when using </a:t>
            </a:r>
            <a:r>
              <a:rPr lang="en-US" sz="2400" b="0" dirty="0">
                <a:solidFill>
                  <a:srgbClr val="C00000"/>
                </a:solidFill>
                <a:latin typeface="Maiandra GD" pitchFamily="34" charset="0"/>
              </a:rPr>
              <a:t>for</a:t>
            </a:r>
            <a:r>
              <a:rPr lang="en-US" sz="2400" b="0" dirty="0">
                <a:latin typeface="Maiandra GD" pitchFamily="34" charset="0"/>
              </a:rPr>
              <a:t> loops</a:t>
            </a:r>
          </a:p>
          <a:p>
            <a:pPr lvl="2" eaLnBrk="1" hangingPunct="1">
              <a:spcBef>
                <a:spcPts val="600"/>
              </a:spcBef>
              <a:spcAft>
                <a:spcPts val="600"/>
              </a:spcAft>
              <a:buFont typeface="Arial" charset="0"/>
              <a:buNone/>
            </a:pPr>
            <a:r>
              <a:rPr lang="en-US" sz="1600" b="0" dirty="0">
                <a:solidFill>
                  <a:srgbClr val="0070C0"/>
                </a:solidFill>
                <a:latin typeface="Maiandra GD" pitchFamily="34" charset="0"/>
              </a:rPr>
              <a:t>for</a:t>
            </a:r>
            <a:r>
              <a:rPr lang="en-US" sz="1800" b="0" dirty="0">
                <a:solidFill>
                  <a:srgbClr val="0070C0"/>
                </a:solidFill>
                <a:latin typeface="Maiandra GD" pitchFamily="34" charset="0"/>
              </a:rPr>
              <a:t> </a:t>
            </a:r>
            <a:r>
              <a:rPr lang="en-US" sz="1800" b="0" dirty="0" smtClean="0">
                <a:solidFill>
                  <a:srgbClr val="0070C0"/>
                </a:solidFill>
                <a:latin typeface="Maiandra GD" pitchFamily="34" charset="0"/>
              </a:rPr>
              <a:t>(</a:t>
            </a:r>
            <a:r>
              <a:rPr lang="en-US" sz="1800" b="0" i="1" dirty="0" smtClean="0">
                <a:solidFill>
                  <a:srgbClr val="0070C0"/>
                </a:solidFill>
                <a:latin typeface="Maiandra GD" pitchFamily="34" charset="0"/>
              </a:rPr>
              <a:t>initialization</a:t>
            </a:r>
            <a:r>
              <a:rPr lang="en-US" sz="1800" b="0" dirty="0">
                <a:solidFill>
                  <a:srgbClr val="0070C0"/>
                </a:solidFill>
                <a:latin typeface="Maiandra GD" pitchFamily="34" charset="0"/>
              </a:rPr>
              <a:t>; </a:t>
            </a:r>
            <a:r>
              <a:rPr lang="en-US" sz="1800" b="0" i="1" dirty="0" smtClean="0">
                <a:solidFill>
                  <a:srgbClr val="0070C0"/>
                </a:solidFill>
                <a:latin typeface="Maiandra GD" pitchFamily="34" charset="0"/>
              </a:rPr>
              <a:t>loop continuation test</a:t>
            </a:r>
            <a:r>
              <a:rPr lang="en-US" sz="1800" b="0" dirty="0">
                <a:solidFill>
                  <a:srgbClr val="0070C0"/>
                </a:solidFill>
                <a:latin typeface="Maiandra GD" pitchFamily="34" charset="0"/>
              </a:rPr>
              <a:t>; </a:t>
            </a:r>
            <a:r>
              <a:rPr lang="en-US" sz="1800" b="0" i="1" dirty="0" smtClean="0">
                <a:solidFill>
                  <a:srgbClr val="0070C0"/>
                </a:solidFill>
                <a:latin typeface="Maiandra GD" pitchFamily="34" charset="0"/>
              </a:rPr>
              <a:t>increment</a:t>
            </a:r>
            <a:r>
              <a:rPr lang="en-US" sz="1800" b="0" dirty="0" smtClean="0">
                <a:solidFill>
                  <a:srgbClr val="0070C0"/>
                </a:solidFill>
                <a:latin typeface="Maiandra GD" pitchFamily="34" charset="0"/>
              </a:rPr>
              <a:t>)</a:t>
            </a:r>
          </a:p>
          <a:p>
            <a:pPr lvl="2" eaLnBrk="1" hangingPunct="1">
              <a:spcBef>
                <a:spcPts val="600"/>
              </a:spcBef>
              <a:spcAft>
                <a:spcPts val="600"/>
              </a:spcAft>
              <a:buFont typeface="Arial" charset="0"/>
              <a:buNone/>
            </a:pPr>
            <a:r>
              <a:rPr lang="en-US" sz="1800" b="0" i="1" dirty="0" smtClean="0">
                <a:solidFill>
                  <a:srgbClr val="0070C0"/>
                </a:solidFill>
                <a:latin typeface="Maiandra GD" pitchFamily="34" charset="0"/>
              </a:rPr>
              <a:t>	   statement</a:t>
            </a:r>
            <a:endParaRPr lang="en-US" sz="1800" b="0" dirty="0">
              <a:solidFill>
                <a:srgbClr val="0070C0"/>
              </a:solidFill>
              <a:latin typeface="Maiandra GD" pitchFamily="34" charset="0"/>
            </a:endParaRPr>
          </a:p>
          <a:p>
            <a:pPr eaLnBrk="1" hangingPunct="1">
              <a:spcBef>
                <a:spcPts val="600"/>
              </a:spcBef>
              <a:spcAft>
                <a:spcPts val="600"/>
              </a:spcAft>
              <a:buSzPct val="80000"/>
            </a:pPr>
            <a:r>
              <a:rPr lang="en-US" sz="2400" b="0" dirty="0">
                <a:latin typeface="Maiandra GD" pitchFamily="34" charset="0"/>
              </a:rPr>
              <a:t>Example</a:t>
            </a:r>
            <a:r>
              <a:rPr lang="en-US" sz="2400" b="0" dirty="0" smtClean="0">
                <a:latin typeface="Maiandra GD" pitchFamily="34" charset="0"/>
              </a:rPr>
              <a:t>: </a:t>
            </a:r>
            <a:endParaRPr lang="en-US" sz="2400" b="0" dirty="0">
              <a:latin typeface="Maiandra GD" pitchFamily="34" charset="0"/>
            </a:endParaRPr>
          </a:p>
          <a:p>
            <a:pPr lvl="2" eaLnBrk="1" hangingPunct="1">
              <a:spcBef>
                <a:spcPts val="600"/>
              </a:spcBef>
              <a:spcAft>
                <a:spcPts val="600"/>
              </a:spcAft>
              <a:buFont typeface="Arial" charset="0"/>
              <a:buNone/>
            </a:pPr>
            <a:r>
              <a:rPr lang="en-US" sz="1600" b="0" dirty="0" smtClean="0">
                <a:latin typeface="Maiandra GD" pitchFamily="34" charset="0"/>
              </a:rPr>
              <a:t>for (</a:t>
            </a:r>
            <a:r>
              <a:rPr lang="en-US" sz="1600" b="0" dirty="0" err="1" smtClean="0">
                <a:latin typeface="Maiandra GD" pitchFamily="34" charset="0"/>
              </a:rPr>
              <a:t>int</a:t>
            </a:r>
            <a:r>
              <a:rPr lang="en-US" sz="1600" b="0" dirty="0" smtClean="0">
                <a:latin typeface="Maiandra GD" pitchFamily="34" charset="0"/>
              </a:rPr>
              <a:t> </a:t>
            </a:r>
            <a:r>
              <a:rPr lang="en-US" sz="1600" b="0" dirty="0">
                <a:latin typeface="Maiandra GD" pitchFamily="34" charset="0"/>
              </a:rPr>
              <a:t>counter = 1; counter &lt;= 10; counter</a:t>
            </a:r>
            <a:r>
              <a:rPr lang="en-US" sz="1600" b="0" dirty="0" smtClean="0">
                <a:latin typeface="Maiandra GD" pitchFamily="34" charset="0"/>
              </a:rPr>
              <a:t>++)</a:t>
            </a:r>
            <a:endParaRPr lang="en-US" sz="1600" b="0" dirty="0">
              <a:latin typeface="Maiandra GD" pitchFamily="34" charset="0"/>
            </a:endParaRPr>
          </a:p>
          <a:p>
            <a:pPr lvl="2" eaLnBrk="1" hangingPunct="1">
              <a:spcBef>
                <a:spcPts val="600"/>
              </a:spcBef>
              <a:spcAft>
                <a:spcPts val="600"/>
              </a:spcAft>
              <a:buFont typeface="Arial" charset="0"/>
              <a:buNone/>
            </a:pPr>
            <a:r>
              <a:rPr lang="en-US" sz="1600" b="0" dirty="0">
                <a:latin typeface="Maiandra GD" pitchFamily="34" charset="0"/>
              </a:rPr>
              <a:t>   </a:t>
            </a:r>
            <a:r>
              <a:rPr lang="en-US" sz="1600" b="0" dirty="0" err="1">
                <a:latin typeface="Maiandra GD" pitchFamily="34" charset="0"/>
              </a:rPr>
              <a:t>printf</a:t>
            </a:r>
            <a:r>
              <a:rPr lang="en-US" sz="1600" b="0" dirty="0">
                <a:latin typeface="Maiandra GD" pitchFamily="34" charset="0"/>
              </a:rPr>
              <a:t>( "%d\n", counter );</a:t>
            </a:r>
          </a:p>
          <a:p>
            <a:pPr lvl="1" eaLnBrk="1" hangingPunct="1">
              <a:spcBef>
                <a:spcPts val="600"/>
              </a:spcBef>
              <a:spcAft>
                <a:spcPts val="600"/>
              </a:spcAft>
            </a:pPr>
            <a:r>
              <a:rPr lang="en-US" sz="2000" b="0" dirty="0">
                <a:latin typeface="Maiandra GD" pitchFamily="34" charset="0"/>
              </a:rPr>
              <a:t>Prints the integers from one to ten</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227013" y="5334000"/>
            <a:ext cx="8683625" cy="304800"/>
          </a:xfrm>
          <a:noFill/>
        </p:spPr>
        <p:txBody>
          <a:bodyPr/>
          <a:lstStyle/>
          <a:p>
            <a:pPr eaLnBrk="1" hangingPunct="1"/>
            <a:r>
              <a:rPr lang="en-US" sz="1800" b="1" dirty="0">
                <a:solidFill>
                  <a:srgbClr val="4D99FF"/>
                </a:solidFill>
                <a:latin typeface="Maiandra GD" pitchFamily="34" charset="0"/>
              </a:rPr>
              <a:t>Fig. </a:t>
            </a:r>
            <a:r>
              <a:rPr lang="en-US" sz="1800" b="1" dirty="0" smtClean="0">
                <a:solidFill>
                  <a:srgbClr val="4D99FF"/>
                </a:solidFill>
                <a:latin typeface="Maiandra GD" pitchFamily="34" charset="0"/>
              </a:rPr>
              <a:t>3.12 </a:t>
            </a:r>
            <a:r>
              <a:rPr lang="en-US" sz="1800" b="1" dirty="0">
                <a:solidFill>
                  <a:srgbClr val="C00000"/>
                </a:solidFill>
                <a:latin typeface="Maiandra GD" pitchFamily="34" charset="0"/>
              </a:rPr>
              <a:t>for</a:t>
            </a:r>
            <a:r>
              <a:rPr lang="en-US" sz="1800" dirty="0">
                <a:solidFill>
                  <a:srgbClr val="000000"/>
                </a:solidFill>
                <a:latin typeface="Maiandra GD" pitchFamily="34" charset="0"/>
              </a:rPr>
              <a:t> statement header components.</a:t>
            </a:r>
          </a:p>
        </p:txBody>
      </p:sp>
      <p:pic>
        <p:nvPicPr>
          <p:cNvPr id="44036" name="Picture 3" descr="AAEMZJI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1524000"/>
            <a:ext cx="6858000"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227013" y="5486400"/>
            <a:ext cx="8683625" cy="277813"/>
          </a:xfrm>
          <a:noFill/>
        </p:spPr>
        <p:txBody>
          <a:bodyPr/>
          <a:lstStyle/>
          <a:p>
            <a:pPr eaLnBrk="1" hangingPunct="1"/>
            <a:r>
              <a:rPr lang="en-US" sz="1800" b="1" dirty="0">
                <a:solidFill>
                  <a:srgbClr val="4D99FF"/>
                </a:solidFill>
                <a:latin typeface="Maiandra GD" pitchFamily="34" charset="0"/>
              </a:rPr>
              <a:t>Fig</a:t>
            </a:r>
            <a:r>
              <a:rPr lang="en-US" sz="1800" b="1">
                <a:solidFill>
                  <a:srgbClr val="4D99FF"/>
                </a:solidFill>
                <a:latin typeface="Maiandra GD" pitchFamily="34" charset="0"/>
              </a:rPr>
              <a:t>. </a:t>
            </a:r>
            <a:r>
              <a:rPr lang="en-US" sz="1800" b="1" smtClean="0">
                <a:solidFill>
                  <a:srgbClr val="4D99FF"/>
                </a:solidFill>
                <a:latin typeface="Maiandra GD" pitchFamily="34" charset="0"/>
              </a:rPr>
              <a:t>3.13</a:t>
            </a:r>
            <a:r>
              <a:rPr lang="en-US" sz="1800" smtClean="0">
                <a:solidFill>
                  <a:srgbClr val="000000"/>
                </a:solidFill>
                <a:latin typeface="Maiandra GD" pitchFamily="34" charset="0"/>
              </a:rPr>
              <a:t> </a:t>
            </a:r>
            <a:r>
              <a:rPr lang="en-US" sz="1800" smtClean="0">
                <a:solidFill>
                  <a:srgbClr val="000000"/>
                </a:solidFill>
                <a:latin typeface="Maiandra GD" pitchFamily="34" charset="0"/>
                <a:cs typeface="Times New Roman" charset="0"/>
              </a:rPr>
              <a:t> </a:t>
            </a:r>
            <a:r>
              <a:rPr lang="en-US" sz="1800" dirty="0">
                <a:solidFill>
                  <a:srgbClr val="000000"/>
                </a:solidFill>
                <a:latin typeface="Maiandra GD" pitchFamily="34" charset="0"/>
              </a:rPr>
              <a:t>Flowcharting a typical </a:t>
            </a:r>
            <a:r>
              <a:rPr lang="en-US" sz="1800" b="1" dirty="0">
                <a:solidFill>
                  <a:srgbClr val="C00000"/>
                </a:solidFill>
                <a:latin typeface="Maiandra GD" pitchFamily="34" charset="0"/>
              </a:rPr>
              <a:t>for</a:t>
            </a:r>
            <a:r>
              <a:rPr lang="en-US" sz="1800" dirty="0">
                <a:solidFill>
                  <a:srgbClr val="000000"/>
                </a:solidFill>
                <a:latin typeface="Maiandra GD" pitchFamily="34" charset="0"/>
              </a:rPr>
              <a:t> repetition statement.</a:t>
            </a:r>
          </a:p>
        </p:txBody>
      </p:sp>
      <p:pic>
        <p:nvPicPr>
          <p:cNvPr id="54276" name="Picture 3" descr="AAHBDOF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952500"/>
            <a:ext cx="7315200" cy="3657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body" idx="1"/>
          </p:nvPr>
        </p:nvSpPr>
        <p:spPr>
          <a:xfrm>
            <a:off x="1028700" y="1447800"/>
            <a:ext cx="7086600" cy="4343400"/>
          </a:xfrm>
        </p:spPr>
        <p:txBody>
          <a:bodyPr/>
          <a:lstStyle/>
          <a:p>
            <a:pPr eaLnBrk="1" hangingPunct="1">
              <a:spcBef>
                <a:spcPts val="600"/>
              </a:spcBef>
              <a:spcAft>
                <a:spcPts val="600"/>
              </a:spcAft>
              <a:buSzPct val="80000"/>
            </a:pPr>
            <a:r>
              <a:rPr lang="en-US" sz="2000" b="0" dirty="0">
                <a:solidFill>
                  <a:srgbClr val="C00000"/>
                </a:solidFill>
                <a:latin typeface="Maiandra GD" pitchFamily="34" charset="0"/>
              </a:rPr>
              <a:t>f</a:t>
            </a:r>
            <a:r>
              <a:rPr lang="en-US" sz="2000" b="0" dirty="0" smtClean="0">
                <a:solidFill>
                  <a:srgbClr val="C00000"/>
                </a:solidFill>
                <a:latin typeface="Maiandra GD" pitchFamily="34" charset="0"/>
              </a:rPr>
              <a:t>or</a:t>
            </a:r>
            <a:r>
              <a:rPr lang="en-US" sz="2400" b="0" dirty="0" smtClean="0">
                <a:latin typeface="Maiandra GD" pitchFamily="34" charset="0"/>
              </a:rPr>
              <a:t> </a:t>
            </a:r>
            <a:r>
              <a:rPr lang="en-US" sz="2400" b="0" dirty="0">
                <a:latin typeface="Maiandra GD" pitchFamily="34" charset="0"/>
              </a:rPr>
              <a:t>loops can usually be rewritten as </a:t>
            </a:r>
            <a:r>
              <a:rPr lang="en-US" sz="2000" b="0" dirty="0">
                <a:solidFill>
                  <a:srgbClr val="C00000"/>
                </a:solidFill>
                <a:latin typeface="Maiandra GD" pitchFamily="34" charset="0"/>
              </a:rPr>
              <a:t>while</a:t>
            </a:r>
            <a:r>
              <a:rPr lang="en-US" sz="2400" b="0" dirty="0">
                <a:latin typeface="Maiandra GD" pitchFamily="34" charset="0"/>
              </a:rPr>
              <a:t> loops:</a:t>
            </a:r>
          </a:p>
          <a:p>
            <a:pPr lvl="2" eaLnBrk="1" hangingPunct="1">
              <a:spcBef>
                <a:spcPts val="600"/>
              </a:spcBef>
              <a:spcAft>
                <a:spcPts val="600"/>
              </a:spcAft>
              <a:buSzPct val="80000"/>
              <a:buFont typeface="Arial" charset="0"/>
              <a:buNone/>
            </a:pPr>
            <a:r>
              <a:rPr lang="en-US" sz="1800" b="0" i="1" dirty="0">
                <a:latin typeface="Maiandra GD" pitchFamily="34" charset="0"/>
              </a:rPr>
              <a:t>	</a:t>
            </a:r>
            <a:r>
              <a:rPr lang="en-US" sz="1800" b="0" i="1" dirty="0">
                <a:solidFill>
                  <a:srgbClr val="0070C0"/>
                </a:solidFill>
                <a:latin typeface="Maiandra GD" pitchFamily="34" charset="0"/>
              </a:rPr>
              <a:t>initialization;</a:t>
            </a:r>
            <a:br>
              <a:rPr lang="en-US" sz="1800" b="0" i="1" dirty="0">
                <a:solidFill>
                  <a:srgbClr val="0070C0"/>
                </a:solidFill>
                <a:latin typeface="Maiandra GD" pitchFamily="34" charset="0"/>
              </a:rPr>
            </a:br>
            <a:r>
              <a:rPr lang="en-US" sz="1800" b="0" dirty="0">
                <a:solidFill>
                  <a:srgbClr val="0070C0"/>
                </a:solidFill>
                <a:latin typeface="Maiandra GD" pitchFamily="34" charset="0"/>
              </a:rPr>
              <a:t>while</a:t>
            </a:r>
            <a:r>
              <a:rPr lang="en-US" sz="1800" b="0" i="1" dirty="0">
                <a:solidFill>
                  <a:srgbClr val="0070C0"/>
                </a:solidFill>
                <a:latin typeface="Maiandra GD" pitchFamily="34" charset="0"/>
              </a:rPr>
              <a:t> </a:t>
            </a:r>
            <a:r>
              <a:rPr lang="en-US" sz="1800" b="0" dirty="0">
                <a:solidFill>
                  <a:srgbClr val="0070C0"/>
                </a:solidFill>
                <a:latin typeface="Maiandra GD" pitchFamily="34" charset="0"/>
              </a:rPr>
              <a:t>( </a:t>
            </a:r>
            <a:r>
              <a:rPr lang="en-US" sz="1800" b="0" i="1" dirty="0" smtClean="0">
                <a:solidFill>
                  <a:srgbClr val="0070C0"/>
                </a:solidFill>
                <a:latin typeface="Maiandra GD" pitchFamily="34" charset="0"/>
              </a:rPr>
              <a:t>loop continuation test</a:t>
            </a:r>
            <a:r>
              <a:rPr lang="en-US" sz="1800" b="0" dirty="0" smtClean="0">
                <a:solidFill>
                  <a:srgbClr val="0070C0"/>
                </a:solidFill>
                <a:latin typeface="Maiandra GD" pitchFamily="34" charset="0"/>
              </a:rPr>
              <a:t> </a:t>
            </a:r>
            <a:r>
              <a:rPr lang="en-US" sz="1800" b="0" dirty="0">
                <a:solidFill>
                  <a:srgbClr val="0070C0"/>
                </a:solidFill>
                <a:latin typeface="Maiandra GD" pitchFamily="34" charset="0"/>
              </a:rPr>
              <a:t>) {</a:t>
            </a:r>
            <a:br>
              <a:rPr lang="en-US" sz="1800" b="0" dirty="0">
                <a:solidFill>
                  <a:srgbClr val="0070C0"/>
                </a:solidFill>
                <a:latin typeface="Maiandra GD" pitchFamily="34" charset="0"/>
              </a:rPr>
            </a:br>
            <a:r>
              <a:rPr lang="en-US" sz="1800" b="0" i="1" dirty="0">
                <a:solidFill>
                  <a:srgbClr val="0070C0"/>
                </a:solidFill>
                <a:latin typeface="Maiandra GD" pitchFamily="34" charset="0"/>
              </a:rPr>
              <a:t>   statement;</a:t>
            </a:r>
            <a:br>
              <a:rPr lang="en-US" sz="1800" b="0" i="1" dirty="0">
                <a:solidFill>
                  <a:srgbClr val="0070C0"/>
                </a:solidFill>
                <a:latin typeface="Maiandra GD" pitchFamily="34" charset="0"/>
              </a:rPr>
            </a:br>
            <a:r>
              <a:rPr lang="en-US" sz="1800" b="0" i="1" dirty="0">
                <a:solidFill>
                  <a:srgbClr val="0070C0"/>
                </a:solidFill>
                <a:latin typeface="Maiandra GD" pitchFamily="34" charset="0"/>
              </a:rPr>
              <a:t>   increment;</a:t>
            </a:r>
            <a:br>
              <a:rPr lang="en-US" sz="1800" b="0" i="1" dirty="0">
                <a:solidFill>
                  <a:srgbClr val="0070C0"/>
                </a:solidFill>
                <a:latin typeface="Maiandra GD" pitchFamily="34" charset="0"/>
              </a:rPr>
            </a:br>
            <a:r>
              <a:rPr lang="en-US" sz="1800" b="0" dirty="0">
                <a:solidFill>
                  <a:srgbClr val="0070C0"/>
                </a:solidFill>
                <a:latin typeface="Maiandra GD" pitchFamily="34" charset="0"/>
              </a:rPr>
              <a:t>} </a:t>
            </a:r>
          </a:p>
          <a:p>
            <a:pPr eaLnBrk="1" hangingPunct="1">
              <a:spcBef>
                <a:spcPts val="600"/>
              </a:spcBef>
              <a:spcAft>
                <a:spcPts val="600"/>
              </a:spcAft>
              <a:buSzPct val="80000"/>
            </a:pPr>
            <a:r>
              <a:rPr lang="en-US" sz="2400" b="0" dirty="0">
                <a:latin typeface="Maiandra GD" pitchFamily="34" charset="0"/>
              </a:rPr>
              <a:t>Initialization and </a:t>
            </a:r>
            <a:r>
              <a:rPr lang="en-US" sz="2400" b="0" dirty="0" smtClean="0">
                <a:latin typeface="Maiandra GD" pitchFamily="34" charset="0"/>
              </a:rPr>
              <a:t>increment:</a:t>
            </a:r>
            <a:endParaRPr lang="en-US" sz="2400" b="0" dirty="0">
              <a:latin typeface="Maiandra GD" pitchFamily="34" charset="0"/>
            </a:endParaRPr>
          </a:p>
          <a:p>
            <a:pPr lvl="1" eaLnBrk="1" hangingPunct="1">
              <a:spcBef>
                <a:spcPts val="600"/>
              </a:spcBef>
              <a:spcAft>
                <a:spcPts val="600"/>
              </a:spcAft>
              <a:buSzPct val="80000"/>
            </a:pPr>
            <a:r>
              <a:rPr lang="en-US" sz="2000" b="0" dirty="0">
                <a:latin typeface="Maiandra GD" pitchFamily="34" charset="0"/>
              </a:rPr>
              <a:t>Can be </a:t>
            </a:r>
            <a:r>
              <a:rPr lang="en-US" sz="2000" b="0" dirty="0">
                <a:solidFill>
                  <a:srgbClr val="C00000"/>
                </a:solidFill>
                <a:latin typeface="Maiandra GD" pitchFamily="34" charset="0"/>
              </a:rPr>
              <a:t>comma-separated</a:t>
            </a:r>
            <a:r>
              <a:rPr lang="en-US" sz="2000" b="0" dirty="0">
                <a:latin typeface="Maiandra GD" pitchFamily="34" charset="0"/>
              </a:rPr>
              <a:t> lists</a:t>
            </a:r>
          </a:p>
          <a:p>
            <a:pPr lvl="1" eaLnBrk="1" hangingPunct="1">
              <a:spcBef>
                <a:spcPts val="600"/>
              </a:spcBef>
              <a:spcAft>
                <a:spcPts val="600"/>
              </a:spcAft>
              <a:buSzPct val="80000"/>
            </a:pPr>
            <a:r>
              <a:rPr lang="en-US" sz="2000" b="0" dirty="0">
                <a:latin typeface="Maiandra GD" pitchFamily="34" charset="0"/>
              </a:rPr>
              <a:t>Example:</a:t>
            </a:r>
          </a:p>
          <a:p>
            <a:pPr lvl="2" eaLnBrk="1" hangingPunct="1">
              <a:spcBef>
                <a:spcPts val="600"/>
              </a:spcBef>
              <a:spcAft>
                <a:spcPts val="600"/>
              </a:spcAft>
              <a:buFont typeface="Arial" charset="0"/>
              <a:buNone/>
            </a:pPr>
            <a:r>
              <a:rPr lang="en-US" sz="1800" b="0" dirty="0">
                <a:latin typeface="Maiandra GD" pitchFamily="34" charset="0"/>
              </a:rPr>
              <a:t>for (</a:t>
            </a:r>
            <a:r>
              <a:rPr lang="en-US" sz="1800" b="0" dirty="0" err="1">
                <a:latin typeface="Maiandra GD" pitchFamily="34" charset="0"/>
              </a:rPr>
              <a:t>int</a:t>
            </a:r>
            <a:r>
              <a:rPr lang="en-US" sz="1800" b="0" dirty="0">
                <a:latin typeface="Maiandra GD" pitchFamily="34" charset="0"/>
              </a:rPr>
              <a:t> </a:t>
            </a:r>
            <a:r>
              <a:rPr lang="en-US" sz="1800" b="0" dirty="0" err="1">
                <a:latin typeface="Maiandra GD" pitchFamily="34" charset="0"/>
              </a:rPr>
              <a:t>i</a:t>
            </a:r>
            <a:r>
              <a:rPr lang="en-US" sz="1800" b="0" dirty="0">
                <a:latin typeface="Maiandra GD" pitchFamily="34" charset="0"/>
              </a:rPr>
              <a:t> = 0, j = 0;  j + </a:t>
            </a:r>
            <a:r>
              <a:rPr lang="en-US" sz="1800" b="0" dirty="0" err="1">
                <a:latin typeface="Maiandra GD" pitchFamily="34" charset="0"/>
              </a:rPr>
              <a:t>i</a:t>
            </a:r>
            <a:r>
              <a:rPr lang="en-US" sz="1800" b="0" dirty="0">
                <a:latin typeface="Maiandra GD" pitchFamily="34" charset="0"/>
              </a:rPr>
              <a:t> &lt;= 10; j++, </a:t>
            </a:r>
            <a:r>
              <a:rPr lang="en-US" sz="1800" b="0" dirty="0" err="1">
                <a:latin typeface="Maiandra GD" pitchFamily="34" charset="0"/>
              </a:rPr>
              <a:t>i</a:t>
            </a:r>
            <a:r>
              <a:rPr lang="en-US" sz="1800" b="0" dirty="0">
                <a:latin typeface="Maiandra GD" pitchFamily="34" charset="0"/>
              </a:rPr>
              <a:t>++)</a:t>
            </a:r>
          </a:p>
          <a:p>
            <a:pPr lvl="2" eaLnBrk="1" hangingPunct="1">
              <a:spcBef>
                <a:spcPts val="600"/>
              </a:spcBef>
              <a:spcAft>
                <a:spcPts val="600"/>
              </a:spcAft>
              <a:buFont typeface="Arial" charset="0"/>
              <a:buNone/>
            </a:pPr>
            <a:r>
              <a:rPr lang="en-US" sz="1800" b="0" dirty="0">
                <a:latin typeface="Maiandra GD" pitchFamily="34" charset="0"/>
              </a:rPr>
              <a:t>   </a:t>
            </a:r>
            <a:r>
              <a:rPr lang="en-US" sz="1800" b="0" dirty="0" err="1">
                <a:latin typeface="Maiandra GD" pitchFamily="34" charset="0"/>
              </a:rPr>
              <a:t>printf</a:t>
            </a:r>
            <a:r>
              <a:rPr lang="en-US" sz="1800" b="0" dirty="0">
                <a:latin typeface="Maiandra GD" pitchFamily="34" charset="0"/>
              </a:rPr>
              <a:t>( "%d\n", j + </a:t>
            </a:r>
            <a:r>
              <a:rPr lang="en-US" sz="1800" b="0" dirty="0" err="1">
                <a:latin typeface="Maiandra GD" pitchFamily="34" charset="0"/>
              </a:rPr>
              <a:t>i</a:t>
            </a:r>
            <a:r>
              <a:rPr lang="en-US" sz="1800" b="0" dirty="0">
                <a:latin typeface="Maiandra GD"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a:xfrm>
            <a:off x="533400" y="476250"/>
            <a:ext cx="8077200" cy="5905500"/>
          </a:xfrm>
        </p:spPr>
        <p:txBody>
          <a:bodyPr/>
          <a:lstStyle/>
          <a:p>
            <a:pPr eaLnBrk="1" hangingPunct="1">
              <a:spcBef>
                <a:spcPts val="900"/>
              </a:spcBef>
              <a:spcAft>
                <a:spcPts val="900"/>
              </a:spcAft>
              <a:buClr>
                <a:schemeClr val="tx1"/>
              </a:buClr>
              <a:buSzPct val="80000"/>
            </a:pPr>
            <a:r>
              <a:rPr lang="en-US" sz="2400" dirty="0">
                <a:solidFill>
                  <a:srgbClr val="0070C0"/>
                </a:solidFill>
                <a:latin typeface="Maiandra GD" pitchFamily="34" charset="0"/>
              </a:rPr>
              <a:t>Flowchart </a:t>
            </a:r>
          </a:p>
          <a:p>
            <a:pPr marL="548640" lvl="1" indent="-274320" eaLnBrk="1" hangingPunct="1">
              <a:spcBef>
                <a:spcPts val="900"/>
              </a:spcBef>
              <a:spcAft>
                <a:spcPts val="900"/>
              </a:spcAft>
              <a:buClr>
                <a:schemeClr val="tx1"/>
              </a:buClr>
              <a:buSzPct val="80000"/>
            </a:pPr>
            <a:r>
              <a:rPr lang="en-US" sz="2000" dirty="0">
                <a:solidFill>
                  <a:srgbClr val="C00000"/>
                </a:solidFill>
                <a:latin typeface="Maiandra GD" pitchFamily="34" charset="0"/>
              </a:rPr>
              <a:t>Graphical representation</a:t>
            </a:r>
            <a:r>
              <a:rPr lang="en-US" sz="2000" dirty="0">
                <a:latin typeface="Maiandra GD" pitchFamily="34" charset="0"/>
              </a:rPr>
              <a:t> of an algorithm</a:t>
            </a:r>
          </a:p>
          <a:p>
            <a:pPr marL="548640" lvl="1" indent="-274320" eaLnBrk="1" hangingPunct="1">
              <a:spcBef>
                <a:spcPts val="900"/>
              </a:spcBef>
              <a:spcAft>
                <a:spcPts val="900"/>
              </a:spcAft>
              <a:buClr>
                <a:schemeClr val="tx1"/>
              </a:buClr>
              <a:buSzPct val="80000"/>
            </a:pPr>
            <a:r>
              <a:rPr lang="en-US" sz="2000" dirty="0">
                <a:latin typeface="Maiandra GD" pitchFamily="34" charset="0"/>
              </a:rPr>
              <a:t>Drawn using certain special-purpose symbols connected by arrows called </a:t>
            </a:r>
            <a:r>
              <a:rPr lang="en-US" sz="2000" u="sng" dirty="0" err="1">
                <a:solidFill>
                  <a:srgbClr val="C00000"/>
                </a:solidFill>
                <a:latin typeface="Maiandra GD" pitchFamily="34" charset="0"/>
              </a:rPr>
              <a:t>flowlines</a:t>
            </a:r>
            <a:endParaRPr lang="en-US" sz="2000" u="sng" dirty="0">
              <a:solidFill>
                <a:srgbClr val="C00000"/>
              </a:solidFill>
              <a:latin typeface="Maiandra GD" pitchFamily="34" charset="0"/>
            </a:endParaRPr>
          </a:p>
          <a:p>
            <a:pPr marL="548640" lvl="1" indent="-274320" eaLnBrk="1" hangingPunct="1">
              <a:spcBef>
                <a:spcPts val="900"/>
              </a:spcBef>
              <a:spcAft>
                <a:spcPts val="900"/>
              </a:spcAft>
              <a:buClr>
                <a:schemeClr val="tx1"/>
              </a:buClr>
              <a:buSzPct val="80000"/>
            </a:pPr>
            <a:r>
              <a:rPr lang="en-US" sz="2000" dirty="0">
                <a:latin typeface="Maiandra GD" pitchFamily="34" charset="0"/>
              </a:rPr>
              <a:t>Rectangle symbol (</a:t>
            </a:r>
            <a:r>
              <a:rPr lang="en-US" sz="1800" i="1" dirty="0">
                <a:solidFill>
                  <a:srgbClr val="00B050"/>
                </a:solidFill>
                <a:latin typeface="Maiandra GD" pitchFamily="34" charset="0"/>
              </a:rPr>
              <a:t>action symbol</a:t>
            </a:r>
            <a:r>
              <a:rPr lang="en-US" sz="2000" dirty="0">
                <a:latin typeface="Maiandra GD" pitchFamily="34" charset="0"/>
              </a:rPr>
              <a:t>):</a:t>
            </a:r>
          </a:p>
          <a:p>
            <a:pPr marL="914400" lvl="2" indent="-274320" eaLnBrk="1" hangingPunct="1">
              <a:spcBef>
                <a:spcPts val="900"/>
              </a:spcBef>
              <a:spcAft>
                <a:spcPts val="900"/>
              </a:spcAft>
              <a:buClr>
                <a:schemeClr val="tx1"/>
              </a:buClr>
              <a:buSzPct val="80000"/>
            </a:pPr>
            <a:r>
              <a:rPr lang="en-US" sz="1800" dirty="0">
                <a:latin typeface="Maiandra GD" pitchFamily="34" charset="0"/>
              </a:rPr>
              <a:t>Indicates </a:t>
            </a:r>
            <a:r>
              <a:rPr lang="en-US" sz="1800" dirty="0">
                <a:solidFill>
                  <a:srgbClr val="C00000"/>
                </a:solidFill>
                <a:latin typeface="Maiandra GD" pitchFamily="34" charset="0"/>
              </a:rPr>
              <a:t>any type of action</a:t>
            </a:r>
          </a:p>
          <a:p>
            <a:pPr marL="548640" lvl="1" indent="-274320" eaLnBrk="1" hangingPunct="1">
              <a:spcBef>
                <a:spcPts val="900"/>
              </a:spcBef>
              <a:spcAft>
                <a:spcPts val="900"/>
              </a:spcAft>
              <a:buClr>
                <a:schemeClr val="tx1"/>
              </a:buClr>
              <a:buSzPct val="80000"/>
            </a:pPr>
            <a:r>
              <a:rPr lang="en-US" sz="2000" dirty="0">
                <a:latin typeface="Maiandra GD" pitchFamily="34" charset="0"/>
              </a:rPr>
              <a:t>Oval </a:t>
            </a:r>
            <a:r>
              <a:rPr lang="en-US" sz="2000" dirty="0" smtClean="0">
                <a:latin typeface="Maiandra GD" pitchFamily="34" charset="0"/>
              </a:rPr>
              <a:t>symbol (</a:t>
            </a:r>
            <a:r>
              <a:rPr lang="en-US" sz="1800" i="1" dirty="0" smtClean="0">
                <a:solidFill>
                  <a:srgbClr val="00B050"/>
                </a:solidFill>
                <a:latin typeface="Maiandra GD" pitchFamily="34" charset="0"/>
              </a:rPr>
              <a:t>declaration symbol</a:t>
            </a:r>
            <a:r>
              <a:rPr lang="en-US" sz="2000" dirty="0" smtClean="0">
                <a:latin typeface="Maiandra GD" pitchFamily="34" charset="0"/>
              </a:rPr>
              <a:t>):</a:t>
            </a:r>
            <a:endParaRPr lang="en-US" sz="2000" dirty="0">
              <a:latin typeface="Maiandra GD" pitchFamily="34" charset="0"/>
            </a:endParaRPr>
          </a:p>
          <a:p>
            <a:pPr marL="914400" lvl="2" indent="-274320" eaLnBrk="1" hangingPunct="1">
              <a:spcBef>
                <a:spcPts val="900"/>
              </a:spcBef>
              <a:spcAft>
                <a:spcPts val="900"/>
              </a:spcAft>
              <a:buClr>
                <a:schemeClr val="tx1"/>
              </a:buClr>
              <a:buSzPct val="80000"/>
            </a:pPr>
            <a:r>
              <a:rPr lang="en-US" sz="1800" dirty="0">
                <a:latin typeface="Maiandra GD" pitchFamily="34" charset="0"/>
              </a:rPr>
              <a:t>Indicates </a:t>
            </a:r>
            <a:r>
              <a:rPr lang="en-US" sz="1800" dirty="0">
                <a:solidFill>
                  <a:srgbClr val="C00000"/>
                </a:solidFill>
                <a:latin typeface="Maiandra GD" pitchFamily="34" charset="0"/>
              </a:rPr>
              <a:t>the beginning</a:t>
            </a:r>
            <a:r>
              <a:rPr lang="en-US" sz="1800" dirty="0">
                <a:latin typeface="Maiandra GD" pitchFamily="34" charset="0"/>
              </a:rPr>
              <a:t> or </a:t>
            </a:r>
            <a:r>
              <a:rPr lang="en-US" sz="1800" dirty="0">
                <a:solidFill>
                  <a:srgbClr val="C00000"/>
                </a:solidFill>
                <a:latin typeface="Maiandra GD" pitchFamily="34" charset="0"/>
              </a:rPr>
              <a:t>end </a:t>
            </a:r>
            <a:r>
              <a:rPr lang="en-US" sz="1800" dirty="0">
                <a:latin typeface="Maiandra GD" pitchFamily="34" charset="0"/>
              </a:rPr>
              <a:t>of a program or a section of code</a:t>
            </a:r>
          </a:p>
          <a:p>
            <a:pPr eaLnBrk="1" hangingPunct="1">
              <a:spcBef>
                <a:spcPts val="900"/>
              </a:spcBef>
              <a:spcAft>
                <a:spcPts val="900"/>
              </a:spcAft>
              <a:buClr>
                <a:schemeClr val="tx1"/>
              </a:buClr>
              <a:buSzPct val="80000"/>
            </a:pPr>
            <a:r>
              <a:rPr lang="en-US" sz="2400" dirty="0">
                <a:solidFill>
                  <a:srgbClr val="0070C0"/>
                </a:solidFill>
                <a:latin typeface="Maiandra GD" pitchFamily="34" charset="0"/>
              </a:rPr>
              <a:t>Single-entry/single-exit control structures </a:t>
            </a:r>
          </a:p>
          <a:p>
            <a:pPr marL="548640" lvl="1" indent="-274320" eaLnBrk="1" hangingPunct="1">
              <a:spcBef>
                <a:spcPts val="900"/>
              </a:spcBef>
              <a:spcAft>
                <a:spcPts val="900"/>
              </a:spcAft>
              <a:buClr>
                <a:schemeClr val="tx1"/>
              </a:buClr>
              <a:buSzPct val="80000"/>
            </a:pPr>
            <a:r>
              <a:rPr lang="en-US" sz="2000" dirty="0">
                <a:latin typeface="Maiandra GD" pitchFamily="34" charset="0"/>
              </a:rPr>
              <a:t>Connect exit point of one control structure to entry point of the next (</a:t>
            </a:r>
            <a:r>
              <a:rPr lang="en-US" sz="2000" i="1" dirty="0">
                <a:solidFill>
                  <a:srgbClr val="00B050"/>
                </a:solidFill>
                <a:latin typeface="Maiandra GD" pitchFamily="34" charset="0"/>
              </a:rPr>
              <a:t>control-structure stacking</a:t>
            </a:r>
            <a:r>
              <a:rPr lang="en-US" sz="2000" dirty="0">
                <a:latin typeface="Maiandra GD" pitchFamily="34" charset="0"/>
              </a:rPr>
              <a:t>)</a:t>
            </a:r>
          </a:p>
          <a:p>
            <a:pPr marL="548640" lvl="1" indent="-274320" eaLnBrk="1" hangingPunct="1">
              <a:spcBef>
                <a:spcPts val="900"/>
              </a:spcBef>
              <a:spcAft>
                <a:spcPts val="900"/>
              </a:spcAft>
              <a:buClr>
                <a:schemeClr val="tx1"/>
              </a:buClr>
              <a:buSzPct val="80000"/>
            </a:pPr>
            <a:r>
              <a:rPr lang="en-US" sz="2000" dirty="0">
                <a:latin typeface="Maiandra GD" pitchFamily="34" charset="0"/>
              </a:rPr>
              <a:t>Makes programs easy to build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6927850" cy="4735513"/>
        </p:xfrm>
        <a:graphic>
          <a:graphicData uri="http://schemas.openxmlformats.org/presentationml/2006/ole">
            <p:oleObj spid="_x0000_s2059" name="Document" r:id="rId4" imgW="7134854" imgH="4888121" progId="Word.Document.8">
              <p:embed/>
            </p:oleObj>
          </a:graphicData>
        </a:graphic>
      </p:graphicFrame>
      <p:sp>
        <p:nvSpPr>
          <p:cNvPr id="205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dirty="0">
                <a:solidFill>
                  <a:srgbClr val="7030A0"/>
                </a:solidFill>
                <a:latin typeface="Maiandra GD" pitchFamily="34" charset="0"/>
              </a:rPr>
              <a:t>Outline</a:t>
            </a:r>
          </a:p>
        </p:txBody>
      </p:sp>
      <p:sp>
        <p:nvSpPr>
          <p:cNvPr id="871429" name="Text Box 5"/>
          <p:cNvSpPr txBox="1">
            <a:spLocks noChangeArrowheads="1"/>
          </p:cNvSpPr>
          <p:nvPr/>
        </p:nvSpPr>
        <p:spPr bwMode="auto">
          <a:xfrm>
            <a:off x="5192486" y="2469242"/>
            <a:ext cx="3810000" cy="107950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dirty="0">
                <a:solidFill>
                  <a:srgbClr val="C00000"/>
                </a:solidFill>
                <a:latin typeface="Maiandra GD" pitchFamily="34" charset="0"/>
                <a:ea typeface="Times New Roman" charset="0"/>
                <a:cs typeface="AGaramond" charset="0"/>
              </a:rPr>
              <a:t>for</a:t>
            </a:r>
            <a:r>
              <a:rPr lang="en-US" dirty="0">
                <a:solidFill>
                  <a:schemeClr val="tx1"/>
                </a:solidFill>
                <a:latin typeface="Maiandra GD" pitchFamily="34" charset="0"/>
                <a:ea typeface="Times New Roman" charset="0"/>
                <a:cs typeface="AGaramond" charset="0"/>
              </a:rPr>
              <a:t> loop begins by setting </a:t>
            </a:r>
            <a:r>
              <a:rPr lang="en-US" dirty="0">
                <a:solidFill>
                  <a:srgbClr val="C00000"/>
                </a:solidFill>
                <a:latin typeface="Maiandra GD" pitchFamily="34" charset="0"/>
                <a:ea typeface="Times New Roman" charset="0"/>
                <a:cs typeface="AGaramond" charset="0"/>
              </a:rPr>
              <a:t>counter to 1 </a:t>
            </a:r>
            <a:r>
              <a:rPr lang="en-US" dirty="0">
                <a:solidFill>
                  <a:schemeClr val="tx1"/>
                </a:solidFill>
                <a:latin typeface="Maiandra GD" pitchFamily="34" charset="0"/>
                <a:ea typeface="Times New Roman" charset="0"/>
                <a:cs typeface="AGaramond" charset="0"/>
              </a:rPr>
              <a:t>and repeats while </a:t>
            </a:r>
            <a:r>
              <a:rPr lang="en-US" dirty="0">
                <a:solidFill>
                  <a:srgbClr val="C00000"/>
                </a:solidFill>
                <a:latin typeface="Maiandra GD" pitchFamily="34" charset="0"/>
                <a:ea typeface="Times New Roman" charset="0"/>
                <a:cs typeface="AGaramond" charset="0"/>
              </a:rPr>
              <a:t>counter &lt;= 10</a:t>
            </a:r>
            <a:r>
              <a:rPr lang="en-US" dirty="0">
                <a:solidFill>
                  <a:schemeClr val="tx1"/>
                </a:solidFill>
                <a:latin typeface="Maiandra GD" pitchFamily="34" charset="0"/>
                <a:ea typeface="Times New Roman" charset="0"/>
                <a:cs typeface="AGaramond" charset="0"/>
              </a:rPr>
              <a:t>. Each time the end of the loop is reached, </a:t>
            </a:r>
            <a:r>
              <a:rPr lang="en-US" dirty="0">
                <a:solidFill>
                  <a:srgbClr val="C00000"/>
                </a:solidFill>
                <a:latin typeface="Maiandra GD" pitchFamily="34" charset="0"/>
                <a:ea typeface="Times New Roman" charset="0"/>
                <a:cs typeface="AGaramond" charset="0"/>
              </a:rPr>
              <a:t>counter is incremented by 1</a:t>
            </a:r>
            <a:r>
              <a:rPr lang="en-US" dirty="0">
                <a:solidFill>
                  <a:schemeClr val="tx1"/>
                </a:solidFill>
                <a:latin typeface="Maiandra GD" pitchFamily="34" charset="0"/>
                <a:ea typeface="Times New Roman" charset="0"/>
                <a:cs typeface="AGaramond" charset="0"/>
              </a:rPr>
              <a:t>.</a:t>
            </a:r>
          </a:p>
        </p:txBody>
      </p:sp>
      <p:sp>
        <p:nvSpPr>
          <p:cNvPr id="2055" name="Line 6"/>
          <p:cNvSpPr>
            <a:spLocks noChangeShapeType="1"/>
          </p:cNvSpPr>
          <p:nvPr/>
        </p:nvSpPr>
        <p:spPr bwMode="auto">
          <a:xfrm flipH="1">
            <a:off x="4278086" y="3004458"/>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912813" y="874713"/>
            <a:ext cx="7772400" cy="600164"/>
          </a:xfrm>
          <a:noFill/>
        </p:spPr>
        <p:txBody>
          <a:bodyPr>
            <a:spAutoFit/>
          </a:bodyPr>
          <a:lstStyle/>
          <a:p>
            <a:pPr eaLnBrk="1" hangingPunct="1"/>
            <a:r>
              <a:rPr lang="en-US" dirty="0">
                <a:solidFill>
                  <a:schemeClr val="accent5">
                    <a:lumMod val="50000"/>
                  </a:schemeClr>
                </a:solidFill>
                <a:effectLst>
                  <a:outerShdw blurRad="38100" dist="38100" dir="2700000" algn="tl">
                    <a:srgbClr val="000000">
                      <a:alpha val="43137"/>
                    </a:srgbClr>
                  </a:outerShdw>
                </a:effectLst>
                <a:latin typeface="Maiandra GD" pitchFamily="34" charset="0"/>
              </a:rPr>
              <a:t>Software Engineering </a:t>
            </a:r>
            <a:r>
              <a:rPr lang="en-US">
                <a:solidFill>
                  <a:schemeClr val="accent5">
                    <a:lumMod val="50000"/>
                  </a:schemeClr>
                </a:solidFill>
                <a:effectLst>
                  <a:outerShdw blurRad="38100" dist="38100" dir="2700000" algn="tl">
                    <a:srgbClr val="000000">
                      <a:alpha val="43137"/>
                    </a:srgbClr>
                  </a:outerShdw>
                </a:effectLst>
                <a:latin typeface="Maiandra GD" pitchFamily="34" charset="0"/>
              </a:rPr>
              <a:t>Observation </a:t>
            </a:r>
            <a:r>
              <a:rPr lang="en-US" smtClean="0">
                <a:solidFill>
                  <a:schemeClr val="accent5">
                    <a:lumMod val="50000"/>
                  </a:schemeClr>
                </a:solidFill>
                <a:effectLst>
                  <a:outerShdw blurRad="38100" dist="38100" dir="2700000" algn="tl">
                    <a:srgbClr val="000000">
                      <a:alpha val="43137"/>
                    </a:srgbClr>
                  </a:outerShdw>
                </a:effectLst>
                <a:latin typeface="Maiandra GD" pitchFamily="34" charset="0"/>
              </a:rPr>
              <a:t>3.8</a:t>
            </a:r>
            <a:endParaRPr lang="en-US" dirty="0">
              <a:solidFill>
                <a:schemeClr val="accent5">
                  <a:lumMod val="50000"/>
                </a:schemeClr>
              </a:solidFill>
              <a:effectLst>
                <a:outerShdw blurRad="38100" dist="38100" dir="2700000" algn="tl">
                  <a:srgbClr val="000000">
                    <a:alpha val="43137"/>
                  </a:srgbClr>
                </a:outerShdw>
              </a:effectLst>
              <a:latin typeface="Maiandra GD" pitchFamily="34" charset="0"/>
            </a:endParaRPr>
          </a:p>
        </p:txBody>
      </p:sp>
      <p:sp>
        <p:nvSpPr>
          <p:cNvPr id="49156" name="Rectangle 3"/>
          <p:cNvSpPr>
            <a:spLocks noGrp="1" noChangeArrowheads="1"/>
          </p:cNvSpPr>
          <p:nvPr>
            <p:ph type="body" idx="1"/>
          </p:nvPr>
        </p:nvSpPr>
        <p:spPr>
          <a:xfrm>
            <a:off x="1066007" y="2058412"/>
            <a:ext cx="7011987" cy="3046988"/>
          </a:xfrm>
          <a:noFill/>
        </p:spPr>
        <p:txBody>
          <a:bodyPr anchor="t"/>
          <a:lstStyle/>
          <a:p>
            <a:pPr algn="just" eaLnBrk="1" hangingPunct="1">
              <a:lnSpc>
                <a:spcPct val="100000"/>
              </a:lnSpc>
              <a:spcAft>
                <a:spcPts val="0"/>
              </a:spcAft>
            </a:pPr>
            <a:r>
              <a:rPr lang="en-US" sz="2400" b="0" dirty="0">
                <a:solidFill>
                  <a:srgbClr val="C00000"/>
                </a:solidFill>
                <a:latin typeface="Maiandra GD" pitchFamily="34" charset="0"/>
              </a:rPr>
              <a:t>Place only expressions involving the control variables</a:t>
            </a:r>
            <a:r>
              <a:rPr lang="en-US" sz="2400" b="0" dirty="0">
                <a:latin typeface="Maiandra GD" pitchFamily="34" charset="0"/>
              </a:rPr>
              <a:t> in the initialization and increment sections of a </a:t>
            </a:r>
            <a:r>
              <a:rPr lang="en-US" sz="2400" b="0" dirty="0">
                <a:solidFill>
                  <a:srgbClr val="C00000"/>
                </a:solidFill>
                <a:latin typeface="Maiandra GD" pitchFamily="34" charset="0"/>
              </a:rPr>
              <a:t>for</a:t>
            </a:r>
            <a:r>
              <a:rPr lang="en-US" sz="2400" b="0" dirty="0">
                <a:latin typeface="Maiandra GD" pitchFamily="34" charset="0"/>
              </a:rPr>
              <a:t> statement. </a:t>
            </a:r>
            <a:r>
              <a:rPr lang="en-US" sz="2400" b="0" dirty="0">
                <a:solidFill>
                  <a:srgbClr val="C00000"/>
                </a:solidFill>
                <a:latin typeface="Maiandra GD" pitchFamily="34" charset="0"/>
              </a:rPr>
              <a:t>Manipulations of other variables</a:t>
            </a:r>
            <a:r>
              <a:rPr lang="en-US" sz="2400" b="0" dirty="0">
                <a:latin typeface="Maiandra GD" pitchFamily="34" charset="0"/>
              </a:rPr>
              <a:t> should appear </a:t>
            </a:r>
            <a:r>
              <a:rPr lang="en-US" sz="2400" b="0" dirty="0">
                <a:solidFill>
                  <a:srgbClr val="C00000"/>
                </a:solidFill>
                <a:latin typeface="Maiandra GD" pitchFamily="34" charset="0"/>
              </a:rPr>
              <a:t>either before the loop</a:t>
            </a:r>
            <a:r>
              <a:rPr lang="en-US" sz="2400" b="0" dirty="0">
                <a:latin typeface="Maiandra GD" pitchFamily="34" charset="0"/>
              </a:rPr>
              <a:t> (if they execute only once, like initialization statements) or </a:t>
            </a:r>
            <a:r>
              <a:rPr lang="en-US" sz="2400" b="0" dirty="0">
                <a:solidFill>
                  <a:srgbClr val="C00000"/>
                </a:solidFill>
                <a:latin typeface="Maiandra GD" pitchFamily="34" charset="0"/>
              </a:rPr>
              <a:t>in the loop body</a:t>
            </a:r>
            <a:r>
              <a:rPr lang="en-US" sz="2400" b="0" dirty="0">
                <a:latin typeface="Maiandra GD" pitchFamily="34" charset="0"/>
              </a:rPr>
              <a:t> (if they execute once per repetition, like incrementing or decrementing statements).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50000"/>
                  </a:schemeClr>
                </a:solidFill>
                <a:effectLst>
                  <a:outerShdw blurRad="38100" dist="38100" dir="2700000" algn="tl">
                    <a:srgbClr val="000000">
                      <a:alpha val="43137"/>
                    </a:srgbClr>
                  </a:outerShdw>
                </a:effectLst>
                <a:latin typeface="Maiandra GD" pitchFamily="34" charset="0"/>
              </a:rPr>
              <a:t>Common Programming </a:t>
            </a:r>
            <a:r>
              <a:rPr lang="en-US">
                <a:solidFill>
                  <a:schemeClr val="accent2">
                    <a:lumMod val="50000"/>
                  </a:schemeClr>
                </a:solidFill>
                <a:effectLst>
                  <a:outerShdw blurRad="38100" dist="38100" dir="2700000" algn="tl">
                    <a:srgbClr val="000000">
                      <a:alpha val="43137"/>
                    </a:srgbClr>
                  </a:outerShdw>
                </a:effectLst>
                <a:latin typeface="Maiandra GD" pitchFamily="34" charset="0"/>
              </a:rPr>
              <a:t>Error </a:t>
            </a:r>
            <a:r>
              <a:rPr lang="en-US" smtClean="0">
                <a:solidFill>
                  <a:schemeClr val="accent2">
                    <a:lumMod val="50000"/>
                  </a:schemeClr>
                </a:solidFill>
                <a:effectLst>
                  <a:outerShdw blurRad="38100" dist="38100" dir="2700000" algn="tl">
                    <a:srgbClr val="000000">
                      <a:alpha val="43137"/>
                    </a:srgbClr>
                  </a:outerShdw>
                </a:effectLst>
                <a:latin typeface="Maiandra GD" pitchFamily="34" charset="0"/>
              </a:rPr>
              <a:t>3.11</a:t>
            </a:r>
            <a:endParaRPr lang="en-US" dirty="0">
              <a:solidFill>
                <a:schemeClr val="accent2">
                  <a:lumMod val="50000"/>
                </a:schemeClr>
              </a:solidFill>
              <a:effectLst>
                <a:outerShdw blurRad="38100" dist="38100" dir="2700000" algn="tl">
                  <a:srgbClr val="000000">
                    <a:alpha val="43137"/>
                  </a:srgbClr>
                </a:outerShdw>
              </a:effectLst>
              <a:latin typeface="Maiandra GD" pitchFamily="34" charset="0"/>
            </a:endParaRPr>
          </a:p>
        </p:txBody>
      </p:sp>
      <p:sp>
        <p:nvSpPr>
          <p:cNvPr id="45060" name="Rectangle 3"/>
          <p:cNvSpPr>
            <a:spLocks noGrp="1" noChangeArrowheads="1"/>
          </p:cNvSpPr>
          <p:nvPr>
            <p:ph type="body" idx="1"/>
          </p:nvPr>
        </p:nvSpPr>
        <p:spPr>
          <a:xfrm>
            <a:off x="951707" y="2971800"/>
            <a:ext cx="7240587" cy="1569660"/>
          </a:xfrm>
          <a:noFill/>
        </p:spPr>
        <p:txBody>
          <a:bodyPr anchor="t"/>
          <a:lstStyle/>
          <a:p>
            <a:pPr algn="just" eaLnBrk="1" hangingPunct="1">
              <a:lnSpc>
                <a:spcPct val="100000"/>
              </a:lnSpc>
              <a:spcAft>
                <a:spcPts val="0"/>
              </a:spcAft>
            </a:pPr>
            <a:r>
              <a:rPr lang="en-US" sz="2400" b="0" dirty="0">
                <a:latin typeface="Maiandra GD" pitchFamily="34" charset="0"/>
              </a:rPr>
              <a:t>Using an </a:t>
            </a:r>
            <a:r>
              <a:rPr lang="en-US" sz="2400" b="0" dirty="0">
                <a:solidFill>
                  <a:srgbClr val="C00000"/>
                </a:solidFill>
                <a:latin typeface="Maiandra GD" pitchFamily="34" charset="0"/>
              </a:rPr>
              <a:t>incorrect relational operator</a:t>
            </a:r>
            <a:r>
              <a:rPr lang="en-US" sz="2400" b="0" dirty="0">
                <a:latin typeface="Maiandra GD" pitchFamily="34" charset="0"/>
              </a:rPr>
              <a:t> or using an </a:t>
            </a:r>
            <a:r>
              <a:rPr lang="en-US" sz="2400" b="0" dirty="0">
                <a:solidFill>
                  <a:srgbClr val="C00000"/>
                </a:solidFill>
                <a:latin typeface="Maiandra GD" pitchFamily="34" charset="0"/>
              </a:rPr>
              <a:t>incorrect initial or final value</a:t>
            </a:r>
            <a:r>
              <a:rPr lang="en-US" sz="2400" b="0" dirty="0">
                <a:latin typeface="Maiandra GD" pitchFamily="34" charset="0"/>
              </a:rPr>
              <a:t> of a loop counter in the condition of a </a:t>
            </a:r>
            <a:r>
              <a:rPr lang="en-US" sz="2000" b="0" dirty="0">
                <a:solidFill>
                  <a:srgbClr val="C00000"/>
                </a:solidFill>
                <a:latin typeface="Maiandra GD" pitchFamily="34" charset="0"/>
              </a:rPr>
              <a:t>while</a:t>
            </a:r>
            <a:r>
              <a:rPr lang="en-US" sz="2400" b="0" dirty="0">
                <a:latin typeface="Maiandra GD" pitchFamily="34" charset="0"/>
              </a:rPr>
              <a:t> or </a:t>
            </a:r>
            <a:r>
              <a:rPr lang="en-US" sz="2000" b="0" dirty="0">
                <a:solidFill>
                  <a:srgbClr val="C00000"/>
                </a:solidFill>
                <a:latin typeface="Maiandra GD" pitchFamily="34" charset="0"/>
              </a:rPr>
              <a:t>for</a:t>
            </a:r>
            <a:r>
              <a:rPr lang="en-US" sz="2400" b="0" dirty="0">
                <a:latin typeface="Maiandra GD" pitchFamily="34" charset="0"/>
              </a:rPr>
              <a:t> statement can cause </a:t>
            </a:r>
            <a:r>
              <a:rPr lang="en-US" sz="2400" b="0" dirty="0">
                <a:solidFill>
                  <a:srgbClr val="C00000"/>
                </a:solidFill>
                <a:latin typeface="Maiandra GD" pitchFamily="34" charset="0"/>
              </a:rPr>
              <a:t>off-by-one errors</a:t>
            </a:r>
            <a:r>
              <a:rPr lang="en-US" sz="2400" b="0" dirty="0">
                <a:latin typeface="Maiandra GD" pitchFamily="34" charset="0"/>
              </a:rPr>
              <a:t>.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75000"/>
                  </a:schemeClr>
                </a:solidFill>
                <a:effectLst>
                  <a:outerShdw blurRad="38100" dist="38100" dir="2700000" algn="tl">
                    <a:srgbClr val="000000">
                      <a:alpha val="43137"/>
                    </a:srgbClr>
                  </a:outerShdw>
                </a:effectLst>
                <a:latin typeface="Maiandra GD" pitchFamily="34" charset="0"/>
              </a:rPr>
              <a:t>Error-Prevention </a:t>
            </a:r>
            <a:r>
              <a:rPr lang="en-US">
                <a:solidFill>
                  <a:schemeClr val="accent2">
                    <a:lumMod val="75000"/>
                  </a:schemeClr>
                </a:solidFill>
                <a:effectLst>
                  <a:outerShdw blurRad="38100" dist="38100" dir="2700000" algn="tl">
                    <a:srgbClr val="000000">
                      <a:alpha val="43137"/>
                    </a:srgbClr>
                  </a:outerShdw>
                </a:effectLst>
                <a:latin typeface="Maiandra GD" pitchFamily="34" charset="0"/>
              </a:rPr>
              <a:t>Tip </a:t>
            </a:r>
            <a:r>
              <a:rPr lang="en-US" smtClean="0">
                <a:solidFill>
                  <a:schemeClr val="accent2">
                    <a:lumMod val="75000"/>
                  </a:schemeClr>
                </a:solidFill>
                <a:effectLst>
                  <a:outerShdw blurRad="38100" dist="38100" dir="2700000" algn="tl">
                    <a:srgbClr val="000000">
                      <a:alpha val="43137"/>
                    </a:srgbClr>
                  </a:outerShdw>
                </a:effectLst>
                <a:latin typeface="Maiandra GD" pitchFamily="34" charset="0"/>
              </a:rPr>
              <a:t>3.7</a:t>
            </a:r>
            <a:endParaRPr lang="en-US" dirty="0">
              <a:solidFill>
                <a:schemeClr val="accent2">
                  <a:lumMod val="75000"/>
                </a:schemeClr>
              </a:solidFill>
              <a:effectLst>
                <a:outerShdw blurRad="38100" dist="38100" dir="2700000" algn="tl">
                  <a:srgbClr val="000000">
                    <a:alpha val="43137"/>
                  </a:srgbClr>
                </a:outerShdw>
              </a:effectLst>
              <a:latin typeface="Maiandra GD" pitchFamily="34" charset="0"/>
            </a:endParaRPr>
          </a:p>
        </p:txBody>
      </p:sp>
      <p:sp>
        <p:nvSpPr>
          <p:cNvPr id="46084" name="Rectangle 3"/>
          <p:cNvSpPr>
            <a:spLocks noGrp="1" noChangeArrowheads="1"/>
          </p:cNvSpPr>
          <p:nvPr>
            <p:ph type="body" idx="1"/>
          </p:nvPr>
        </p:nvSpPr>
        <p:spPr>
          <a:xfrm>
            <a:off x="765175" y="2438400"/>
            <a:ext cx="7613650" cy="2308324"/>
          </a:xfrm>
          <a:noFill/>
        </p:spPr>
        <p:txBody>
          <a:bodyPr anchor="t"/>
          <a:lstStyle/>
          <a:p>
            <a:pPr algn="just" eaLnBrk="1" hangingPunct="1">
              <a:lnSpc>
                <a:spcPct val="100000"/>
              </a:lnSpc>
              <a:spcAft>
                <a:spcPts val="0"/>
              </a:spcAft>
            </a:pPr>
            <a:r>
              <a:rPr lang="en-US" sz="2400" b="0" dirty="0">
                <a:latin typeface="Maiandra GD" pitchFamily="34" charset="0"/>
              </a:rPr>
              <a:t>Using the final value in the condition of a </a:t>
            </a:r>
            <a:r>
              <a:rPr lang="en-US" sz="2000" b="0" dirty="0">
                <a:solidFill>
                  <a:srgbClr val="C00000"/>
                </a:solidFill>
                <a:latin typeface="Maiandra GD" pitchFamily="34" charset="0"/>
              </a:rPr>
              <a:t>while</a:t>
            </a:r>
            <a:r>
              <a:rPr lang="en-US" sz="2400" b="0" dirty="0">
                <a:latin typeface="Maiandra GD" pitchFamily="34" charset="0"/>
              </a:rPr>
              <a:t> or </a:t>
            </a:r>
            <a:r>
              <a:rPr lang="en-US" sz="2000" b="0" dirty="0">
                <a:solidFill>
                  <a:srgbClr val="C00000"/>
                </a:solidFill>
                <a:latin typeface="Maiandra GD" pitchFamily="34" charset="0"/>
              </a:rPr>
              <a:t>for</a:t>
            </a:r>
            <a:r>
              <a:rPr lang="en-US" sz="2400" b="0" dirty="0">
                <a:latin typeface="Maiandra GD" pitchFamily="34" charset="0"/>
              </a:rPr>
              <a:t> statement and using the </a:t>
            </a:r>
            <a:r>
              <a:rPr lang="en-US" sz="2000" b="0" dirty="0">
                <a:solidFill>
                  <a:srgbClr val="C00000"/>
                </a:solidFill>
                <a:latin typeface="Maiandra GD" pitchFamily="34" charset="0"/>
              </a:rPr>
              <a:t>&lt;=</a:t>
            </a:r>
            <a:r>
              <a:rPr lang="en-US" sz="2400" b="0" dirty="0">
                <a:solidFill>
                  <a:srgbClr val="C00000"/>
                </a:solidFill>
                <a:latin typeface="Maiandra GD" pitchFamily="34" charset="0"/>
              </a:rPr>
              <a:t> relational operator </a:t>
            </a:r>
            <a:r>
              <a:rPr lang="en-US" sz="2400" b="0" dirty="0">
                <a:latin typeface="Maiandra GD" pitchFamily="34" charset="0"/>
              </a:rPr>
              <a:t>will help avoid </a:t>
            </a:r>
            <a:r>
              <a:rPr lang="en-US" sz="2400" b="0" dirty="0">
                <a:solidFill>
                  <a:srgbClr val="C00000"/>
                </a:solidFill>
                <a:latin typeface="Maiandra GD" pitchFamily="34" charset="0"/>
              </a:rPr>
              <a:t>off-by-one errors</a:t>
            </a:r>
            <a:r>
              <a:rPr lang="en-US" sz="2400" b="0" dirty="0">
                <a:latin typeface="Maiandra GD" pitchFamily="34" charset="0"/>
              </a:rPr>
              <a:t>. For a </a:t>
            </a:r>
            <a:r>
              <a:rPr lang="en-US" sz="2400" b="0" dirty="0">
                <a:solidFill>
                  <a:srgbClr val="C00000"/>
                </a:solidFill>
                <a:latin typeface="Maiandra GD" pitchFamily="34" charset="0"/>
              </a:rPr>
              <a:t>loop</a:t>
            </a:r>
            <a:r>
              <a:rPr lang="en-US" sz="2400" b="0" dirty="0">
                <a:latin typeface="Maiandra GD" pitchFamily="34" charset="0"/>
              </a:rPr>
              <a:t> used to print the values 1 to 10, for example, the loop-continuation condition should be </a:t>
            </a:r>
            <a:r>
              <a:rPr lang="en-US" sz="2400" b="0" dirty="0">
                <a:solidFill>
                  <a:srgbClr val="0070C0"/>
                </a:solidFill>
                <a:latin typeface="Maiandra GD" pitchFamily="34" charset="0"/>
              </a:rPr>
              <a:t>counter &lt;= 10</a:t>
            </a:r>
            <a:r>
              <a:rPr lang="en-US" sz="2400" b="0" dirty="0">
                <a:latin typeface="Maiandra GD" pitchFamily="34" charset="0"/>
              </a:rPr>
              <a:t> rather than </a:t>
            </a:r>
            <a:r>
              <a:rPr lang="en-US" sz="2400" b="0" dirty="0">
                <a:solidFill>
                  <a:srgbClr val="0070C0"/>
                </a:solidFill>
                <a:latin typeface="Maiandra GD" pitchFamily="34" charset="0"/>
              </a:rPr>
              <a:t>counter &lt; 11</a:t>
            </a:r>
            <a:r>
              <a:rPr lang="en-US" sz="2400" b="0" dirty="0">
                <a:latin typeface="Maiandra GD" pitchFamily="34" charset="0"/>
              </a:rPr>
              <a:t> or </a:t>
            </a:r>
            <a:r>
              <a:rPr lang="en-US" sz="2400" b="0" dirty="0">
                <a:solidFill>
                  <a:srgbClr val="0070C0"/>
                </a:solidFill>
                <a:latin typeface="Maiandra GD" pitchFamily="34" charset="0"/>
              </a:rPr>
              <a:t>counter &lt; 10</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50000"/>
                  </a:schemeClr>
                </a:solidFill>
                <a:effectLst>
                  <a:outerShdw blurRad="38100" dist="38100" dir="2700000" algn="tl">
                    <a:srgbClr val="000000">
                      <a:alpha val="43137"/>
                    </a:srgbClr>
                  </a:outerShdw>
                </a:effectLst>
                <a:latin typeface="Maiandra GD" pitchFamily="34" charset="0"/>
              </a:rPr>
              <a:t>Common Programming </a:t>
            </a:r>
            <a:r>
              <a:rPr lang="en-US">
                <a:solidFill>
                  <a:schemeClr val="accent2">
                    <a:lumMod val="50000"/>
                  </a:schemeClr>
                </a:solidFill>
                <a:effectLst>
                  <a:outerShdw blurRad="38100" dist="38100" dir="2700000" algn="tl">
                    <a:srgbClr val="000000">
                      <a:alpha val="43137"/>
                    </a:srgbClr>
                  </a:outerShdw>
                </a:effectLst>
                <a:latin typeface="Maiandra GD" pitchFamily="34" charset="0"/>
              </a:rPr>
              <a:t>Error </a:t>
            </a:r>
            <a:r>
              <a:rPr lang="en-US" smtClean="0">
                <a:solidFill>
                  <a:schemeClr val="accent2">
                    <a:lumMod val="50000"/>
                  </a:schemeClr>
                </a:solidFill>
                <a:effectLst>
                  <a:outerShdw blurRad="38100" dist="38100" dir="2700000" algn="tl">
                    <a:srgbClr val="000000">
                      <a:alpha val="43137"/>
                    </a:srgbClr>
                  </a:outerShdw>
                </a:effectLst>
                <a:latin typeface="Maiandra GD" pitchFamily="34" charset="0"/>
              </a:rPr>
              <a:t>3.12</a:t>
            </a:r>
            <a:endParaRPr lang="en-US" dirty="0">
              <a:solidFill>
                <a:schemeClr val="accent2">
                  <a:lumMod val="50000"/>
                </a:schemeClr>
              </a:solidFill>
              <a:effectLst>
                <a:outerShdw blurRad="38100" dist="38100" dir="2700000" algn="tl">
                  <a:srgbClr val="000000">
                    <a:alpha val="43137"/>
                  </a:srgbClr>
                </a:outerShdw>
              </a:effectLst>
              <a:latin typeface="Maiandra GD" pitchFamily="34" charset="0"/>
            </a:endParaRPr>
          </a:p>
        </p:txBody>
      </p:sp>
      <p:sp>
        <p:nvSpPr>
          <p:cNvPr id="50180" name="Rectangle 3"/>
          <p:cNvSpPr>
            <a:spLocks noGrp="1" noChangeArrowheads="1"/>
          </p:cNvSpPr>
          <p:nvPr>
            <p:ph type="body" idx="1"/>
          </p:nvPr>
        </p:nvSpPr>
        <p:spPr>
          <a:xfrm>
            <a:off x="1180307" y="3200400"/>
            <a:ext cx="6783387" cy="830997"/>
          </a:xfrm>
          <a:noFill/>
        </p:spPr>
        <p:txBody>
          <a:bodyPr anchor="t"/>
          <a:lstStyle/>
          <a:p>
            <a:pPr algn="just" eaLnBrk="1" hangingPunct="1">
              <a:lnSpc>
                <a:spcPct val="100000"/>
              </a:lnSpc>
              <a:spcAft>
                <a:spcPts val="0"/>
              </a:spcAft>
            </a:pPr>
            <a:r>
              <a:rPr lang="en-US" sz="2400" b="0" dirty="0">
                <a:solidFill>
                  <a:srgbClr val="0070C0"/>
                </a:solidFill>
                <a:latin typeface="Maiandra GD" pitchFamily="34" charset="0"/>
              </a:rPr>
              <a:t>Using commas instead of semicolons</a:t>
            </a:r>
            <a:r>
              <a:rPr lang="en-US" sz="2400" b="0" dirty="0">
                <a:latin typeface="Maiandra GD" pitchFamily="34" charset="0"/>
              </a:rPr>
              <a:t> in a </a:t>
            </a:r>
            <a:r>
              <a:rPr lang="en-US" sz="2400" b="0" dirty="0">
                <a:solidFill>
                  <a:srgbClr val="C00000"/>
                </a:solidFill>
                <a:latin typeface="Maiandra GD" pitchFamily="34" charset="0"/>
              </a:rPr>
              <a:t>for</a:t>
            </a:r>
            <a:r>
              <a:rPr lang="en-US" sz="2400" b="0" dirty="0">
                <a:latin typeface="Maiandra GD" pitchFamily="34" charset="0"/>
              </a:rPr>
              <a:t> header is </a:t>
            </a:r>
            <a:r>
              <a:rPr lang="en-US" sz="2400" b="0" dirty="0">
                <a:solidFill>
                  <a:srgbClr val="C00000"/>
                </a:solidFill>
                <a:latin typeface="Maiandra GD" pitchFamily="34" charset="0"/>
              </a:rPr>
              <a:t>a syntax error</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50000"/>
                  </a:schemeClr>
                </a:solidFill>
                <a:effectLst>
                  <a:outerShdw blurRad="38100" dist="38100" dir="2700000" algn="tl">
                    <a:srgbClr val="000000">
                      <a:alpha val="43137"/>
                    </a:srgbClr>
                  </a:outerShdw>
                </a:effectLst>
                <a:latin typeface="Maiandra GD" pitchFamily="34" charset="0"/>
              </a:rPr>
              <a:t>Common Programming </a:t>
            </a:r>
            <a:r>
              <a:rPr lang="en-US">
                <a:solidFill>
                  <a:schemeClr val="accent2">
                    <a:lumMod val="50000"/>
                  </a:schemeClr>
                </a:solidFill>
                <a:effectLst>
                  <a:outerShdw blurRad="38100" dist="38100" dir="2700000" algn="tl">
                    <a:srgbClr val="000000">
                      <a:alpha val="43137"/>
                    </a:srgbClr>
                  </a:outerShdw>
                </a:effectLst>
                <a:latin typeface="Maiandra GD" pitchFamily="34" charset="0"/>
              </a:rPr>
              <a:t>Error </a:t>
            </a:r>
            <a:r>
              <a:rPr lang="en-US" smtClean="0">
                <a:solidFill>
                  <a:schemeClr val="accent2">
                    <a:lumMod val="50000"/>
                  </a:schemeClr>
                </a:solidFill>
                <a:effectLst>
                  <a:outerShdw blurRad="38100" dist="38100" dir="2700000" algn="tl">
                    <a:srgbClr val="000000">
                      <a:alpha val="43137"/>
                    </a:srgbClr>
                  </a:outerShdw>
                </a:effectLst>
                <a:latin typeface="Maiandra GD" pitchFamily="34" charset="0"/>
              </a:rPr>
              <a:t>3.13</a:t>
            </a:r>
            <a:endParaRPr lang="en-US" dirty="0">
              <a:solidFill>
                <a:schemeClr val="accent2">
                  <a:lumMod val="50000"/>
                </a:schemeClr>
              </a:solidFill>
              <a:effectLst>
                <a:outerShdw blurRad="38100" dist="38100" dir="2700000" algn="tl">
                  <a:srgbClr val="000000">
                    <a:alpha val="43137"/>
                  </a:srgbClr>
                </a:outerShdw>
              </a:effectLst>
              <a:latin typeface="Maiandra GD" pitchFamily="34" charset="0"/>
            </a:endParaRPr>
          </a:p>
        </p:txBody>
      </p:sp>
      <p:sp>
        <p:nvSpPr>
          <p:cNvPr id="51204" name="Rectangle 3"/>
          <p:cNvSpPr>
            <a:spLocks noGrp="1" noChangeArrowheads="1"/>
          </p:cNvSpPr>
          <p:nvPr>
            <p:ph type="body" idx="1"/>
          </p:nvPr>
        </p:nvSpPr>
        <p:spPr>
          <a:xfrm>
            <a:off x="1141413" y="2773740"/>
            <a:ext cx="6861175" cy="1569660"/>
          </a:xfrm>
          <a:noFill/>
        </p:spPr>
        <p:txBody>
          <a:bodyPr anchor="t"/>
          <a:lstStyle/>
          <a:p>
            <a:pPr algn="just" eaLnBrk="1" hangingPunct="1">
              <a:lnSpc>
                <a:spcPct val="100000"/>
              </a:lnSpc>
              <a:spcAft>
                <a:spcPts val="0"/>
              </a:spcAft>
            </a:pPr>
            <a:r>
              <a:rPr lang="en-US" sz="2400" b="0" dirty="0">
                <a:solidFill>
                  <a:srgbClr val="0070C0"/>
                </a:solidFill>
                <a:latin typeface="Maiandra GD" pitchFamily="34" charset="0"/>
              </a:rPr>
              <a:t>Placing a semicolon immediately to the right</a:t>
            </a:r>
            <a:r>
              <a:rPr lang="en-US" sz="2400" b="0" dirty="0">
                <a:latin typeface="Maiandra GD" pitchFamily="34" charset="0"/>
              </a:rPr>
              <a:t> of a </a:t>
            </a:r>
            <a:r>
              <a:rPr lang="en-US" sz="2400" b="0" dirty="0">
                <a:solidFill>
                  <a:srgbClr val="C00000"/>
                </a:solidFill>
                <a:latin typeface="Maiandra GD" pitchFamily="34" charset="0"/>
              </a:rPr>
              <a:t>for</a:t>
            </a:r>
            <a:r>
              <a:rPr lang="en-US" sz="2400" b="0" dirty="0">
                <a:latin typeface="Maiandra GD" pitchFamily="34" charset="0"/>
              </a:rPr>
              <a:t> header makes the body of that </a:t>
            </a:r>
            <a:r>
              <a:rPr lang="en-US" sz="2400" b="0" dirty="0">
                <a:solidFill>
                  <a:srgbClr val="C00000"/>
                </a:solidFill>
                <a:latin typeface="Maiandra GD" pitchFamily="34" charset="0"/>
              </a:rPr>
              <a:t>for</a:t>
            </a:r>
            <a:r>
              <a:rPr lang="en-US" sz="2400" b="0" dirty="0">
                <a:latin typeface="Maiandra GD" pitchFamily="34" charset="0"/>
              </a:rPr>
              <a:t> statement an empty statement. This is normally </a:t>
            </a:r>
            <a:r>
              <a:rPr lang="en-US" sz="2400" b="0" dirty="0">
                <a:solidFill>
                  <a:srgbClr val="C00000"/>
                </a:solidFill>
                <a:latin typeface="Maiandra GD" pitchFamily="34" charset="0"/>
              </a:rPr>
              <a:t>a logic error</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6200" y="76200"/>
            <a:ext cx="8839200" cy="685800"/>
          </a:xfrm>
        </p:spPr>
        <p:txBody>
          <a:bodyPr/>
          <a:lstStyle/>
          <a:p>
            <a:pPr eaLnBrk="1" hangingPunct="1"/>
            <a:r>
              <a:rPr lang="en-US" sz="3400" smtClean="0">
                <a:effectLst>
                  <a:outerShdw blurRad="38100" dist="38100" dir="2700000" algn="tl">
                    <a:srgbClr val="000000">
                      <a:alpha val="43137"/>
                    </a:srgbClr>
                  </a:outerShdw>
                </a:effectLst>
                <a:latin typeface="Maiandra GD" pitchFamily="34" charset="0"/>
              </a:rPr>
              <a:t>3.10 </a:t>
            </a:r>
            <a:r>
              <a:rPr lang="en-US" sz="3200" dirty="0">
                <a:solidFill>
                  <a:srgbClr val="C00000"/>
                </a:solidFill>
                <a:effectLst>
                  <a:outerShdw blurRad="38100" dist="38100" dir="2700000" algn="tl">
                    <a:srgbClr val="000000">
                      <a:alpha val="43137"/>
                    </a:srgbClr>
                  </a:outerShdw>
                </a:effectLst>
                <a:latin typeface="Maiandra GD" pitchFamily="34" charset="0"/>
              </a:rPr>
              <a:t>for</a:t>
            </a:r>
            <a:r>
              <a:rPr lang="en-US" sz="3400" dirty="0">
                <a:effectLst>
                  <a:outerShdw blurRad="38100" dist="38100" dir="2700000" algn="tl">
                    <a:srgbClr val="000000">
                      <a:alpha val="43137"/>
                    </a:srgbClr>
                  </a:outerShdw>
                </a:effectLst>
                <a:latin typeface="Maiandra GD" pitchFamily="34" charset="0"/>
              </a:rPr>
              <a:t> Statement : Notes </a:t>
            </a:r>
            <a:r>
              <a:rPr lang="en-US" sz="3400" dirty="0" smtClean="0">
                <a:effectLst>
                  <a:outerShdw blurRad="38100" dist="38100" dir="2700000" algn="tl">
                    <a:srgbClr val="000000">
                      <a:alpha val="43137"/>
                    </a:srgbClr>
                  </a:outerShdw>
                </a:effectLst>
                <a:latin typeface="Maiandra GD" pitchFamily="34" charset="0"/>
              </a:rPr>
              <a:t>and Observations</a:t>
            </a:r>
            <a:endParaRPr lang="en-US" sz="3400" dirty="0">
              <a:effectLst>
                <a:outerShdw blurRad="38100" dist="38100" dir="2700000" algn="tl">
                  <a:srgbClr val="000000">
                    <a:alpha val="43137"/>
                  </a:srgbClr>
                </a:outerShdw>
              </a:effectLst>
              <a:latin typeface="Maiandra GD" pitchFamily="34" charset="0"/>
            </a:endParaRPr>
          </a:p>
        </p:txBody>
      </p:sp>
      <p:sp>
        <p:nvSpPr>
          <p:cNvPr id="52228" name="Rectangle 3"/>
          <p:cNvSpPr>
            <a:spLocks noGrp="1" noChangeArrowheads="1"/>
          </p:cNvSpPr>
          <p:nvPr>
            <p:ph type="body" idx="1"/>
          </p:nvPr>
        </p:nvSpPr>
        <p:spPr>
          <a:xfrm>
            <a:off x="647700" y="1066800"/>
            <a:ext cx="7848600" cy="5181600"/>
          </a:xfrm>
        </p:spPr>
        <p:txBody>
          <a:bodyPr/>
          <a:lstStyle/>
          <a:p>
            <a:pPr eaLnBrk="1" hangingPunct="1">
              <a:spcBef>
                <a:spcPts val="300"/>
              </a:spcBef>
              <a:spcAft>
                <a:spcPts val="300"/>
              </a:spcAft>
              <a:buSzPct val="80000"/>
            </a:pPr>
            <a:r>
              <a:rPr lang="en-US" sz="2400" b="0" dirty="0">
                <a:latin typeface="Maiandra GD" pitchFamily="34" charset="0"/>
              </a:rPr>
              <a:t>Arithmetic expressions</a:t>
            </a:r>
          </a:p>
          <a:p>
            <a:pPr lvl="1" eaLnBrk="1" hangingPunct="1">
              <a:spcBef>
                <a:spcPts val="300"/>
              </a:spcBef>
              <a:spcAft>
                <a:spcPts val="300"/>
              </a:spcAft>
              <a:buSzPct val="80000"/>
            </a:pPr>
            <a:r>
              <a:rPr lang="en-US" sz="2000" b="0" dirty="0">
                <a:latin typeface="Maiandra GD" pitchFamily="34" charset="0"/>
              </a:rPr>
              <a:t>Initialization, loop-continuation, and increment can contain </a:t>
            </a:r>
            <a:r>
              <a:rPr lang="en-US" sz="2000" b="0" dirty="0">
                <a:solidFill>
                  <a:srgbClr val="C00000"/>
                </a:solidFill>
                <a:latin typeface="Maiandra GD" pitchFamily="34" charset="0"/>
              </a:rPr>
              <a:t>arithmetic expressions</a:t>
            </a:r>
            <a:r>
              <a:rPr lang="en-US" sz="2000" b="0" dirty="0" smtClean="0">
                <a:latin typeface="Maiandra GD" pitchFamily="34" charset="0"/>
              </a:rPr>
              <a:t>.</a:t>
            </a:r>
          </a:p>
          <a:p>
            <a:pPr lvl="1" eaLnBrk="1" hangingPunct="1">
              <a:spcBef>
                <a:spcPts val="300"/>
              </a:spcBef>
              <a:spcAft>
                <a:spcPts val="300"/>
              </a:spcAft>
              <a:buSzPct val="80000"/>
            </a:pPr>
            <a:r>
              <a:rPr lang="en-US" sz="2000" b="0" dirty="0" smtClean="0">
                <a:latin typeface="Maiandra GD" pitchFamily="34" charset="0"/>
              </a:rPr>
              <a:t>For example, if </a:t>
            </a:r>
            <a:r>
              <a:rPr lang="en-US" sz="1800" b="0" dirty="0">
                <a:latin typeface="Maiandra GD" pitchFamily="34" charset="0"/>
              </a:rPr>
              <a:t>x</a:t>
            </a:r>
            <a:r>
              <a:rPr lang="en-US" sz="2000" b="0" dirty="0">
                <a:latin typeface="Maiandra GD" pitchFamily="34" charset="0"/>
              </a:rPr>
              <a:t> equals </a:t>
            </a:r>
            <a:r>
              <a:rPr lang="en-US" sz="1800" b="0" dirty="0">
                <a:latin typeface="Maiandra GD" pitchFamily="34" charset="0"/>
              </a:rPr>
              <a:t>2</a:t>
            </a:r>
            <a:r>
              <a:rPr lang="en-US" sz="2000" b="0" dirty="0">
                <a:latin typeface="Maiandra GD" pitchFamily="34" charset="0"/>
              </a:rPr>
              <a:t> and </a:t>
            </a:r>
            <a:r>
              <a:rPr lang="en-US" sz="1800" b="0" dirty="0">
                <a:latin typeface="Maiandra GD" pitchFamily="34" charset="0"/>
              </a:rPr>
              <a:t>y</a:t>
            </a:r>
            <a:r>
              <a:rPr lang="en-US" sz="2000" b="0" dirty="0">
                <a:latin typeface="Maiandra GD" pitchFamily="34" charset="0"/>
              </a:rPr>
              <a:t> equals </a:t>
            </a:r>
            <a:r>
              <a:rPr lang="en-US" sz="1800" b="0" dirty="0" smtClean="0">
                <a:latin typeface="Maiandra GD" pitchFamily="34" charset="0"/>
              </a:rPr>
              <a:t>10</a:t>
            </a:r>
            <a:endParaRPr lang="en-US" sz="2000" b="0" dirty="0">
              <a:latin typeface="Maiandra GD" pitchFamily="34" charset="0"/>
            </a:endParaRPr>
          </a:p>
          <a:p>
            <a:pPr lvl="2" eaLnBrk="1" hangingPunct="1">
              <a:spcBef>
                <a:spcPts val="300"/>
              </a:spcBef>
              <a:spcAft>
                <a:spcPts val="300"/>
              </a:spcAft>
              <a:buSzPct val="80000"/>
              <a:buFont typeface="Arial" charset="0"/>
              <a:buNone/>
            </a:pPr>
            <a:r>
              <a:rPr lang="en-US" sz="1600" b="0" dirty="0">
                <a:latin typeface="Maiandra GD" pitchFamily="34" charset="0"/>
              </a:rPr>
              <a:t>for ( j = x; j &lt;= </a:t>
            </a:r>
            <a:r>
              <a:rPr lang="en-US" sz="1600" b="0" dirty="0" smtClean="0">
                <a:latin typeface="Maiandra GD" pitchFamily="34" charset="0"/>
              </a:rPr>
              <a:t>4*x*y</a:t>
            </a:r>
            <a:r>
              <a:rPr lang="en-US" sz="1600" b="0" dirty="0">
                <a:latin typeface="Maiandra GD" pitchFamily="34" charset="0"/>
              </a:rPr>
              <a:t>; j += </a:t>
            </a:r>
            <a:r>
              <a:rPr lang="en-US" sz="1600" b="0" dirty="0" smtClean="0">
                <a:latin typeface="Maiandra GD" pitchFamily="34" charset="0"/>
              </a:rPr>
              <a:t>y/x )</a:t>
            </a:r>
            <a:endParaRPr lang="en-US" sz="1800" b="0" dirty="0">
              <a:latin typeface="Maiandra GD" pitchFamily="34" charset="0"/>
            </a:endParaRPr>
          </a:p>
          <a:p>
            <a:pPr marL="1005840" lvl="1" eaLnBrk="1" hangingPunct="1">
              <a:spcBef>
                <a:spcPts val="300"/>
              </a:spcBef>
              <a:spcAft>
                <a:spcPts val="300"/>
              </a:spcAft>
              <a:buSzPct val="80000"/>
              <a:buFont typeface="Arial" charset="0"/>
              <a:buNone/>
            </a:pPr>
            <a:r>
              <a:rPr lang="en-US" sz="2000" b="0" dirty="0">
                <a:latin typeface="Maiandra GD" pitchFamily="34" charset="0"/>
              </a:rPr>
              <a:t>is equivalent to</a:t>
            </a:r>
          </a:p>
          <a:p>
            <a:pPr lvl="2" eaLnBrk="1" hangingPunct="1">
              <a:spcBef>
                <a:spcPts val="300"/>
              </a:spcBef>
              <a:spcAft>
                <a:spcPts val="300"/>
              </a:spcAft>
              <a:buSzPct val="80000"/>
              <a:buFont typeface="Arial" charset="0"/>
              <a:buNone/>
            </a:pPr>
            <a:r>
              <a:rPr lang="en-US" sz="1600" b="0" dirty="0">
                <a:latin typeface="Maiandra GD" pitchFamily="34" charset="0"/>
              </a:rPr>
              <a:t>for ( j = 2; j &lt;= 80; j += 5 )</a:t>
            </a:r>
          </a:p>
          <a:p>
            <a:pPr eaLnBrk="1" hangingPunct="1">
              <a:spcBef>
                <a:spcPts val="300"/>
              </a:spcBef>
              <a:spcAft>
                <a:spcPts val="300"/>
              </a:spcAft>
              <a:buSzPct val="80000"/>
            </a:pPr>
            <a:r>
              <a:rPr lang="en-US" sz="2400" b="0" dirty="0">
                <a:latin typeface="Maiandra GD" pitchFamily="34" charset="0"/>
              </a:rPr>
              <a:t>Notes about the </a:t>
            </a:r>
            <a:r>
              <a:rPr lang="en-US" sz="2000" b="0" dirty="0">
                <a:solidFill>
                  <a:srgbClr val="C00000"/>
                </a:solidFill>
                <a:latin typeface="Maiandra GD" pitchFamily="34" charset="0"/>
              </a:rPr>
              <a:t>for</a:t>
            </a:r>
            <a:r>
              <a:rPr lang="en-US" sz="2400" b="0" dirty="0">
                <a:latin typeface="Maiandra GD" pitchFamily="34" charset="0"/>
              </a:rPr>
              <a:t> statement:</a:t>
            </a:r>
          </a:p>
          <a:p>
            <a:pPr lvl="1" eaLnBrk="1" hangingPunct="1">
              <a:spcBef>
                <a:spcPts val="300"/>
              </a:spcBef>
              <a:spcAft>
                <a:spcPts val="300"/>
              </a:spcAft>
              <a:buSzPct val="80000"/>
            </a:pPr>
            <a:r>
              <a:rPr lang="en-US" sz="2000" b="0" dirty="0">
                <a:latin typeface="Maiandra GD" pitchFamily="34" charset="0"/>
              </a:rPr>
              <a:t>"</a:t>
            </a:r>
            <a:r>
              <a:rPr lang="en-US" sz="2000" b="0" dirty="0">
                <a:solidFill>
                  <a:srgbClr val="0070C0"/>
                </a:solidFill>
                <a:latin typeface="Maiandra GD" pitchFamily="34" charset="0"/>
              </a:rPr>
              <a:t>Increment</a:t>
            </a:r>
            <a:r>
              <a:rPr lang="en-US" sz="2000" b="0" dirty="0">
                <a:latin typeface="Maiandra GD" pitchFamily="34" charset="0"/>
              </a:rPr>
              <a:t>" may be </a:t>
            </a:r>
            <a:r>
              <a:rPr lang="en-US" sz="2000" b="0" dirty="0">
                <a:solidFill>
                  <a:srgbClr val="0070C0"/>
                </a:solidFill>
                <a:latin typeface="Maiandra GD" pitchFamily="34" charset="0"/>
              </a:rPr>
              <a:t>negative</a:t>
            </a:r>
            <a:r>
              <a:rPr lang="en-US" sz="2000" b="0" dirty="0">
                <a:latin typeface="Maiandra GD" pitchFamily="34" charset="0"/>
              </a:rPr>
              <a:t> (decrement)</a:t>
            </a:r>
          </a:p>
          <a:p>
            <a:pPr lvl="1" eaLnBrk="1" hangingPunct="1">
              <a:spcBef>
                <a:spcPts val="300"/>
              </a:spcBef>
              <a:spcAft>
                <a:spcPts val="300"/>
              </a:spcAft>
              <a:buSzPct val="80000"/>
            </a:pPr>
            <a:r>
              <a:rPr lang="en-US" sz="2000" b="0" dirty="0">
                <a:latin typeface="Maiandra GD" pitchFamily="34" charset="0"/>
              </a:rPr>
              <a:t>If the loop continuation condition is initially </a:t>
            </a:r>
            <a:r>
              <a:rPr lang="en-US" sz="1800" b="0" dirty="0">
                <a:solidFill>
                  <a:srgbClr val="0070C0"/>
                </a:solidFill>
                <a:latin typeface="Maiandra GD" pitchFamily="34" charset="0"/>
              </a:rPr>
              <a:t>false</a:t>
            </a:r>
          </a:p>
          <a:p>
            <a:pPr lvl="2" eaLnBrk="1" hangingPunct="1">
              <a:spcBef>
                <a:spcPts val="300"/>
              </a:spcBef>
              <a:spcAft>
                <a:spcPts val="300"/>
              </a:spcAft>
              <a:buSzPct val="80000"/>
            </a:pPr>
            <a:r>
              <a:rPr lang="en-US" sz="1800" b="0" dirty="0">
                <a:latin typeface="Maiandra GD" pitchFamily="34" charset="0"/>
              </a:rPr>
              <a:t>The body of the </a:t>
            </a:r>
            <a:r>
              <a:rPr lang="en-US" sz="1600" b="0" dirty="0">
                <a:solidFill>
                  <a:srgbClr val="C00000"/>
                </a:solidFill>
                <a:latin typeface="Maiandra GD" pitchFamily="34" charset="0"/>
              </a:rPr>
              <a:t>for</a:t>
            </a:r>
            <a:r>
              <a:rPr lang="en-US" sz="1800" b="0" dirty="0">
                <a:latin typeface="Maiandra GD" pitchFamily="34" charset="0"/>
              </a:rPr>
              <a:t> statement is </a:t>
            </a:r>
            <a:r>
              <a:rPr lang="en-US" sz="1800" b="0" dirty="0">
                <a:solidFill>
                  <a:srgbClr val="0070C0"/>
                </a:solidFill>
                <a:latin typeface="Maiandra GD" pitchFamily="34" charset="0"/>
              </a:rPr>
              <a:t>not performed</a:t>
            </a:r>
          </a:p>
          <a:p>
            <a:pPr lvl="2" eaLnBrk="1" hangingPunct="1">
              <a:spcBef>
                <a:spcPts val="300"/>
              </a:spcBef>
              <a:spcAft>
                <a:spcPts val="300"/>
              </a:spcAft>
              <a:buSzPct val="80000"/>
            </a:pPr>
            <a:r>
              <a:rPr lang="en-US" sz="1800" b="0" dirty="0">
                <a:latin typeface="Maiandra GD" pitchFamily="34" charset="0"/>
              </a:rPr>
              <a:t>Control proceeds with </a:t>
            </a:r>
            <a:r>
              <a:rPr lang="en-US" sz="1800" b="0" dirty="0">
                <a:solidFill>
                  <a:srgbClr val="0070C0"/>
                </a:solidFill>
                <a:latin typeface="Maiandra GD" pitchFamily="34" charset="0"/>
              </a:rPr>
              <a:t>the next statement</a:t>
            </a:r>
            <a:r>
              <a:rPr lang="en-US" sz="1800" b="0" dirty="0">
                <a:latin typeface="Maiandra GD" pitchFamily="34" charset="0"/>
              </a:rPr>
              <a:t> after the </a:t>
            </a:r>
            <a:r>
              <a:rPr lang="en-US" sz="1600" b="0" dirty="0">
                <a:solidFill>
                  <a:srgbClr val="C00000"/>
                </a:solidFill>
                <a:latin typeface="Maiandra GD" pitchFamily="34" charset="0"/>
              </a:rPr>
              <a:t>for</a:t>
            </a:r>
            <a:r>
              <a:rPr lang="en-US" sz="1800" b="0" dirty="0">
                <a:latin typeface="Maiandra GD" pitchFamily="34" charset="0"/>
              </a:rPr>
              <a:t> statement</a:t>
            </a:r>
          </a:p>
          <a:p>
            <a:pPr lvl="1" eaLnBrk="1" hangingPunct="1">
              <a:spcBef>
                <a:spcPts val="300"/>
              </a:spcBef>
              <a:spcAft>
                <a:spcPts val="300"/>
              </a:spcAft>
              <a:buSzPct val="80000"/>
            </a:pPr>
            <a:r>
              <a:rPr lang="en-US" sz="2000" b="0" dirty="0">
                <a:latin typeface="Maiandra GD" pitchFamily="34" charset="0"/>
              </a:rPr>
              <a:t>Control variable</a:t>
            </a:r>
          </a:p>
          <a:p>
            <a:pPr lvl="2" eaLnBrk="1" hangingPunct="1">
              <a:spcBef>
                <a:spcPts val="300"/>
              </a:spcBef>
              <a:spcAft>
                <a:spcPts val="300"/>
              </a:spcAft>
              <a:buSzPct val="80000"/>
            </a:pPr>
            <a:r>
              <a:rPr lang="en-US" sz="1800" b="0" dirty="0">
                <a:latin typeface="Maiandra GD" pitchFamily="34" charset="0"/>
              </a:rPr>
              <a:t>Often printed or used inside </a:t>
            </a:r>
            <a:r>
              <a:rPr lang="en-US" sz="1600" b="0" dirty="0">
                <a:solidFill>
                  <a:srgbClr val="C00000"/>
                </a:solidFill>
                <a:latin typeface="Maiandra GD" pitchFamily="34" charset="0"/>
              </a:rPr>
              <a:t>for</a:t>
            </a:r>
            <a:r>
              <a:rPr lang="en-US" sz="1800" b="0" dirty="0">
                <a:latin typeface="Maiandra GD" pitchFamily="34" charset="0"/>
              </a:rPr>
              <a:t> body, but not necessary</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75000"/>
                  </a:schemeClr>
                </a:solidFill>
                <a:effectLst>
                  <a:outerShdw blurRad="38100" dist="38100" dir="2700000" algn="tl">
                    <a:srgbClr val="000000">
                      <a:alpha val="43137"/>
                    </a:srgbClr>
                  </a:outerShdw>
                </a:effectLst>
                <a:latin typeface="Maiandra GD" pitchFamily="34" charset="0"/>
              </a:rPr>
              <a:t>Error-Prevention </a:t>
            </a:r>
            <a:r>
              <a:rPr lang="en-US">
                <a:solidFill>
                  <a:schemeClr val="accent2">
                    <a:lumMod val="75000"/>
                  </a:schemeClr>
                </a:solidFill>
                <a:effectLst>
                  <a:outerShdw blurRad="38100" dist="38100" dir="2700000" algn="tl">
                    <a:srgbClr val="000000">
                      <a:alpha val="43137"/>
                    </a:srgbClr>
                  </a:outerShdw>
                </a:effectLst>
                <a:latin typeface="Maiandra GD" pitchFamily="34" charset="0"/>
              </a:rPr>
              <a:t>Tip </a:t>
            </a:r>
            <a:r>
              <a:rPr lang="en-US" smtClean="0">
                <a:solidFill>
                  <a:schemeClr val="accent2">
                    <a:lumMod val="75000"/>
                  </a:schemeClr>
                </a:solidFill>
                <a:effectLst>
                  <a:outerShdw blurRad="38100" dist="38100" dir="2700000" algn="tl">
                    <a:srgbClr val="000000">
                      <a:alpha val="43137"/>
                    </a:srgbClr>
                  </a:outerShdw>
                </a:effectLst>
                <a:latin typeface="Maiandra GD" pitchFamily="34" charset="0"/>
              </a:rPr>
              <a:t>3.8</a:t>
            </a:r>
            <a:endParaRPr lang="en-US" dirty="0">
              <a:solidFill>
                <a:schemeClr val="accent2">
                  <a:lumMod val="75000"/>
                </a:schemeClr>
              </a:solidFill>
              <a:effectLst>
                <a:outerShdw blurRad="38100" dist="38100" dir="2700000" algn="tl">
                  <a:srgbClr val="000000">
                    <a:alpha val="43137"/>
                  </a:srgbClr>
                </a:outerShdw>
              </a:effectLst>
              <a:latin typeface="Maiandra GD" pitchFamily="34" charset="0"/>
            </a:endParaRPr>
          </a:p>
        </p:txBody>
      </p:sp>
      <p:sp>
        <p:nvSpPr>
          <p:cNvPr id="53252" name="Rectangle 3"/>
          <p:cNvSpPr>
            <a:spLocks noGrp="1" noChangeArrowheads="1"/>
          </p:cNvSpPr>
          <p:nvPr>
            <p:ph type="body" idx="1"/>
          </p:nvPr>
        </p:nvSpPr>
        <p:spPr>
          <a:xfrm>
            <a:off x="1142207" y="2990671"/>
            <a:ext cx="6859587" cy="1200329"/>
          </a:xfrm>
          <a:noFill/>
        </p:spPr>
        <p:txBody>
          <a:bodyPr anchor="t"/>
          <a:lstStyle/>
          <a:p>
            <a:pPr algn="just" eaLnBrk="1" hangingPunct="1">
              <a:lnSpc>
                <a:spcPct val="100000"/>
              </a:lnSpc>
              <a:spcAft>
                <a:spcPts val="0"/>
              </a:spcAft>
            </a:pPr>
            <a:r>
              <a:rPr lang="en-US" sz="2400" b="0" dirty="0">
                <a:latin typeface="Maiandra GD" pitchFamily="34" charset="0"/>
              </a:rPr>
              <a:t>Although the value of the control variable </a:t>
            </a:r>
            <a:r>
              <a:rPr lang="en-US" sz="2400" b="0" dirty="0">
                <a:solidFill>
                  <a:srgbClr val="0070C0"/>
                </a:solidFill>
                <a:latin typeface="Maiandra GD" pitchFamily="34" charset="0"/>
              </a:rPr>
              <a:t>can be changed</a:t>
            </a:r>
            <a:r>
              <a:rPr lang="en-US" sz="2400" b="0" dirty="0">
                <a:latin typeface="Maiandra GD" pitchFamily="34" charset="0"/>
              </a:rPr>
              <a:t> in the body of a </a:t>
            </a:r>
            <a:r>
              <a:rPr lang="en-US" sz="2000" b="0" dirty="0">
                <a:solidFill>
                  <a:srgbClr val="C00000"/>
                </a:solidFill>
                <a:latin typeface="Maiandra GD" pitchFamily="34" charset="0"/>
              </a:rPr>
              <a:t>for</a:t>
            </a:r>
            <a:r>
              <a:rPr lang="en-US" sz="2400" b="0" dirty="0">
                <a:latin typeface="Maiandra GD" pitchFamily="34" charset="0"/>
              </a:rPr>
              <a:t> loop, this can lead to subtle errors. </a:t>
            </a:r>
            <a:r>
              <a:rPr lang="en-US" sz="2400" b="0" dirty="0">
                <a:solidFill>
                  <a:srgbClr val="C00000"/>
                </a:solidFill>
                <a:latin typeface="Maiandra GD" pitchFamily="34" charset="0"/>
              </a:rPr>
              <a:t>It is best not to change it</a:t>
            </a:r>
            <a:r>
              <a:rPr lang="en-US" sz="2400" b="0" dirty="0">
                <a:latin typeface="Maiandra GD" pitchFamily="34" charset="0"/>
              </a:rPr>
              <a:t>.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0" y="914400"/>
          <a:ext cx="6869113" cy="5849938"/>
        </p:xfrm>
        <a:graphic>
          <a:graphicData uri="http://schemas.openxmlformats.org/presentationml/2006/ole">
            <p:oleObj spid="_x0000_s3083" name="Document" r:id="rId4" imgW="7101832" imgH="6032529" progId="Word.Document.8">
              <p:embed/>
            </p:oleObj>
          </a:graphicData>
        </a:graphic>
      </p:graphicFrame>
      <p:sp>
        <p:nvSpPr>
          <p:cNvPr id="3076" name="Rectangle 3"/>
          <p:cNvSpPr>
            <a:spLocks noChangeArrowheads="1"/>
          </p:cNvSpPr>
          <p:nvPr/>
        </p:nvSpPr>
        <p:spPr bwMode="auto">
          <a:xfrm>
            <a:off x="7086600" y="914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spcAft>
                <a:spcPct val="0"/>
              </a:spcAft>
              <a:buClrTx/>
            </a:pPr>
            <a:r>
              <a:rPr lang="en-US" sz="2000" u="sng" dirty="0">
                <a:solidFill>
                  <a:srgbClr val="7030A0"/>
                </a:solidFill>
                <a:latin typeface="Maiandra GD" pitchFamily="34" charset="0"/>
              </a:rPr>
              <a:t>Outline</a:t>
            </a:r>
          </a:p>
        </p:txBody>
      </p:sp>
      <p:sp>
        <p:nvSpPr>
          <p:cNvPr id="877573" name="Text Box 5"/>
          <p:cNvSpPr txBox="1">
            <a:spLocks noChangeArrowheads="1"/>
          </p:cNvSpPr>
          <p:nvPr/>
        </p:nvSpPr>
        <p:spPr bwMode="auto">
          <a:xfrm>
            <a:off x="5617028" y="3243944"/>
            <a:ext cx="2764972" cy="830997"/>
          </a:xfrm>
          <a:prstGeom prst="rect">
            <a:avLst/>
          </a:prstGeom>
          <a:solidFill>
            <a:srgbClr val="F0F7F7"/>
          </a:solidFill>
          <a:ln w="9525">
            <a:solidFill>
              <a:schemeClr val="tx1"/>
            </a:solidFill>
            <a:miter lim="800000"/>
            <a:headEnd/>
            <a:tailEnd/>
          </a:ln>
        </p:spPr>
        <p:txBody>
          <a:bodyPr wrap="square">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marL="0" indent="0" eaLnBrk="1" hangingPunct="1">
              <a:spcBef>
                <a:spcPct val="50000"/>
              </a:spcBef>
            </a:pPr>
            <a:r>
              <a:rPr lang="en-US" dirty="0">
                <a:solidFill>
                  <a:schemeClr val="tx1"/>
                </a:solidFill>
                <a:latin typeface="Maiandra GD" pitchFamily="34" charset="0"/>
                <a:ea typeface="Times New Roman" charset="0"/>
                <a:cs typeface="AGaramond" charset="0"/>
              </a:rPr>
              <a:t>Note that </a:t>
            </a:r>
            <a:r>
              <a:rPr lang="en-US" dirty="0">
                <a:solidFill>
                  <a:srgbClr val="C00000"/>
                </a:solidFill>
                <a:latin typeface="Maiandra GD" pitchFamily="34" charset="0"/>
                <a:ea typeface="Times New Roman" charset="0"/>
                <a:cs typeface="AGaramond" charset="0"/>
              </a:rPr>
              <a:t>number</a:t>
            </a:r>
            <a:r>
              <a:rPr lang="en-US" dirty="0">
                <a:solidFill>
                  <a:schemeClr val="tx1"/>
                </a:solidFill>
                <a:latin typeface="Maiandra GD" pitchFamily="34" charset="0"/>
                <a:ea typeface="Times New Roman" charset="0"/>
                <a:cs typeface="AGaramond" charset="0"/>
              </a:rPr>
              <a:t> has a different value each time this statement is executed</a:t>
            </a:r>
          </a:p>
        </p:txBody>
      </p:sp>
      <p:sp>
        <p:nvSpPr>
          <p:cNvPr id="3079" name="Line 6"/>
          <p:cNvSpPr>
            <a:spLocks noChangeShapeType="1"/>
          </p:cNvSpPr>
          <p:nvPr/>
        </p:nvSpPr>
        <p:spPr bwMode="auto">
          <a:xfrm flipH="1">
            <a:off x="5061856" y="3581400"/>
            <a:ext cx="5486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 name="TextBox 7"/>
          <p:cNvSpPr txBox="1"/>
          <p:nvPr/>
        </p:nvSpPr>
        <p:spPr>
          <a:xfrm>
            <a:off x="76200" y="76200"/>
            <a:ext cx="7848600" cy="646331"/>
          </a:xfrm>
          <a:prstGeom prst="rect">
            <a:avLst/>
          </a:prstGeom>
          <a:noFill/>
        </p:spPr>
        <p:txBody>
          <a:bodyPr wrap="square" rtlCol="0">
            <a:spAutoFit/>
          </a:bodyPr>
          <a:lstStyle/>
          <a:p>
            <a:pPr>
              <a:spcAft>
                <a:spcPct val="0"/>
              </a:spcAft>
            </a:pPr>
            <a:r>
              <a:rPr lang="en-US" sz="3600" b="1" smtClean="0">
                <a:solidFill>
                  <a:srgbClr val="F9A75E"/>
                </a:solidFill>
                <a:effectLst>
                  <a:outerShdw blurRad="38100" dist="38100" dir="2700000" algn="tl">
                    <a:srgbClr val="000000">
                      <a:alpha val="43137"/>
                    </a:srgbClr>
                  </a:outerShdw>
                </a:effectLst>
                <a:latin typeface="Maiandra GD" pitchFamily="34" charset="0"/>
                <a:cs typeface="+mj-cs"/>
              </a:rPr>
              <a:t>3.11 </a:t>
            </a:r>
            <a:r>
              <a:rPr lang="en-US" sz="3600" b="1" dirty="0" smtClean="0">
                <a:solidFill>
                  <a:srgbClr val="F9A75E"/>
                </a:solidFill>
                <a:effectLst>
                  <a:outerShdw blurRad="38100" dist="38100" dir="2700000" algn="tl">
                    <a:srgbClr val="000000">
                      <a:alpha val="43137"/>
                    </a:srgbClr>
                  </a:outerShdw>
                </a:effectLst>
                <a:latin typeface="Maiandra GD" pitchFamily="34" charset="0"/>
                <a:cs typeface="+mj-cs"/>
              </a:rPr>
              <a:t>Examples Using the </a:t>
            </a:r>
            <a:r>
              <a:rPr lang="en-US" sz="3200" b="1" dirty="0" smtClean="0">
                <a:solidFill>
                  <a:srgbClr val="C00000"/>
                </a:solidFill>
                <a:effectLst>
                  <a:outerShdw blurRad="38100" dist="38100" dir="2700000" algn="tl">
                    <a:srgbClr val="000000">
                      <a:alpha val="43137"/>
                    </a:srgbClr>
                  </a:outerShdw>
                </a:effectLst>
                <a:latin typeface="Maiandra GD" pitchFamily="34" charset="0"/>
                <a:cs typeface="+mj-cs"/>
              </a:rPr>
              <a:t>for</a:t>
            </a:r>
            <a:r>
              <a:rPr lang="en-US" sz="3600" b="1" dirty="0" smtClean="0">
                <a:solidFill>
                  <a:srgbClr val="F9A75E"/>
                </a:solidFill>
                <a:effectLst>
                  <a:outerShdw blurRad="38100" dist="38100" dir="2700000" algn="tl">
                    <a:srgbClr val="000000">
                      <a:alpha val="43137"/>
                    </a:srgbClr>
                  </a:outerShdw>
                </a:effectLst>
                <a:latin typeface="Maiandra GD" pitchFamily="34" charset="0"/>
                <a:cs typeface="+mj-cs"/>
              </a:rPr>
              <a:t> Statement</a:t>
            </a:r>
            <a:endParaRPr lang="en-US" sz="3600" b="1" dirty="0">
              <a:solidFill>
                <a:srgbClr val="F9A75E"/>
              </a:solidFill>
              <a:effectLst>
                <a:outerShdw blurRad="38100" dist="38100" dir="2700000" algn="tl">
                  <a:srgbClr val="000000">
                    <a:alpha val="43137"/>
                  </a:srgbClr>
                </a:outerShdw>
              </a:effectLst>
              <a:latin typeface="Maiandra GD" pitchFamily="34" charset="0"/>
              <a:cs typeface="+mj-cs"/>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rPr>
              <a:t>Good Programming </a:t>
            </a:r>
            <a:r>
              <a:rPr lang="en-US">
                <a:solidFill>
                  <a:schemeClr val="accent2">
                    <a:lumMod val="60000"/>
                    <a:lumOff val="40000"/>
                  </a:schemeClr>
                </a:solidFill>
                <a:effectLst>
                  <a:outerShdw blurRad="38100" dist="38100" dir="2700000" algn="tl">
                    <a:srgbClr val="000000">
                      <a:alpha val="43137"/>
                    </a:srgbClr>
                  </a:outerShdw>
                </a:effectLst>
                <a:latin typeface="Maiandra GD" pitchFamily="34" charset="0"/>
              </a:rPr>
              <a:t>Practice </a:t>
            </a:r>
            <a:r>
              <a:rPr lang="en-US" smtClean="0">
                <a:solidFill>
                  <a:schemeClr val="accent2">
                    <a:lumMod val="60000"/>
                    <a:lumOff val="40000"/>
                  </a:schemeClr>
                </a:solidFill>
                <a:effectLst>
                  <a:outerShdw blurRad="38100" dist="38100" dir="2700000" algn="tl">
                    <a:srgbClr val="000000">
                      <a:alpha val="43137"/>
                    </a:srgbClr>
                  </a:outerShdw>
                </a:effectLst>
                <a:latin typeface="Maiandra GD" pitchFamily="34" charset="0"/>
              </a:rPr>
              <a:t>3.8</a:t>
            </a:r>
            <a:endParaRPr lang="en-US" dirty="0">
              <a:solidFill>
                <a:schemeClr val="accent2">
                  <a:lumMod val="60000"/>
                  <a:lumOff val="40000"/>
                </a:schemeClr>
              </a:solidFill>
              <a:effectLst>
                <a:outerShdw blurRad="38100" dist="38100" dir="2700000" algn="tl">
                  <a:srgbClr val="000000">
                    <a:alpha val="43137"/>
                  </a:srgbClr>
                </a:outerShdw>
              </a:effectLst>
              <a:latin typeface="Maiandra GD" pitchFamily="34" charset="0"/>
            </a:endParaRPr>
          </a:p>
        </p:txBody>
      </p:sp>
      <p:sp>
        <p:nvSpPr>
          <p:cNvPr id="55300" name="Rectangle 3"/>
          <p:cNvSpPr>
            <a:spLocks noGrp="1" noChangeArrowheads="1"/>
          </p:cNvSpPr>
          <p:nvPr>
            <p:ph type="body" idx="1"/>
          </p:nvPr>
        </p:nvSpPr>
        <p:spPr>
          <a:xfrm>
            <a:off x="1104107" y="2590800"/>
            <a:ext cx="6935787" cy="1938992"/>
          </a:xfrm>
          <a:noFill/>
        </p:spPr>
        <p:txBody>
          <a:bodyPr anchor="t"/>
          <a:lstStyle/>
          <a:p>
            <a:pPr algn="just" eaLnBrk="1" hangingPunct="1">
              <a:lnSpc>
                <a:spcPct val="100000"/>
              </a:lnSpc>
              <a:spcAft>
                <a:spcPts val="0"/>
              </a:spcAft>
            </a:pPr>
            <a:r>
              <a:rPr lang="en-US" sz="2400" b="0" dirty="0">
                <a:latin typeface="Maiandra GD" pitchFamily="34" charset="0"/>
              </a:rPr>
              <a:t>Although statements preceding a </a:t>
            </a:r>
            <a:r>
              <a:rPr lang="en-US" sz="2000" b="0" dirty="0">
                <a:solidFill>
                  <a:srgbClr val="C00000"/>
                </a:solidFill>
                <a:latin typeface="Maiandra GD" pitchFamily="34" charset="0"/>
              </a:rPr>
              <a:t>for</a:t>
            </a:r>
            <a:r>
              <a:rPr lang="en-US" sz="2400" b="0" dirty="0">
                <a:latin typeface="Maiandra GD" pitchFamily="34" charset="0"/>
              </a:rPr>
              <a:t> and statements in the body of a </a:t>
            </a:r>
            <a:r>
              <a:rPr lang="en-US" sz="2000" b="0" dirty="0">
                <a:solidFill>
                  <a:srgbClr val="C00000"/>
                </a:solidFill>
                <a:latin typeface="Maiandra GD" pitchFamily="34" charset="0"/>
              </a:rPr>
              <a:t>for</a:t>
            </a:r>
            <a:r>
              <a:rPr lang="en-US" sz="2400" b="0" dirty="0">
                <a:latin typeface="Maiandra GD" pitchFamily="34" charset="0"/>
              </a:rPr>
              <a:t> can often be merged into the </a:t>
            </a:r>
            <a:r>
              <a:rPr lang="en-US" sz="2000" b="0" dirty="0">
                <a:solidFill>
                  <a:srgbClr val="C00000"/>
                </a:solidFill>
                <a:latin typeface="Maiandra GD" pitchFamily="34" charset="0"/>
              </a:rPr>
              <a:t>for</a:t>
            </a:r>
            <a:r>
              <a:rPr lang="en-US" sz="2400" b="0" dirty="0">
                <a:latin typeface="Maiandra GD" pitchFamily="34" charset="0"/>
              </a:rPr>
              <a:t> header</a:t>
            </a:r>
            <a:r>
              <a:rPr lang="en-US" sz="2400" b="0" dirty="0" smtClean="0">
                <a:latin typeface="Maiandra GD" pitchFamily="34" charset="0"/>
              </a:rPr>
              <a:t>, but </a:t>
            </a:r>
            <a:r>
              <a:rPr lang="en-US" sz="2400" b="0" dirty="0">
                <a:latin typeface="Maiandra GD" pitchFamily="34" charset="0"/>
              </a:rPr>
              <a:t>avoid doing so because </a:t>
            </a:r>
            <a:r>
              <a:rPr lang="en-US" sz="2400" b="0" dirty="0">
                <a:solidFill>
                  <a:srgbClr val="0070C0"/>
                </a:solidFill>
                <a:latin typeface="Maiandra GD" pitchFamily="34" charset="0"/>
              </a:rPr>
              <a:t>it makes the program more difficult to read</a:t>
            </a:r>
            <a:r>
              <a:rPr lang="en-US" sz="2400" b="0" dirty="0">
                <a:latin typeface="Maiandra GD"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itel_HTP_Title">
  <a:themeElements>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itel_HTP_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itel_HTP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itel_HTP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itel_HTP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itel_HTP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itel_HTP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itel_HTP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itel_HTP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itel_HTP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itel_HTP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itel_HTP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itel_HTP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Quotes">
  <a:themeElements>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ot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ot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ot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ot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ot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ot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ot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ot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ot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ot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ot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ot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bjectives">
  <a:themeElements>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bjectiv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ject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ject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ject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ject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ject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ject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ject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ject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ject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ject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ject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utline">
  <a:themeElements>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tline">
      <a:majorFont>
        <a:latin typeface="Goudy Sans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ut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ut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ut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ut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ut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ut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ut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ut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ut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ut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ut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ps">
  <a:themeElements>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p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igures">
  <a:themeElements>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gures">
      <a:majorFont>
        <a:latin typeface="Arial"/>
        <a:ea typeface=""/>
        <a:cs typeface=""/>
      </a:majorFont>
      <a:minorFont>
        <a:latin typeface="A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gu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gu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gu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gu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gu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gu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gu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gu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gu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gu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gu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Code">
  <a:themeElements>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seudocode">
  <a:themeElements>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seudocod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seudo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seudo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seudo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seudo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seudo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seudo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seudo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seudo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seudo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seudo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seudo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Deitel_HTP_Alpha</Template>
  <TotalTime>2715</TotalTime>
  <Words>4998</Words>
  <Application>Microsoft Office PowerPoint</Application>
  <PresentationFormat>On-screen Show (4:3)</PresentationFormat>
  <Paragraphs>637</Paragraphs>
  <Slides>154</Slides>
  <Notes>150</Notes>
  <HiddenSlides>0</HiddenSlides>
  <MMClips>0</MMClips>
  <ScaleCrop>false</ScaleCrop>
  <HeadingPairs>
    <vt:vector size="6" baseType="variant">
      <vt:variant>
        <vt:lpstr>Theme</vt:lpstr>
      </vt:variant>
      <vt:variant>
        <vt:i4>10</vt:i4>
      </vt:variant>
      <vt:variant>
        <vt:lpstr>Embedded OLE Servers</vt:lpstr>
      </vt:variant>
      <vt:variant>
        <vt:i4>2</vt:i4>
      </vt:variant>
      <vt:variant>
        <vt:lpstr>Slide Titles</vt:lpstr>
      </vt:variant>
      <vt:variant>
        <vt:i4>154</vt:i4>
      </vt:variant>
    </vt:vector>
  </HeadingPairs>
  <TitlesOfParts>
    <vt:vector size="166" baseType="lpstr">
      <vt:lpstr>Blank</vt:lpstr>
      <vt:lpstr>Deitel_HTP_Title</vt:lpstr>
      <vt:lpstr>Quotes</vt:lpstr>
      <vt:lpstr>Objectives</vt:lpstr>
      <vt:lpstr>Outline</vt:lpstr>
      <vt:lpstr>Tips</vt:lpstr>
      <vt:lpstr>Figures</vt:lpstr>
      <vt:lpstr>Code</vt:lpstr>
      <vt:lpstr>Pseudocode</vt:lpstr>
      <vt:lpstr>Paragraphs</vt:lpstr>
      <vt:lpstr>Document</vt:lpstr>
      <vt:lpstr>Microsoft Office Word 97 - 2003 Document</vt:lpstr>
      <vt:lpstr>Lecture 3</vt:lpstr>
      <vt:lpstr>Lecture Objectives</vt:lpstr>
      <vt:lpstr>Lecture Objectives</vt:lpstr>
      <vt:lpstr>Lecture Contents</vt:lpstr>
      <vt:lpstr>Slide 5</vt:lpstr>
      <vt:lpstr>3.1 Introduction</vt:lpstr>
      <vt:lpstr>3.2 Control Structures</vt:lpstr>
      <vt:lpstr>Slide 8</vt:lpstr>
      <vt:lpstr>Slide 9</vt:lpstr>
      <vt:lpstr>3.3 The if selection statement</vt:lpstr>
      <vt:lpstr>Good Programming Practice 3.1</vt:lpstr>
      <vt:lpstr>Slide 12</vt:lpstr>
      <vt:lpstr>Slide 13</vt:lpstr>
      <vt:lpstr>3.4 The if…else selection statement</vt:lpstr>
      <vt:lpstr>Good Programming Practice 3.2</vt:lpstr>
      <vt:lpstr>Slide 16</vt:lpstr>
      <vt:lpstr>Slide 17</vt:lpstr>
      <vt:lpstr>Slide 18</vt:lpstr>
      <vt:lpstr>Slide 19</vt:lpstr>
      <vt:lpstr>Slide 20</vt:lpstr>
      <vt:lpstr>Software Engineering Observation 3.1</vt:lpstr>
      <vt:lpstr>Common Programming Error 3.1</vt:lpstr>
      <vt:lpstr>Slide 23</vt:lpstr>
      <vt:lpstr>Common Programming Error 3.2</vt:lpstr>
      <vt:lpstr>Error-Prevention Tip 3.1</vt:lpstr>
      <vt:lpstr>Software Engineering Observation 3.2</vt:lpstr>
      <vt:lpstr>3.5 The while repetition statement</vt:lpstr>
      <vt:lpstr>Common Programming Error 3.3</vt:lpstr>
      <vt:lpstr>Common Programming Error 3.4</vt:lpstr>
      <vt:lpstr>Slide 30</vt:lpstr>
      <vt:lpstr>3.5.1 Counter-Controlled Repetition</vt:lpstr>
      <vt:lpstr>Slide 32</vt:lpstr>
      <vt:lpstr>Slide 33</vt:lpstr>
      <vt:lpstr>Slide 34</vt:lpstr>
      <vt:lpstr>Common Programming Error 3.5</vt:lpstr>
      <vt:lpstr>Error-Prevention Tip 3.2</vt:lpstr>
      <vt:lpstr>3.5.2 Sentinel-Control Repetition</vt:lpstr>
      <vt:lpstr>Common Programming Error 3.6</vt:lpstr>
      <vt:lpstr>Slide 39</vt:lpstr>
      <vt:lpstr>Software Engineering Observation 3.3</vt:lpstr>
      <vt:lpstr>Slide 41</vt:lpstr>
      <vt:lpstr>Common Programming Error 3.7</vt:lpstr>
      <vt:lpstr>Slide 43</vt:lpstr>
      <vt:lpstr>Good Programming Practice 3.3</vt:lpstr>
      <vt:lpstr>Software Engineering Observation 3.4</vt:lpstr>
      <vt:lpstr>Software Engineering Observation 3.5</vt:lpstr>
      <vt:lpstr>Slide 47</vt:lpstr>
      <vt:lpstr>Slide 48</vt:lpstr>
      <vt:lpstr>Slide 49</vt:lpstr>
      <vt:lpstr>Good Programming Practice 3.4</vt:lpstr>
      <vt:lpstr>Common Programming Error 3.8</vt:lpstr>
      <vt:lpstr>Common Programming Error 3.9</vt:lpstr>
      <vt:lpstr>Error-Prevention Tip 3.3</vt:lpstr>
      <vt:lpstr>3.5.3 Nested Control Structures</vt:lpstr>
      <vt:lpstr>Slide 55</vt:lpstr>
      <vt:lpstr>Slide 56</vt:lpstr>
      <vt:lpstr>Slide 57</vt:lpstr>
      <vt:lpstr>Slide 58</vt:lpstr>
      <vt:lpstr>Slide 59</vt:lpstr>
      <vt:lpstr>Slide 60</vt:lpstr>
      <vt:lpstr>Performance Tip 3.1</vt:lpstr>
      <vt:lpstr>Performance Tip 3.2</vt:lpstr>
      <vt:lpstr>Software Engineering Observation 3.6</vt:lpstr>
      <vt:lpstr>Software Engineering Observation 3.7</vt:lpstr>
      <vt:lpstr>3.6 Assignment Operators</vt:lpstr>
      <vt:lpstr>Slide 66</vt:lpstr>
      <vt:lpstr>3.7 Increment and Decrement Operators</vt:lpstr>
      <vt:lpstr>Slide 68</vt:lpstr>
      <vt:lpstr>Slide 69</vt:lpstr>
      <vt:lpstr>Slide 70</vt:lpstr>
      <vt:lpstr>Good Programming Practice 3.5</vt:lpstr>
      <vt:lpstr>Common Programming Error 3.10</vt:lpstr>
      <vt:lpstr>Error-Prevention Tip 3.4</vt:lpstr>
      <vt:lpstr>Slide 74</vt:lpstr>
      <vt:lpstr>3.8 Repetition Essentials</vt:lpstr>
      <vt:lpstr>3.8.1 Counter-Controlled Repetition</vt:lpstr>
      <vt:lpstr>Slide 77</vt:lpstr>
      <vt:lpstr>Slide 78</vt:lpstr>
      <vt:lpstr>Slide 79</vt:lpstr>
      <vt:lpstr>Common Programming Error 3.11</vt:lpstr>
      <vt:lpstr>Error-Prevention Tip 3.6</vt:lpstr>
      <vt:lpstr>Good Programming Practice 3.6</vt:lpstr>
      <vt:lpstr>Good Programming Practice 3.7</vt:lpstr>
      <vt:lpstr>Good Programming Practice 3.8</vt:lpstr>
      <vt:lpstr>Good Programming Practice 3.9</vt:lpstr>
      <vt:lpstr>3.9 for Repetition Statement</vt:lpstr>
      <vt:lpstr>Fig. 3.12 for statement header components.</vt:lpstr>
      <vt:lpstr>Fig. 3.13  Flowcharting a typical for repetition statement.</vt:lpstr>
      <vt:lpstr>Slide 89</vt:lpstr>
      <vt:lpstr>Slide 90</vt:lpstr>
      <vt:lpstr>Software Engineering Observation 3.8</vt:lpstr>
      <vt:lpstr>Common Programming Error 3.11</vt:lpstr>
      <vt:lpstr>Error-Prevention Tip 3.7</vt:lpstr>
      <vt:lpstr>Common Programming Error 3.12</vt:lpstr>
      <vt:lpstr>Common Programming Error 3.13</vt:lpstr>
      <vt:lpstr>3.10 for Statement : Notes and Observations</vt:lpstr>
      <vt:lpstr>Error-Prevention Tip 3.8</vt:lpstr>
      <vt:lpstr>Slide 98</vt:lpstr>
      <vt:lpstr>Good Programming Practice 3.8</vt:lpstr>
      <vt:lpstr>Good Programming Practice 3.9</vt:lpstr>
      <vt:lpstr>Slide 101</vt:lpstr>
      <vt:lpstr>Slide 102</vt:lpstr>
      <vt:lpstr>Error-Prevention Tip 3.9</vt:lpstr>
      <vt:lpstr>3.12 switch Multiple-Selection Statement</vt:lpstr>
      <vt:lpstr>Slide 105</vt:lpstr>
      <vt:lpstr>Slide 106</vt:lpstr>
      <vt:lpstr>Slide 107</vt:lpstr>
      <vt:lpstr>Slide 108</vt:lpstr>
      <vt:lpstr>Portability Tip 3.1</vt:lpstr>
      <vt:lpstr>Portability Tip 3.2</vt:lpstr>
      <vt:lpstr>Common Programming Error 3.12</vt:lpstr>
      <vt:lpstr>Fig. 3.14  switch multiple-selection statement with breaks</vt:lpstr>
      <vt:lpstr>Good Programming Practice 3.10</vt:lpstr>
      <vt:lpstr>Good Programming Practice 3.11</vt:lpstr>
      <vt:lpstr>Good Programming Practice 3.12</vt:lpstr>
      <vt:lpstr>Common Programming Error 3.13</vt:lpstr>
      <vt:lpstr>Error-Prevention Tip 3.10</vt:lpstr>
      <vt:lpstr>3.13 do…while Repetition Statement</vt:lpstr>
      <vt:lpstr>Slide 119</vt:lpstr>
      <vt:lpstr>Good Programming Practice 3.13</vt:lpstr>
      <vt:lpstr>Common Programming Error 3.14</vt:lpstr>
      <vt:lpstr>Slide 122</vt:lpstr>
      <vt:lpstr>Fig. 3.15 | Flowcharting the do...while repetition statement.</vt:lpstr>
      <vt:lpstr>3.14 break and continue Statements</vt:lpstr>
      <vt:lpstr>Slide 125</vt:lpstr>
      <vt:lpstr>Slide 126</vt:lpstr>
      <vt:lpstr>Slide 127</vt:lpstr>
      <vt:lpstr>Software Engineering Observation 3.9</vt:lpstr>
      <vt:lpstr>Performance Tip 3.2</vt:lpstr>
      <vt:lpstr>Software Engineering Observation 3.10</vt:lpstr>
      <vt:lpstr>3.15 Logical Operators</vt:lpstr>
      <vt:lpstr>Slide 132</vt:lpstr>
      <vt:lpstr>Slide 133</vt:lpstr>
      <vt:lpstr>Slide 134</vt:lpstr>
      <vt:lpstr>Performance Tip 3.3</vt:lpstr>
      <vt:lpstr>Slide 136</vt:lpstr>
      <vt:lpstr>3.16 Confusing Equality (==) and Assignment (=) Operators</vt:lpstr>
      <vt:lpstr>Slide 138</vt:lpstr>
      <vt:lpstr>Common Programming Error 3.15</vt:lpstr>
      <vt:lpstr>Slide 140</vt:lpstr>
      <vt:lpstr>Good Programming Practice 3.14</vt:lpstr>
      <vt:lpstr>Error-Prevention Tip 3.11</vt:lpstr>
      <vt:lpstr>Fig. 3.20 | C’s single-entry/single-exit sequence, selection and repetition statements.</vt:lpstr>
      <vt:lpstr>3.17 Structured Programming Summary</vt:lpstr>
      <vt:lpstr>Fig. 3.22 | Simplest flowchart.</vt:lpstr>
      <vt:lpstr>Fig. 3.23 | Repeatedly applying rule 2 of Fig. 3.21 to the simplest flowchart.</vt:lpstr>
      <vt:lpstr>Fig. 3.24 | Applying rule 3 of Fig. 3.21 to the simplest flowchart.</vt:lpstr>
      <vt:lpstr>Fig. 3.25 | Stacked, nested and overlapped building blocks.</vt:lpstr>
      <vt:lpstr>Fig. 3.26 | An unstructured flowchart.</vt:lpstr>
      <vt:lpstr>Slide 150</vt:lpstr>
      <vt:lpstr>Exercises</vt:lpstr>
      <vt:lpstr>Exercises</vt:lpstr>
      <vt:lpstr>Exercises</vt:lpstr>
      <vt:lpstr>Questions ?</vt:lpstr>
    </vt:vector>
  </TitlesOfParts>
  <Company>Pearson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PT</dc:creator>
  <cp:lastModifiedBy>IUEE</cp:lastModifiedBy>
  <cp:revision>948</cp:revision>
  <dcterms:created xsi:type="dcterms:W3CDTF">2004-06-18T18:26:58Z</dcterms:created>
  <dcterms:modified xsi:type="dcterms:W3CDTF">2014-03-26T04:53:18Z</dcterms:modified>
  <cp:category>Temlpate v. 07-27-04</cp:category>
</cp:coreProperties>
</file>