
<file path=[Content_Types].xml><?xml version="1.0" encoding="utf-8"?>
<Types xmlns="http://schemas.openxmlformats.org/package/2006/content-types">
  <Default Extension="xml" ContentType="application/xml"/>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1.bin" ContentType="application/vnd.openxmlformats-officedocument.oleObject"/>
  <Override PartName="/ppt/notesSlides/notesSlide17.xml" ContentType="application/vnd.openxmlformats-officedocument.presentationml.notesSlide+xml"/>
  <Override PartName="/ppt/embeddings/oleObject2.bin" ContentType="application/vnd.openxmlformats-officedocument.oleObject"/>
  <Override PartName="/ppt/notesSlides/notesSlide18.xml" ContentType="application/vnd.openxmlformats-officedocument.presentationml.notesSlide+xml"/>
  <Override PartName="/ppt/embeddings/oleObject3.bin" ContentType="application/vnd.openxmlformats-officedocument.oleObject"/>
  <Override PartName="/ppt/notesSlides/notesSlide19.xml" ContentType="application/vnd.openxmlformats-officedocument.presentationml.notesSlide+xml"/>
  <Override PartName="/ppt/notesSlides/notesSlide20.xml" ContentType="application/vnd.openxmlformats-officedocument.presentationml.notesSlide+xml"/>
  <Override PartName="/ppt/embeddings/oleObject4.bin" ContentType="application/vnd.openxmlformats-officedocument.oleObject"/>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5.bin" ContentType="application/vnd.openxmlformats-officedocument.oleObject"/>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embeddings/oleObject6.bin" ContentType="application/vnd.openxmlformats-officedocument.oleObject"/>
  <Override PartName="/ppt/notesSlides/notesSlide34.xml" ContentType="application/vnd.openxmlformats-officedocument.presentationml.notesSlide+xml"/>
  <Override PartName="/ppt/embeddings/oleObject7.bin" ContentType="application/vnd.openxmlformats-officedocument.oleObject"/>
  <Override PartName="/ppt/notesSlides/notesSlide35.xml" ContentType="application/vnd.openxmlformats-officedocument.presentationml.notesSlide+xml"/>
  <Override PartName="/ppt/embeddings/oleObject8.bin" ContentType="application/vnd.openxmlformats-officedocument.oleObject"/>
  <Override PartName="/ppt/notesSlides/notesSlide36.xml" ContentType="application/vnd.openxmlformats-officedocument.presentationml.notesSlide+xml"/>
  <Override PartName="/ppt/embeddings/oleObject9.bin" ContentType="application/vnd.openxmlformats-officedocument.oleObject"/>
  <Override PartName="/ppt/notesSlides/notesSlide37.xml" ContentType="application/vnd.openxmlformats-officedocument.presentationml.notesSlide+xml"/>
  <Override PartName="/ppt/embeddings/oleObject10.bin" ContentType="application/vnd.openxmlformats-officedocument.oleObject"/>
  <Override PartName="/ppt/notesSlides/notesSlide38.xml" ContentType="application/vnd.openxmlformats-officedocument.presentationml.notesSlide+xml"/>
  <Override PartName="/ppt/notesSlides/notesSlide39.xml" ContentType="application/vnd.openxmlformats-officedocument.presentationml.notesSlide+xml"/>
  <Override PartName="/ppt/embeddings/oleObject11.bin" ContentType="application/vnd.openxmlformats-officedocument.oleObject"/>
  <Override PartName="/ppt/notesSlides/notesSlide40.xml" ContentType="application/vnd.openxmlformats-officedocument.presentationml.notesSlide+xml"/>
  <Override PartName="/ppt/embeddings/oleObject12.bin" ContentType="application/vnd.openxmlformats-officedocument.oleObject"/>
  <Override PartName="/ppt/notesSlides/notesSlide41.xml" ContentType="application/vnd.openxmlformats-officedocument.presentationml.notesSlide+xml"/>
  <Override PartName="/ppt/notesSlides/notesSlide42.xml" ContentType="application/vnd.openxmlformats-officedocument.presentationml.notesSlide+xml"/>
  <Override PartName="/ppt/embeddings/oleObject13.bin" ContentType="application/vnd.openxmlformats-officedocument.oleObject"/>
  <Override PartName="/ppt/notesSlides/notesSlide43.xml" ContentType="application/vnd.openxmlformats-officedocument.presentationml.notesSlide+xml"/>
  <Override PartName="/ppt/embeddings/oleObject14.bin" ContentType="application/vnd.openxmlformats-officedocument.oleObject"/>
  <Override PartName="/ppt/notesSlides/notesSlide44.xml" ContentType="application/vnd.openxmlformats-officedocument.presentationml.notesSlide+xml"/>
  <Override PartName="/ppt/embeddings/oleObject15.bin" ContentType="application/vnd.openxmlformats-officedocument.oleObject"/>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embeddings/oleObject16.bin" ContentType="application/vnd.openxmlformats-officedocument.oleObject"/>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embeddings/oleObject17.bin" ContentType="application/vnd.openxmlformats-officedocument.oleObject"/>
  <Override PartName="/ppt/notesSlides/notesSlide53.xml" ContentType="application/vnd.openxmlformats-officedocument.presentationml.notesSlide+xml"/>
  <Override PartName="/ppt/embeddings/oleObject18.bin" ContentType="application/vnd.openxmlformats-officedocument.oleObject"/>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embeddings/oleObject19.bin" ContentType="application/vnd.openxmlformats-officedocument.oleObject"/>
  <Override PartName="/ppt/notesSlides/notesSlide70.xml" ContentType="application/vnd.openxmlformats-officedocument.presentationml.notesSlide+xml"/>
  <Override PartName="/ppt/embeddings/oleObject20.bin" ContentType="application/vnd.openxmlformats-officedocument.oleObject"/>
  <Override PartName="/ppt/notesSlides/notesSlide71.xml" ContentType="application/vnd.openxmlformats-officedocument.presentationml.notesSlide+xml"/>
  <Override PartName="/ppt/embeddings/oleObject21.bin" ContentType="application/vnd.openxmlformats-officedocument.oleObject"/>
  <Override PartName="/ppt/notesSlides/notesSlide72.xml" ContentType="application/vnd.openxmlformats-officedocument.presentationml.notesSlide+xml"/>
  <Override PartName="/ppt/embeddings/oleObject22.bin" ContentType="application/vnd.openxmlformats-officedocument.oleObject"/>
  <Override PartName="/ppt/notesSlides/notesSlide73.xml" ContentType="application/vnd.openxmlformats-officedocument.presentationml.notesSlide+xml"/>
  <Override PartName="/ppt/embeddings/oleObject23.bin" ContentType="application/vnd.openxmlformats-officedocument.oleObject"/>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embeddings/oleObject24.bin" ContentType="application/vnd.openxmlformats-officedocument.oleObject"/>
  <Override PartName="/ppt/notesSlides/notesSlide83.xml" ContentType="application/vnd.openxmlformats-officedocument.presentationml.notesSlide+xml"/>
  <Override PartName="/ppt/embeddings/oleObject25.bin" ContentType="application/vnd.openxmlformats-officedocument.oleObject"/>
  <Override PartName="/ppt/notesSlides/notesSlide84.xml" ContentType="application/vnd.openxmlformats-officedocument.presentationml.notesSlide+xml"/>
  <Override PartName="/ppt/embeddings/oleObject26.bin" ContentType="application/vnd.openxmlformats-officedocument.oleObject"/>
  <Override PartName="/ppt/notesSlides/notesSlide85.xml" ContentType="application/vnd.openxmlformats-officedocument.presentationml.notesSlide+xml"/>
  <Override PartName="/ppt/embeddings/oleObject27.bin" ContentType="application/vnd.openxmlformats-officedocument.oleObject"/>
  <Override PartName="/ppt/notesSlides/notesSlide86.xml" ContentType="application/vnd.openxmlformats-officedocument.presentationml.notesSlide+xml"/>
  <Override PartName="/ppt/embeddings/oleObject28.bin" ContentType="application/vnd.openxmlformats-officedocument.oleObject"/>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embeddings/oleObject29.bin" ContentType="application/vnd.openxmlformats-officedocument.oleObject"/>
  <Override PartName="/ppt/notesSlides/notesSlide90.xml" ContentType="application/vnd.openxmlformats-officedocument.presentationml.notesSlide+xml"/>
  <Override PartName="/ppt/embeddings/oleObject30.bin" ContentType="application/vnd.openxmlformats-officedocument.oleObject"/>
  <Override PartName="/ppt/notesSlides/notesSlide91.xml" ContentType="application/vnd.openxmlformats-officedocument.presentationml.notesSlide+xml"/>
  <Override PartName="/ppt/embeddings/oleObject31.bin" ContentType="application/vnd.openxmlformats-officedocument.oleObject"/>
  <Override PartName="/ppt/notesSlides/notesSlide92.xml" ContentType="application/vnd.openxmlformats-officedocument.presentationml.notesSlide+xml"/>
  <Override PartName="/ppt/embeddings/oleObject32.bin" ContentType="application/vnd.openxmlformats-officedocument.oleObject"/>
  <Override PartName="/ppt/notesSlides/notesSlide93.xml" ContentType="application/vnd.openxmlformats-officedocument.presentationml.notesSlide+xml"/>
  <Override PartName="/ppt/embeddings/oleObject33.bin" ContentType="application/vnd.openxmlformats-officedocument.oleObject"/>
  <Override PartName="/ppt/notesSlides/notesSlide94.xml" ContentType="application/vnd.openxmlformats-officedocument.presentationml.notesSlide+xml"/>
  <Override PartName="/ppt/embeddings/oleObject34.bin" ContentType="application/vnd.openxmlformats-officedocument.oleObject"/>
  <Override PartName="/ppt/notesSlides/notesSlide95.xml" ContentType="application/vnd.openxmlformats-officedocument.presentationml.notesSlide+xml"/>
  <Override PartName="/ppt/embeddings/oleObject35.bin" ContentType="application/vnd.openxmlformats-officedocument.oleObject"/>
  <Override PartName="/ppt/notesSlides/notesSlide96.xml" ContentType="application/vnd.openxmlformats-officedocument.presentationml.notesSlide+xml"/>
  <Override PartName="/ppt/embeddings/oleObject36.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6" r:id="rId2"/>
    <p:sldMasterId id="2147483661" r:id="rId3"/>
    <p:sldMasterId id="2147483657" r:id="rId4"/>
    <p:sldMasterId id="2147483658" r:id="rId5"/>
    <p:sldMasterId id="2147483664" r:id="rId6"/>
    <p:sldMasterId id="2147483660" r:id="rId7"/>
    <p:sldMasterId id="2147483662" r:id="rId8"/>
    <p:sldMasterId id="2147483663" r:id="rId9"/>
    <p:sldMasterId id="2147483659" r:id="rId10"/>
  </p:sldMasterIdLst>
  <p:notesMasterIdLst>
    <p:notesMasterId r:id="rId107"/>
  </p:notesMasterIdLst>
  <p:handoutMasterIdLst>
    <p:handoutMasterId r:id="rId108"/>
  </p:handoutMasterIdLst>
  <p:sldIdLst>
    <p:sldId id="257" r:id="rId11"/>
    <p:sldId id="258" r:id="rId12"/>
    <p:sldId id="259" r:id="rId13"/>
    <p:sldId id="334" r:id="rId14"/>
    <p:sldId id="335" r:id="rId15"/>
    <p:sldId id="298" r:id="rId16"/>
    <p:sldId id="336" r:id="rId17"/>
    <p:sldId id="308" r:id="rId18"/>
    <p:sldId id="309" r:id="rId19"/>
    <p:sldId id="310" r:id="rId20"/>
    <p:sldId id="337" r:id="rId21"/>
    <p:sldId id="299" r:id="rId22"/>
    <p:sldId id="300" r:id="rId23"/>
    <p:sldId id="338" r:id="rId24"/>
    <p:sldId id="311" r:id="rId25"/>
    <p:sldId id="263" r:id="rId26"/>
    <p:sldId id="264" r:id="rId27"/>
    <p:sldId id="301" r:id="rId28"/>
    <p:sldId id="339" r:id="rId29"/>
    <p:sldId id="265" r:id="rId30"/>
    <p:sldId id="312" r:id="rId31"/>
    <p:sldId id="266" r:id="rId32"/>
    <p:sldId id="302" r:id="rId33"/>
    <p:sldId id="303" r:id="rId34"/>
    <p:sldId id="313" r:id="rId35"/>
    <p:sldId id="340" r:id="rId36"/>
    <p:sldId id="314" r:id="rId37"/>
    <p:sldId id="315" r:id="rId38"/>
    <p:sldId id="316" r:id="rId39"/>
    <p:sldId id="317" r:id="rId40"/>
    <p:sldId id="318" r:id="rId41"/>
    <p:sldId id="319" r:id="rId42"/>
    <p:sldId id="267" r:id="rId43"/>
    <p:sldId id="268" r:id="rId44"/>
    <p:sldId id="269" r:id="rId45"/>
    <p:sldId id="270" r:id="rId46"/>
    <p:sldId id="271" r:id="rId47"/>
    <p:sldId id="320" r:id="rId48"/>
    <p:sldId id="272" r:id="rId49"/>
    <p:sldId id="273" r:id="rId50"/>
    <p:sldId id="341" r:id="rId51"/>
    <p:sldId id="274" r:id="rId52"/>
    <p:sldId id="275" r:id="rId53"/>
    <p:sldId id="276" r:id="rId54"/>
    <p:sldId id="321" r:id="rId55"/>
    <p:sldId id="322" r:id="rId56"/>
    <p:sldId id="323" r:id="rId57"/>
    <p:sldId id="342" r:id="rId58"/>
    <p:sldId id="277" r:id="rId59"/>
    <p:sldId id="324" r:id="rId60"/>
    <p:sldId id="325" r:id="rId61"/>
    <p:sldId id="278" r:id="rId62"/>
    <p:sldId id="279" r:id="rId63"/>
    <p:sldId id="343" r:id="rId64"/>
    <p:sldId id="344" r:id="rId65"/>
    <p:sldId id="304" r:id="rId66"/>
    <p:sldId id="305" r:id="rId67"/>
    <p:sldId id="326" r:id="rId68"/>
    <p:sldId id="345" r:id="rId69"/>
    <p:sldId id="327" r:id="rId70"/>
    <p:sldId id="328" r:id="rId71"/>
    <p:sldId id="329" r:id="rId72"/>
    <p:sldId id="346" r:id="rId73"/>
    <p:sldId id="330" r:id="rId74"/>
    <p:sldId id="331" r:id="rId75"/>
    <p:sldId id="347" r:id="rId76"/>
    <p:sldId id="348" r:id="rId77"/>
    <p:sldId id="332" r:id="rId78"/>
    <p:sldId id="280" r:id="rId79"/>
    <p:sldId id="281" r:id="rId80"/>
    <p:sldId id="282" r:id="rId81"/>
    <p:sldId id="283" r:id="rId82"/>
    <p:sldId id="284" r:id="rId83"/>
    <p:sldId id="349" r:id="rId84"/>
    <p:sldId id="306" r:id="rId85"/>
    <p:sldId id="350" r:id="rId86"/>
    <p:sldId id="333" r:id="rId87"/>
    <p:sldId id="307" r:id="rId88"/>
    <p:sldId id="351" r:id="rId89"/>
    <p:sldId id="352" r:id="rId90"/>
    <p:sldId id="353" r:id="rId91"/>
    <p:sldId id="285" r:id="rId92"/>
    <p:sldId id="286" r:id="rId93"/>
    <p:sldId id="287" r:id="rId94"/>
    <p:sldId id="288" r:id="rId95"/>
    <p:sldId id="289" r:id="rId96"/>
    <p:sldId id="354" r:id="rId97"/>
    <p:sldId id="355" r:id="rId98"/>
    <p:sldId id="290" r:id="rId99"/>
    <p:sldId id="291" r:id="rId100"/>
    <p:sldId id="292" r:id="rId101"/>
    <p:sldId id="293" r:id="rId102"/>
    <p:sldId id="294" r:id="rId103"/>
    <p:sldId id="295" r:id="rId104"/>
    <p:sldId id="296" r:id="rId105"/>
    <p:sldId id="297" r:id="rId106"/>
  </p:sldIdLst>
  <p:sldSz cx="9144000" cy="6858000" type="screen4x3"/>
  <p:notesSz cx="6934200" cy="9234488"/>
  <p:defaultTextStyle>
    <a:defPPr>
      <a:defRPr lang="en-US"/>
    </a:defPPr>
    <a:lvl1pPr algn="l" rtl="0" fontAlgn="base">
      <a:spcBef>
        <a:spcPct val="0"/>
      </a:spcBef>
      <a:spcAft>
        <a:spcPct val="25000"/>
      </a:spcAft>
      <a:buClr>
        <a:schemeClr val="tx1"/>
      </a:buClr>
      <a:defRPr sz="1600" kern="1200">
        <a:solidFill>
          <a:srgbClr val="275AFF"/>
        </a:solidFill>
        <a:latin typeface="Arial" charset="0"/>
        <a:ea typeface="ＭＳ Ｐゴシック" charset="0"/>
        <a:cs typeface="Times New Roman" charset="0"/>
      </a:defRPr>
    </a:lvl1pPr>
    <a:lvl2pPr marL="457200" algn="l" rtl="0" fontAlgn="base">
      <a:spcBef>
        <a:spcPct val="0"/>
      </a:spcBef>
      <a:spcAft>
        <a:spcPct val="25000"/>
      </a:spcAft>
      <a:buClr>
        <a:schemeClr val="tx1"/>
      </a:buClr>
      <a:defRPr sz="1600" kern="1200">
        <a:solidFill>
          <a:srgbClr val="275AFF"/>
        </a:solidFill>
        <a:latin typeface="Arial" charset="0"/>
        <a:ea typeface="ＭＳ Ｐゴシック" charset="0"/>
        <a:cs typeface="Times New Roman" charset="0"/>
      </a:defRPr>
    </a:lvl2pPr>
    <a:lvl3pPr marL="914400" algn="l" rtl="0" fontAlgn="base">
      <a:spcBef>
        <a:spcPct val="0"/>
      </a:spcBef>
      <a:spcAft>
        <a:spcPct val="25000"/>
      </a:spcAft>
      <a:buClr>
        <a:schemeClr val="tx1"/>
      </a:buClr>
      <a:defRPr sz="1600" kern="1200">
        <a:solidFill>
          <a:srgbClr val="275AFF"/>
        </a:solidFill>
        <a:latin typeface="Arial" charset="0"/>
        <a:ea typeface="ＭＳ Ｐゴシック" charset="0"/>
        <a:cs typeface="Times New Roman" charset="0"/>
      </a:defRPr>
    </a:lvl3pPr>
    <a:lvl4pPr marL="1371600" algn="l" rtl="0" fontAlgn="base">
      <a:spcBef>
        <a:spcPct val="0"/>
      </a:spcBef>
      <a:spcAft>
        <a:spcPct val="25000"/>
      </a:spcAft>
      <a:buClr>
        <a:schemeClr val="tx1"/>
      </a:buClr>
      <a:defRPr sz="1600" kern="1200">
        <a:solidFill>
          <a:srgbClr val="275AFF"/>
        </a:solidFill>
        <a:latin typeface="Arial" charset="0"/>
        <a:ea typeface="ＭＳ Ｐゴシック" charset="0"/>
        <a:cs typeface="Times New Roman" charset="0"/>
      </a:defRPr>
    </a:lvl4pPr>
    <a:lvl5pPr marL="1828800" algn="l" rtl="0" fontAlgn="base">
      <a:spcBef>
        <a:spcPct val="0"/>
      </a:spcBef>
      <a:spcAft>
        <a:spcPct val="25000"/>
      </a:spcAft>
      <a:buClr>
        <a:schemeClr val="tx1"/>
      </a:buClr>
      <a:defRPr sz="1600" kern="1200">
        <a:solidFill>
          <a:srgbClr val="275AFF"/>
        </a:solidFill>
        <a:latin typeface="Arial" charset="0"/>
        <a:ea typeface="ＭＳ Ｐゴシック" charset="0"/>
        <a:cs typeface="Times New Roman" charset="0"/>
      </a:defRPr>
    </a:lvl5pPr>
    <a:lvl6pPr marL="2286000" algn="l" defTabSz="457200" rtl="0" eaLnBrk="1" latinLnBrk="0" hangingPunct="1">
      <a:defRPr sz="1600" kern="1200">
        <a:solidFill>
          <a:srgbClr val="275AFF"/>
        </a:solidFill>
        <a:latin typeface="Arial" charset="0"/>
        <a:ea typeface="ＭＳ Ｐゴシック" charset="0"/>
        <a:cs typeface="Times New Roman" charset="0"/>
      </a:defRPr>
    </a:lvl6pPr>
    <a:lvl7pPr marL="2743200" algn="l" defTabSz="457200" rtl="0" eaLnBrk="1" latinLnBrk="0" hangingPunct="1">
      <a:defRPr sz="1600" kern="1200">
        <a:solidFill>
          <a:srgbClr val="275AFF"/>
        </a:solidFill>
        <a:latin typeface="Arial" charset="0"/>
        <a:ea typeface="ＭＳ Ｐゴシック" charset="0"/>
        <a:cs typeface="Times New Roman" charset="0"/>
      </a:defRPr>
    </a:lvl7pPr>
    <a:lvl8pPr marL="3200400" algn="l" defTabSz="457200" rtl="0" eaLnBrk="1" latinLnBrk="0" hangingPunct="1">
      <a:defRPr sz="1600" kern="1200">
        <a:solidFill>
          <a:srgbClr val="275AFF"/>
        </a:solidFill>
        <a:latin typeface="Arial" charset="0"/>
        <a:ea typeface="ＭＳ Ｐゴシック" charset="0"/>
        <a:cs typeface="Times New Roman" charset="0"/>
      </a:defRPr>
    </a:lvl8pPr>
    <a:lvl9pPr marL="3657600" algn="l" defTabSz="457200" rtl="0" eaLnBrk="1" latinLnBrk="0" hangingPunct="1">
      <a:defRPr sz="1600" kern="1200">
        <a:solidFill>
          <a:srgbClr val="275AFF"/>
        </a:solidFill>
        <a:latin typeface="Arial" charset="0"/>
        <a:ea typeface="ＭＳ Ｐゴシック" charset="0"/>
        <a:cs typeface="Times New Roman"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72B3"/>
    <a:srgbClr val="FDC382"/>
    <a:srgbClr val="D8A57E"/>
    <a:srgbClr val="F9F9F7"/>
    <a:srgbClr val="A0CED6"/>
    <a:srgbClr val="F0F5F7"/>
    <a:srgbClr val="B4B465"/>
    <a:srgbClr val="B3B3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1" autoAdjust="0"/>
    <p:restoredTop sz="94622" autoAdjust="0"/>
  </p:normalViewPr>
  <p:slideViewPr>
    <p:cSldViewPr>
      <p:cViewPr>
        <p:scale>
          <a:sx n="75" d="100"/>
          <a:sy n="75" d="100"/>
        </p:scale>
        <p:origin x="-1296" y="-248"/>
      </p:cViewPr>
      <p:guideLst>
        <p:guide orient="horz" pos="2160"/>
        <p:guide pos="2880"/>
      </p:guideLst>
    </p:cSldViewPr>
  </p:slideViewPr>
  <p:outlineViewPr>
    <p:cViewPr>
      <p:scale>
        <a:sx n="30" d="100"/>
        <a:sy n="30"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91.xml"/><Relationship Id="rId102" Type="http://schemas.openxmlformats.org/officeDocument/2006/relationships/slide" Target="slides/slide92.xml"/><Relationship Id="rId103" Type="http://schemas.openxmlformats.org/officeDocument/2006/relationships/slide" Target="slides/slide93.xml"/><Relationship Id="rId104" Type="http://schemas.openxmlformats.org/officeDocument/2006/relationships/slide" Target="slides/slide94.xml"/><Relationship Id="rId105" Type="http://schemas.openxmlformats.org/officeDocument/2006/relationships/slide" Target="slides/slide95.xml"/><Relationship Id="rId106" Type="http://schemas.openxmlformats.org/officeDocument/2006/relationships/slide" Target="slides/slide96.xml"/><Relationship Id="rId107"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108" Type="http://schemas.openxmlformats.org/officeDocument/2006/relationships/handoutMaster" Target="handoutMasters/handoutMaster1.xml"/><Relationship Id="rId109" Type="http://schemas.openxmlformats.org/officeDocument/2006/relationships/printerSettings" Target="printerSettings/printerSettings1.bin"/><Relationship Id="rId10" Type="http://schemas.openxmlformats.org/officeDocument/2006/relationships/slideMaster" Target="slideMasters/slideMaster10.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slide" Target="slides/slide44.xml"/><Relationship Id="rId55" Type="http://schemas.openxmlformats.org/officeDocument/2006/relationships/slide" Target="slides/slide45.xml"/><Relationship Id="rId56" Type="http://schemas.openxmlformats.org/officeDocument/2006/relationships/slide" Target="slides/slide46.xml"/><Relationship Id="rId57" Type="http://schemas.openxmlformats.org/officeDocument/2006/relationships/slide" Target="slides/slide47.xml"/><Relationship Id="rId58" Type="http://schemas.openxmlformats.org/officeDocument/2006/relationships/slide" Target="slides/slide48.xml"/><Relationship Id="rId59" Type="http://schemas.openxmlformats.org/officeDocument/2006/relationships/slide" Target="slides/slide49.xml"/><Relationship Id="rId70" Type="http://schemas.openxmlformats.org/officeDocument/2006/relationships/slide" Target="slides/slide60.xml"/><Relationship Id="rId71" Type="http://schemas.openxmlformats.org/officeDocument/2006/relationships/slide" Target="slides/slide61.xml"/><Relationship Id="rId72" Type="http://schemas.openxmlformats.org/officeDocument/2006/relationships/slide" Target="slides/slide62.xml"/><Relationship Id="rId73" Type="http://schemas.openxmlformats.org/officeDocument/2006/relationships/slide" Target="slides/slide63.xml"/><Relationship Id="rId74" Type="http://schemas.openxmlformats.org/officeDocument/2006/relationships/slide" Target="slides/slide64.xml"/><Relationship Id="rId75" Type="http://schemas.openxmlformats.org/officeDocument/2006/relationships/slide" Target="slides/slide65.xml"/><Relationship Id="rId76" Type="http://schemas.openxmlformats.org/officeDocument/2006/relationships/slide" Target="slides/slide66.xml"/><Relationship Id="rId77" Type="http://schemas.openxmlformats.org/officeDocument/2006/relationships/slide" Target="slides/slide67.xml"/><Relationship Id="rId78" Type="http://schemas.openxmlformats.org/officeDocument/2006/relationships/slide" Target="slides/slide68.xml"/><Relationship Id="rId79" Type="http://schemas.openxmlformats.org/officeDocument/2006/relationships/slide" Target="slides/slide69.xml"/><Relationship Id="rId110" Type="http://schemas.openxmlformats.org/officeDocument/2006/relationships/presProps" Target="presProps.xml"/><Relationship Id="rId90" Type="http://schemas.openxmlformats.org/officeDocument/2006/relationships/slide" Target="slides/slide80.xml"/><Relationship Id="rId91" Type="http://schemas.openxmlformats.org/officeDocument/2006/relationships/slide" Target="slides/slide81.xml"/><Relationship Id="rId92" Type="http://schemas.openxmlformats.org/officeDocument/2006/relationships/slide" Target="slides/slide82.xml"/><Relationship Id="rId93" Type="http://schemas.openxmlformats.org/officeDocument/2006/relationships/slide" Target="slides/slide83.xml"/><Relationship Id="rId94" Type="http://schemas.openxmlformats.org/officeDocument/2006/relationships/slide" Target="slides/slide84.xml"/><Relationship Id="rId95" Type="http://schemas.openxmlformats.org/officeDocument/2006/relationships/slide" Target="slides/slide85.xml"/><Relationship Id="rId96" Type="http://schemas.openxmlformats.org/officeDocument/2006/relationships/slide" Target="slides/slide86.xml"/><Relationship Id="rId97" Type="http://schemas.openxmlformats.org/officeDocument/2006/relationships/slide" Target="slides/slide87.xml"/><Relationship Id="rId98" Type="http://schemas.openxmlformats.org/officeDocument/2006/relationships/slide" Target="slides/slide88.xml"/><Relationship Id="rId99" Type="http://schemas.openxmlformats.org/officeDocument/2006/relationships/slide" Target="slides/slide89.xml"/><Relationship Id="rId111" Type="http://schemas.openxmlformats.org/officeDocument/2006/relationships/viewProps" Target="viewProps.xml"/><Relationship Id="rId112" Type="http://schemas.openxmlformats.org/officeDocument/2006/relationships/theme" Target="theme/theme1.xml"/><Relationship Id="rId113" Type="http://schemas.openxmlformats.org/officeDocument/2006/relationships/tableStyles" Target="tableStyles.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60" Type="http://schemas.openxmlformats.org/officeDocument/2006/relationships/slide" Target="slides/slide50.xml"/><Relationship Id="rId61" Type="http://schemas.openxmlformats.org/officeDocument/2006/relationships/slide" Target="slides/slide51.xml"/><Relationship Id="rId62" Type="http://schemas.openxmlformats.org/officeDocument/2006/relationships/slide" Target="slides/slide52.xml"/><Relationship Id="rId63" Type="http://schemas.openxmlformats.org/officeDocument/2006/relationships/slide" Target="slides/slide53.xml"/><Relationship Id="rId64" Type="http://schemas.openxmlformats.org/officeDocument/2006/relationships/slide" Target="slides/slide54.xml"/><Relationship Id="rId65" Type="http://schemas.openxmlformats.org/officeDocument/2006/relationships/slide" Target="slides/slide55.xml"/><Relationship Id="rId66" Type="http://schemas.openxmlformats.org/officeDocument/2006/relationships/slide" Target="slides/slide56.xml"/><Relationship Id="rId67" Type="http://schemas.openxmlformats.org/officeDocument/2006/relationships/slide" Target="slides/slide57.xml"/><Relationship Id="rId68" Type="http://schemas.openxmlformats.org/officeDocument/2006/relationships/slide" Target="slides/slide58.xml"/><Relationship Id="rId69" Type="http://schemas.openxmlformats.org/officeDocument/2006/relationships/slide" Target="slides/slide59.xml"/><Relationship Id="rId100" Type="http://schemas.openxmlformats.org/officeDocument/2006/relationships/slide" Target="slides/slide90.xml"/><Relationship Id="rId80" Type="http://schemas.openxmlformats.org/officeDocument/2006/relationships/slide" Target="slides/slide70.xml"/><Relationship Id="rId81" Type="http://schemas.openxmlformats.org/officeDocument/2006/relationships/slide" Target="slides/slide71.xml"/><Relationship Id="rId82" Type="http://schemas.openxmlformats.org/officeDocument/2006/relationships/slide" Target="slides/slide72.xml"/><Relationship Id="rId83" Type="http://schemas.openxmlformats.org/officeDocument/2006/relationships/slide" Target="slides/slide73.xml"/><Relationship Id="rId84" Type="http://schemas.openxmlformats.org/officeDocument/2006/relationships/slide" Target="slides/slide74.xml"/><Relationship Id="rId85" Type="http://schemas.openxmlformats.org/officeDocument/2006/relationships/slide" Target="slides/slide75.xml"/><Relationship Id="rId86" Type="http://schemas.openxmlformats.org/officeDocument/2006/relationships/slide" Target="slides/slide76.xml"/><Relationship Id="rId87" Type="http://schemas.openxmlformats.org/officeDocument/2006/relationships/slide" Target="slides/slide77.xml"/><Relationship Id="rId88" Type="http://schemas.openxmlformats.org/officeDocument/2006/relationships/slide" Target="slides/slide78.xml"/><Relationship Id="rId89" Type="http://schemas.openxmlformats.org/officeDocument/2006/relationships/slide" Target="slides/slide7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05138" cy="461963"/>
          </a:xfrm>
          <a:prstGeom prst="rect">
            <a:avLst/>
          </a:prstGeom>
          <a:noFill/>
          <a:ln w="9525">
            <a:noFill/>
            <a:miter lim="800000"/>
            <a:headEnd/>
            <a:tailEnd/>
          </a:ln>
          <a:effectLst/>
        </p:spPr>
        <p:txBody>
          <a:bodyPr vert="horz" wrap="square" lIns="92385" tIns="46193" rIns="92385" bIns="46193" numCol="1" anchor="t" anchorCtr="0" compatLnSpc="1">
            <a:prstTxWarp prst="textNoShape">
              <a:avLst/>
            </a:prstTxWarp>
          </a:bodyPr>
          <a:lstStyle>
            <a:lvl1pPr defTabSz="923925">
              <a:spcAft>
                <a:spcPct val="0"/>
              </a:spcAft>
              <a:buClrTx/>
              <a:defRPr sz="1200" smtClean="0">
                <a:solidFill>
                  <a:schemeClr val="tx1"/>
                </a:solidFill>
                <a:ea typeface="+mn-ea"/>
                <a:cs typeface="Times New Roman" pitchFamily="18" charset="0"/>
              </a:defRPr>
            </a:lvl1pPr>
          </a:lstStyle>
          <a:p>
            <a:pPr>
              <a:defRPr/>
            </a:pPr>
            <a:endParaRPr lang="en-US"/>
          </a:p>
        </p:txBody>
      </p:sp>
      <p:sp>
        <p:nvSpPr>
          <p:cNvPr id="5123" name="Rectangle 3"/>
          <p:cNvSpPr>
            <a:spLocks noGrp="1" noChangeArrowheads="1"/>
          </p:cNvSpPr>
          <p:nvPr>
            <p:ph type="dt" sz="quarter" idx="1"/>
          </p:nvPr>
        </p:nvSpPr>
        <p:spPr bwMode="auto">
          <a:xfrm>
            <a:off x="3927475" y="0"/>
            <a:ext cx="3005138" cy="461963"/>
          </a:xfrm>
          <a:prstGeom prst="rect">
            <a:avLst/>
          </a:prstGeom>
          <a:noFill/>
          <a:ln w="9525">
            <a:noFill/>
            <a:miter lim="800000"/>
            <a:headEnd/>
            <a:tailEnd/>
          </a:ln>
          <a:effectLst/>
        </p:spPr>
        <p:txBody>
          <a:bodyPr vert="horz" wrap="square" lIns="92385" tIns="46193" rIns="92385" bIns="46193" numCol="1" anchor="t" anchorCtr="0" compatLnSpc="1">
            <a:prstTxWarp prst="textNoShape">
              <a:avLst/>
            </a:prstTxWarp>
          </a:bodyPr>
          <a:lstStyle>
            <a:lvl1pPr algn="r" defTabSz="923925">
              <a:spcAft>
                <a:spcPct val="0"/>
              </a:spcAft>
              <a:buClrTx/>
              <a:defRPr sz="1200" smtClean="0">
                <a:solidFill>
                  <a:schemeClr val="tx1"/>
                </a:solidFill>
                <a:ea typeface="+mn-ea"/>
                <a:cs typeface="Times New Roman" pitchFamily="18" charset="0"/>
              </a:defRPr>
            </a:lvl1pPr>
          </a:lstStyle>
          <a:p>
            <a:pPr>
              <a:defRPr/>
            </a:pPr>
            <a:endParaRPr lang="en-US"/>
          </a:p>
        </p:txBody>
      </p:sp>
      <p:sp>
        <p:nvSpPr>
          <p:cNvPr id="5124" name="Rectangle 4"/>
          <p:cNvSpPr>
            <a:spLocks noGrp="1" noChangeArrowheads="1"/>
          </p:cNvSpPr>
          <p:nvPr>
            <p:ph type="ftr" sz="quarter" idx="2"/>
          </p:nvPr>
        </p:nvSpPr>
        <p:spPr bwMode="auto">
          <a:xfrm>
            <a:off x="0" y="8770938"/>
            <a:ext cx="3005138" cy="461962"/>
          </a:xfrm>
          <a:prstGeom prst="rect">
            <a:avLst/>
          </a:prstGeom>
          <a:noFill/>
          <a:ln w="9525">
            <a:noFill/>
            <a:miter lim="800000"/>
            <a:headEnd/>
            <a:tailEnd/>
          </a:ln>
          <a:effectLst/>
        </p:spPr>
        <p:txBody>
          <a:bodyPr vert="horz" wrap="square" lIns="92385" tIns="46193" rIns="92385" bIns="46193" numCol="1" anchor="b" anchorCtr="0" compatLnSpc="1">
            <a:prstTxWarp prst="textNoShape">
              <a:avLst/>
            </a:prstTxWarp>
          </a:bodyPr>
          <a:lstStyle>
            <a:lvl1pPr defTabSz="923925">
              <a:spcAft>
                <a:spcPct val="0"/>
              </a:spcAft>
              <a:buClrTx/>
              <a:defRPr sz="1200" smtClean="0">
                <a:solidFill>
                  <a:schemeClr val="tx1"/>
                </a:solidFill>
                <a:ea typeface="+mn-ea"/>
                <a:cs typeface="Times New Roman" pitchFamily="18" charset="0"/>
              </a:defRPr>
            </a:lvl1pPr>
          </a:lstStyle>
          <a:p>
            <a:pPr>
              <a:defRPr/>
            </a:pPr>
            <a:endParaRPr lang="en-US"/>
          </a:p>
        </p:txBody>
      </p:sp>
      <p:sp>
        <p:nvSpPr>
          <p:cNvPr id="5125" name="Rectangle 5"/>
          <p:cNvSpPr>
            <a:spLocks noGrp="1" noChangeArrowheads="1"/>
          </p:cNvSpPr>
          <p:nvPr>
            <p:ph type="sldNum" sz="quarter" idx="3"/>
          </p:nvPr>
        </p:nvSpPr>
        <p:spPr bwMode="auto">
          <a:xfrm>
            <a:off x="3927475" y="8770938"/>
            <a:ext cx="3005138" cy="461962"/>
          </a:xfrm>
          <a:prstGeom prst="rect">
            <a:avLst/>
          </a:prstGeom>
          <a:noFill/>
          <a:ln w="9525">
            <a:noFill/>
            <a:miter lim="800000"/>
            <a:headEnd/>
            <a:tailEnd/>
          </a:ln>
          <a:effectLst/>
        </p:spPr>
        <p:txBody>
          <a:bodyPr vert="horz" wrap="square" lIns="92385" tIns="46193" rIns="92385" bIns="46193" numCol="1" anchor="b" anchorCtr="0" compatLnSpc="1">
            <a:prstTxWarp prst="textNoShape">
              <a:avLst/>
            </a:prstTxWarp>
          </a:bodyPr>
          <a:lstStyle>
            <a:lvl1pPr algn="r" defTabSz="923925">
              <a:spcAft>
                <a:spcPct val="0"/>
              </a:spcAft>
              <a:buClrTx/>
              <a:defRPr sz="1200">
                <a:solidFill>
                  <a:schemeClr val="tx1"/>
                </a:solidFill>
              </a:defRPr>
            </a:lvl1pPr>
          </a:lstStyle>
          <a:p>
            <a:fld id="{D824F76C-F40F-B44A-A0EE-DF8E671CAC51}" type="slidenum">
              <a:rPr lang="en-US"/>
              <a:pPr/>
              <a:t>‹#›</a:t>
            </a:fld>
            <a:endParaRPr lang="en-US"/>
          </a:p>
        </p:txBody>
      </p:sp>
    </p:spTree>
    <p:extLst>
      <p:ext uri="{BB962C8B-B14F-4D97-AF65-F5344CB8AC3E}">
        <p14:creationId xmlns:p14="http://schemas.microsoft.com/office/powerpoint/2010/main" val="3735407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05138" cy="461963"/>
          </a:xfrm>
          <a:prstGeom prst="rect">
            <a:avLst/>
          </a:prstGeom>
          <a:noFill/>
          <a:ln w="9525">
            <a:noFill/>
            <a:miter lim="800000"/>
            <a:headEnd/>
            <a:tailEnd/>
          </a:ln>
          <a:effectLst/>
        </p:spPr>
        <p:txBody>
          <a:bodyPr vert="horz" wrap="square" lIns="92385" tIns="46193" rIns="92385" bIns="46193" numCol="1" anchor="t" anchorCtr="0" compatLnSpc="1">
            <a:prstTxWarp prst="textNoShape">
              <a:avLst/>
            </a:prstTxWarp>
          </a:bodyPr>
          <a:lstStyle>
            <a:lvl1pPr defTabSz="923925">
              <a:spcAft>
                <a:spcPct val="0"/>
              </a:spcAft>
              <a:buClrTx/>
              <a:defRPr sz="1200" smtClean="0">
                <a:solidFill>
                  <a:schemeClr val="tx1"/>
                </a:solidFill>
                <a:ea typeface="+mn-ea"/>
                <a:cs typeface="Times New Roman" pitchFamily="18" charset="0"/>
              </a:defRPr>
            </a:lvl1pPr>
          </a:lstStyle>
          <a:p>
            <a:pPr>
              <a:defRPr/>
            </a:pPr>
            <a:endParaRPr lang="en-US"/>
          </a:p>
        </p:txBody>
      </p:sp>
      <p:sp>
        <p:nvSpPr>
          <p:cNvPr id="7171" name="Rectangle 3"/>
          <p:cNvSpPr>
            <a:spLocks noGrp="1" noChangeArrowheads="1"/>
          </p:cNvSpPr>
          <p:nvPr>
            <p:ph type="dt" idx="1"/>
          </p:nvPr>
        </p:nvSpPr>
        <p:spPr bwMode="auto">
          <a:xfrm>
            <a:off x="3927475" y="0"/>
            <a:ext cx="3005138" cy="461963"/>
          </a:xfrm>
          <a:prstGeom prst="rect">
            <a:avLst/>
          </a:prstGeom>
          <a:noFill/>
          <a:ln w="9525">
            <a:noFill/>
            <a:miter lim="800000"/>
            <a:headEnd/>
            <a:tailEnd/>
          </a:ln>
          <a:effectLst/>
        </p:spPr>
        <p:txBody>
          <a:bodyPr vert="horz" wrap="square" lIns="92385" tIns="46193" rIns="92385" bIns="46193" numCol="1" anchor="t" anchorCtr="0" compatLnSpc="1">
            <a:prstTxWarp prst="textNoShape">
              <a:avLst/>
            </a:prstTxWarp>
          </a:bodyPr>
          <a:lstStyle>
            <a:lvl1pPr algn="r" defTabSz="923925">
              <a:spcAft>
                <a:spcPct val="0"/>
              </a:spcAft>
              <a:buClrTx/>
              <a:defRPr sz="1200" smtClean="0">
                <a:solidFill>
                  <a:schemeClr val="tx1"/>
                </a:solidFill>
                <a:ea typeface="+mn-ea"/>
                <a:cs typeface="Times New Roman" pitchFamily="18" charset="0"/>
              </a:defRPr>
            </a:lvl1pPr>
          </a:lstStyle>
          <a:p>
            <a:pPr>
              <a:defRPr/>
            </a:pPr>
            <a:endParaRPr lang="en-US"/>
          </a:p>
        </p:txBody>
      </p:sp>
      <p:sp>
        <p:nvSpPr>
          <p:cNvPr id="109572" name="Rectangle 4"/>
          <p:cNvSpPr>
            <a:spLocks noGrp="1" noRot="1" noChangeAspect="1" noChangeArrowheads="1" noTextEdit="1"/>
          </p:cNvSpPr>
          <p:nvPr>
            <p:ph type="sldImg" idx="2"/>
          </p:nvPr>
        </p:nvSpPr>
        <p:spPr bwMode="auto">
          <a:xfrm>
            <a:off x="1158875" y="692150"/>
            <a:ext cx="4616450" cy="34623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173" name="Rectangle 5"/>
          <p:cNvSpPr>
            <a:spLocks noGrp="1" noChangeArrowheads="1"/>
          </p:cNvSpPr>
          <p:nvPr>
            <p:ph type="body" sz="quarter" idx="3"/>
          </p:nvPr>
        </p:nvSpPr>
        <p:spPr bwMode="auto">
          <a:xfrm>
            <a:off x="693738" y="4386263"/>
            <a:ext cx="5546725" cy="4156075"/>
          </a:xfrm>
          <a:prstGeom prst="rect">
            <a:avLst/>
          </a:prstGeom>
          <a:noFill/>
          <a:ln w="9525">
            <a:noFill/>
            <a:miter lim="800000"/>
            <a:headEnd/>
            <a:tailEnd/>
          </a:ln>
          <a:effectLst/>
        </p:spPr>
        <p:txBody>
          <a:bodyPr vert="horz" wrap="square" lIns="92385" tIns="46193" rIns="92385" bIns="4619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770938"/>
            <a:ext cx="3005138" cy="461962"/>
          </a:xfrm>
          <a:prstGeom prst="rect">
            <a:avLst/>
          </a:prstGeom>
          <a:noFill/>
          <a:ln w="9525">
            <a:noFill/>
            <a:miter lim="800000"/>
            <a:headEnd/>
            <a:tailEnd/>
          </a:ln>
          <a:effectLst/>
        </p:spPr>
        <p:txBody>
          <a:bodyPr vert="horz" wrap="square" lIns="92385" tIns="46193" rIns="92385" bIns="46193" numCol="1" anchor="b" anchorCtr="0" compatLnSpc="1">
            <a:prstTxWarp prst="textNoShape">
              <a:avLst/>
            </a:prstTxWarp>
          </a:bodyPr>
          <a:lstStyle>
            <a:lvl1pPr defTabSz="923925">
              <a:spcAft>
                <a:spcPct val="0"/>
              </a:spcAft>
              <a:buClrTx/>
              <a:defRPr sz="1200" smtClean="0">
                <a:solidFill>
                  <a:schemeClr val="tx1"/>
                </a:solidFill>
                <a:ea typeface="+mn-ea"/>
                <a:cs typeface="Times New Roman" pitchFamily="18" charset="0"/>
              </a:defRPr>
            </a:lvl1pPr>
          </a:lstStyle>
          <a:p>
            <a:pPr>
              <a:defRPr/>
            </a:pPr>
            <a:endParaRPr lang="en-US"/>
          </a:p>
        </p:txBody>
      </p:sp>
      <p:sp>
        <p:nvSpPr>
          <p:cNvPr id="7175" name="Rectangle 7"/>
          <p:cNvSpPr>
            <a:spLocks noGrp="1" noChangeArrowheads="1"/>
          </p:cNvSpPr>
          <p:nvPr>
            <p:ph type="sldNum" sz="quarter" idx="5"/>
          </p:nvPr>
        </p:nvSpPr>
        <p:spPr bwMode="auto">
          <a:xfrm>
            <a:off x="3927475" y="8770938"/>
            <a:ext cx="3005138" cy="461962"/>
          </a:xfrm>
          <a:prstGeom prst="rect">
            <a:avLst/>
          </a:prstGeom>
          <a:noFill/>
          <a:ln w="9525">
            <a:noFill/>
            <a:miter lim="800000"/>
            <a:headEnd/>
            <a:tailEnd/>
          </a:ln>
          <a:effectLst/>
        </p:spPr>
        <p:txBody>
          <a:bodyPr vert="horz" wrap="square" lIns="92385" tIns="46193" rIns="92385" bIns="46193" numCol="1" anchor="b" anchorCtr="0" compatLnSpc="1">
            <a:prstTxWarp prst="textNoShape">
              <a:avLst/>
            </a:prstTxWarp>
          </a:bodyPr>
          <a:lstStyle>
            <a:lvl1pPr algn="r" defTabSz="923925">
              <a:spcAft>
                <a:spcPct val="0"/>
              </a:spcAft>
              <a:buClrTx/>
              <a:defRPr sz="1200">
                <a:solidFill>
                  <a:schemeClr val="tx1"/>
                </a:solidFill>
              </a:defRPr>
            </a:lvl1pPr>
          </a:lstStyle>
          <a:p>
            <a:fld id="{8CC4338B-A61E-7446-A3FF-DE9D6DE9ECA3}" type="slidenum">
              <a:rPr lang="en-US"/>
              <a:pPr/>
              <a:t>‹#›</a:t>
            </a:fld>
            <a:endParaRPr lang="en-US"/>
          </a:p>
        </p:txBody>
      </p:sp>
    </p:spTree>
    <p:extLst>
      <p:ext uri="{BB962C8B-B14F-4D97-AF65-F5344CB8AC3E}">
        <p14:creationId xmlns:p14="http://schemas.microsoft.com/office/powerpoint/2010/main" val="22861036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35C0907F-EC8D-AE47-9760-DE9EC4BA009B}" type="slidenum">
              <a:rPr lang="en-US" sz="1200">
                <a:solidFill>
                  <a:schemeClr val="tx1"/>
                </a:solidFill>
              </a:rPr>
              <a:pPr eaLnBrk="1" hangingPunct="1"/>
              <a:t>1</a:t>
            </a:fld>
            <a:endParaRPr lang="en-US" sz="1200">
              <a:solidFill>
                <a:schemeClr val="tx1"/>
              </a:solidFill>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9A18440B-417C-5642-9905-CC26658D3FF6}" type="slidenum">
              <a:rPr lang="en-US" sz="1200">
                <a:solidFill>
                  <a:schemeClr val="tx1"/>
                </a:solidFill>
              </a:rPr>
              <a:pPr eaLnBrk="1" hangingPunct="1"/>
              <a:t>10</a:t>
            </a:fld>
            <a:endParaRPr lang="en-US" sz="1200">
              <a:solidFill>
                <a:schemeClr val="tx1"/>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33CAC1B2-FB57-CC4A-83B7-5BE7CB9F0BA6}" type="slidenum">
              <a:rPr lang="en-US" sz="1200">
                <a:solidFill>
                  <a:schemeClr val="tx1"/>
                </a:solidFill>
              </a:rPr>
              <a:pPr eaLnBrk="1" hangingPunct="1"/>
              <a:t>11</a:t>
            </a:fld>
            <a:endParaRPr lang="en-US" sz="1200">
              <a:solidFill>
                <a:schemeClr val="tx1"/>
              </a:solidFill>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4A5A0F80-41CC-964C-A035-115BEE6CDEFE}" type="slidenum">
              <a:rPr lang="en-US" sz="1200">
                <a:solidFill>
                  <a:schemeClr val="tx1"/>
                </a:solidFill>
              </a:rPr>
              <a:pPr eaLnBrk="1" hangingPunct="1"/>
              <a:t>12</a:t>
            </a:fld>
            <a:endParaRPr lang="en-US" sz="1200">
              <a:solidFill>
                <a:schemeClr val="tx1"/>
              </a:solidFill>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274AF0AD-72A2-6C4D-9351-BC0F84D09C75}" type="slidenum">
              <a:rPr lang="en-US" sz="1200">
                <a:solidFill>
                  <a:schemeClr val="tx1"/>
                </a:solidFill>
              </a:rPr>
              <a:pPr eaLnBrk="1" hangingPunct="1"/>
              <a:t>13</a:t>
            </a:fld>
            <a:endParaRPr lang="en-US" sz="1200">
              <a:solidFill>
                <a:schemeClr val="tx1"/>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F8F98A5-AD64-DF49-95E2-AB256612E88B}" type="slidenum">
              <a:rPr lang="en-US" sz="1200">
                <a:solidFill>
                  <a:schemeClr val="tx1"/>
                </a:solidFill>
              </a:rPr>
              <a:pPr eaLnBrk="1" hangingPunct="1"/>
              <a:t>14</a:t>
            </a:fld>
            <a:endParaRPr lang="en-US" sz="1200">
              <a:solidFill>
                <a:schemeClr val="tx1"/>
              </a:solidFill>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B5F7E2A-744E-C443-A28C-7360360AAB28}" type="slidenum">
              <a:rPr lang="en-US" sz="1200">
                <a:solidFill>
                  <a:schemeClr val="tx1"/>
                </a:solidFill>
              </a:rPr>
              <a:pPr eaLnBrk="1" hangingPunct="1"/>
              <a:t>15</a:t>
            </a:fld>
            <a:endParaRPr lang="en-US" sz="120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7F285159-527F-D149-9BFB-D5F652C557EC}" type="slidenum">
              <a:rPr lang="en-US" sz="1200">
                <a:solidFill>
                  <a:schemeClr val="tx1"/>
                </a:solidFill>
              </a:rPr>
              <a:pPr eaLnBrk="1" hangingPunct="1"/>
              <a:t>16</a:t>
            </a:fld>
            <a:endParaRPr lang="en-US" sz="1200">
              <a:solidFill>
                <a:schemeClr val="tx1"/>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F5D0F43B-A043-F349-BEDF-527C39308180}" type="slidenum">
              <a:rPr lang="en-US" sz="1200">
                <a:solidFill>
                  <a:schemeClr val="tx1"/>
                </a:solidFill>
              </a:rPr>
              <a:pPr eaLnBrk="1" hangingPunct="1"/>
              <a:t>17</a:t>
            </a:fld>
            <a:endParaRPr lang="en-US" sz="1200">
              <a:solidFill>
                <a:schemeClr val="tx1"/>
              </a:solidFill>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CB27C09-981E-4C4D-925B-7588140474D9}" type="slidenum">
              <a:rPr lang="en-US" sz="1200">
                <a:solidFill>
                  <a:schemeClr val="tx1"/>
                </a:solidFill>
              </a:rPr>
              <a:pPr eaLnBrk="1" hangingPunct="1"/>
              <a:t>18</a:t>
            </a:fld>
            <a:endParaRPr lang="en-US" sz="1200">
              <a:solidFill>
                <a:schemeClr val="tx1"/>
              </a:solidFill>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F9D8F3E4-032C-C74E-BE46-A0717A9E727A}" type="slidenum">
              <a:rPr lang="en-US" sz="1200">
                <a:solidFill>
                  <a:schemeClr val="tx1"/>
                </a:solidFill>
              </a:rPr>
              <a:pPr eaLnBrk="1" hangingPunct="1"/>
              <a:t>19</a:t>
            </a:fld>
            <a:endParaRPr lang="en-US" sz="1200">
              <a:solidFill>
                <a:schemeClr val="tx1"/>
              </a:solidFill>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F9AB1504-6A87-EA45-9F05-0EADB9878AA3}" type="slidenum">
              <a:rPr lang="en-US" sz="1200">
                <a:solidFill>
                  <a:schemeClr val="tx1"/>
                </a:solidFill>
              </a:rPr>
              <a:pPr eaLnBrk="1" hangingPunct="1"/>
              <a:t>2</a:t>
            </a:fld>
            <a:endParaRPr lang="en-US" sz="1200">
              <a:solidFill>
                <a:schemeClr val="tx1"/>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CE11F897-B482-FD4C-B3C5-2E5802810445}" type="slidenum">
              <a:rPr lang="en-US" sz="1200">
                <a:solidFill>
                  <a:schemeClr val="tx1"/>
                </a:solidFill>
              </a:rPr>
              <a:pPr eaLnBrk="1" hangingPunct="1"/>
              <a:t>20</a:t>
            </a:fld>
            <a:endParaRPr lang="en-US" sz="1200">
              <a:solidFill>
                <a:schemeClr val="tx1"/>
              </a:solidFill>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7BAE6C1E-07F1-344E-8301-DF3C0D3330FE}" type="slidenum">
              <a:rPr lang="en-US" sz="1200">
                <a:solidFill>
                  <a:schemeClr val="tx1"/>
                </a:solidFill>
              </a:rPr>
              <a:pPr eaLnBrk="1" hangingPunct="1"/>
              <a:t>21</a:t>
            </a:fld>
            <a:endParaRPr lang="en-US" sz="1200">
              <a:solidFill>
                <a:schemeClr val="tx1"/>
              </a:solidFill>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57B14829-BC46-8A42-8141-EA8FBD15ACFC}" type="slidenum">
              <a:rPr lang="en-US" sz="1200">
                <a:solidFill>
                  <a:schemeClr val="tx1"/>
                </a:solidFill>
              </a:rPr>
              <a:pPr eaLnBrk="1" hangingPunct="1"/>
              <a:t>22</a:t>
            </a:fld>
            <a:endParaRPr lang="en-US" sz="1200">
              <a:solidFill>
                <a:schemeClr val="tx1"/>
              </a:solidFill>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E251EAED-7A49-4040-9ECA-73A240F8F6A2}" type="slidenum">
              <a:rPr lang="en-US" sz="1200">
                <a:solidFill>
                  <a:schemeClr val="tx1"/>
                </a:solidFill>
              </a:rPr>
              <a:pPr eaLnBrk="1" hangingPunct="1"/>
              <a:t>23</a:t>
            </a:fld>
            <a:endParaRPr lang="en-US" sz="1200">
              <a:solidFill>
                <a:schemeClr val="tx1"/>
              </a:solidFill>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63B5B8C-5246-5447-A2AE-74264CC2E523}" type="slidenum">
              <a:rPr lang="en-US" sz="1200">
                <a:solidFill>
                  <a:schemeClr val="tx1"/>
                </a:solidFill>
              </a:rPr>
              <a:pPr eaLnBrk="1" hangingPunct="1"/>
              <a:t>24</a:t>
            </a:fld>
            <a:endParaRPr lang="en-US" sz="1200">
              <a:solidFill>
                <a:schemeClr val="tx1"/>
              </a:solidFill>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38336387-E012-1A4E-BB91-A7ACDA72EF47}" type="slidenum">
              <a:rPr lang="en-US" sz="1200">
                <a:solidFill>
                  <a:schemeClr val="tx1"/>
                </a:solidFill>
              </a:rPr>
              <a:pPr eaLnBrk="1" hangingPunct="1"/>
              <a:t>25</a:t>
            </a:fld>
            <a:endParaRPr lang="en-US" sz="1200">
              <a:solidFill>
                <a:schemeClr val="tx1"/>
              </a:solidFill>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11A754D-D4A6-4C4D-A89B-C7E25C87022B}" type="slidenum">
              <a:rPr lang="en-US" sz="1200">
                <a:solidFill>
                  <a:schemeClr val="tx1"/>
                </a:solidFill>
              </a:rPr>
              <a:pPr eaLnBrk="1" hangingPunct="1"/>
              <a:t>26</a:t>
            </a:fld>
            <a:endParaRPr lang="en-US" sz="1200">
              <a:solidFill>
                <a:schemeClr val="tx1"/>
              </a:solidFill>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F682ACA9-642B-6C4B-ACE4-D42190DC7E5E}" type="slidenum">
              <a:rPr lang="en-US" sz="1200">
                <a:solidFill>
                  <a:schemeClr val="tx1"/>
                </a:solidFill>
              </a:rPr>
              <a:pPr eaLnBrk="1" hangingPunct="1"/>
              <a:t>27</a:t>
            </a:fld>
            <a:endParaRPr lang="en-US" sz="1200">
              <a:solidFill>
                <a:schemeClr val="tx1"/>
              </a:solidFill>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25464B16-1508-D144-BCA0-DD191197E14A}" type="slidenum">
              <a:rPr lang="en-US" sz="1200">
                <a:solidFill>
                  <a:schemeClr val="tx1"/>
                </a:solidFill>
              </a:rPr>
              <a:pPr eaLnBrk="1" hangingPunct="1"/>
              <a:t>28</a:t>
            </a:fld>
            <a:endParaRPr lang="en-US" sz="1200">
              <a:solidFill>
                <a:schemeClr val="tx1"/>
              </a:solidFill>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9CD2838E-CC1C-E948-B599-379D252C008F}" type="slidenum">
              <a:rPr lang="en-US" sz="1200">
                <a:solidFill>
                  <a:schemeClr val="tx1"/>
                </a:solidFill>
              </a:rPr>
              <a:pPr eaLnBrk="1" hangingPunct="1"/>
              <a:t>29</a:t>
            </a:fld>
            <a:endParaRPr lang="en-US" sz="1200">
              <a:solidFill>
                <a:schemeClr val="tx1"/>
              </a:solidFill>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C271364D-342C-7347-BFC7-E53F399D3485}" type="slidenum">
              <a:rPr lang="en-US" sz="1200">
                <a:solidFill>
                  <a:schemeClr val="tx1"/>
                </a:solidFill>
              </a:rPr>
              <a:pPr eaLnBrk="1" hangingPunct="1"/>
              <a:t>3</a:t>
            </a:fld>
            <a:endParaRPr lang="en-US" sz="1200">
              <a:solidFill>
                <a:schemeClr val="tx1"/>
              </a:solidFill>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960059E4-FDCF-6940-AB17-3552AEDAD235}" type="slidenum">
              <a:rPr lang="en-US" sz="1200">
                <a:solidFill>
                  <a:schemeClr val="tx1"/>
                </a:solidFill>
              </a:rPr>
              <a:pPr eaLnBrk="1" hangingPunct="1"/>
              <a:t>30</a:t>
            </a:fld>
            <a:endParaRPr lang="en-US" sz="1200">
              <a:solidFill>
                <a:schemeClr val="tx1"/>
              </a:solidFill>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3EFAC2C-8A20-8B4B-A8AC-BF22E824CAAB}" type="slidenum">
              <a:rPr lang="en-US" sz="1200">
                <a:solidFill>
                  <a:schemeClr val="tx1"/>
                </a:solidFill>
              </a:rPr>
              <a:pPr eaLnBrk="1" hangingPunct="1"/>
              <a:t>31</a:t>
            </a:fld>
            <a:endParaRPr lang="en-US" sz="1200">
              <a:solidFill>
                <a:schemeClr val="tx1"/>
              </a:solidFill>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AE6015C-F138-D041-9D36-4E27BDFA02A4}" type="slidenum">
              <a:rPr lang="en-US" sz="1200">
                <a:solidFill>
                  <a:schemeClr val="tx1"/>
                </a:solidFill>
              </a:rPr>
              <a:pPr eaLnBrk="1" hangingPunct="1"/>
              <a:t>32</a:t>
            </a:fld>
            <a:endParaRPr lang="en-US" sz="1200">
              <a:solidFill>
                <a:schemeClr val="tx1"/>
              </a:solidFill>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5832F0B8-530B-CD4E-B696-921E2F3C13E0}" type="slidenum">
              <a:rPr lang="en-US" sz="1200">
                <a:solidFill>
                  <a:schemeClr val="tx1"/>
                </a:solidFill>
              </a:rPr>
              <a:pPr eaLnBrk="1" hangingPunct="1"/>
              <a:t>33</a:t>
            </a:fld>
            <a:endParaRPr lang="en-US" sz="1200">
              <a:solidFill>
                <a:schemeClr val="tx1"/>
              </a:solidFill>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7CA86EFC-E2C1-EC4D-8EE4-6984E28C103B}" type="slidenum">
              <a:rPr lang="en-US" sz="1200">
                <a:solidFill>
                  <a:schemeClr val="tx1"/>
                </a:solidFill>
              </a:rPr>
              <a:pPr eaLnBrk="1" hangingPunct="1"/>
              <a:t>34</a:t>
            </a:fld>
            <a:endParaRPr lang="en-US" sz="1200">
              <a:solidFill>
                <a:schemeClr val="tx1"/>
              </a:solidFill>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A3FB995-7841-5C47-AE33-8387B04B5D99}" type="slidenum">
              <a:rPr lang="en-US" sz="1200">
                <a:solidFill>
                  <a:schemeClr val="tx1"/>
                </a:solidFill>
              </a:rPr>
              <a:pPr eaLnBrk="1" hangingPunct="1"/>
              <a:t>35</a:t>
            </a:fld>
            <a:endParaRPr lang="en-US" sz="1200">
              <a:solidFill>
                <a:schemeClr val="tx1"/>
              </a:solidFill>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A4010E4-F5B5-2847-B547-29842CF5C0A3}" type="slidenum">
              <a:rPr lang="en-US" sz="1200">
                <a:solidFill>
                  <a:schemeClr val="tx1"/>
                </a:solidFill>
              </a:rPr>
              <a:pPr eaLnBrk="1" hangingPunct="1"/>
              <a:t>36</a:t>
            </a:fld>
            <a:endParaRPr lang="en-US" sz="1200">
              <a:solidFill>
                <a:schemeClr val="tx1"/>
              </a:solidFill>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4A45FF1-3C76-9F4B-B5E2-410D26B26B5F}" type="slidenum">
              <a:rPr lang="en-US" sz="1200">
                <a:solidFill>
                  <a:schemeClr val="tx1"/>
                </a:solidFill>
              </a:rPr>
              <a:pPr eaLnBrk="1" hangingPunct="1"/>
              <a:t>37</a:t>
            </a:fld>
            <a:endParaRPr lang="en-US" sz="1200">
              <a:solidFill>
                <a:schemeClr val="tx1"/>
              </a:solidFill>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D1CB8CD-C610-DB42-A73F-E63270CAF245}" type="slidenum">
              <a:rPr lang="en-US" sz="1200">
                <a:solidFill>
                  <a:schemeClr val="tx1"/>
                </a:solidFill>
              </a:rPr>
              <a:pPr eaLnBrk="1" hangingPunct="1"/>
              <a:t>38</a:t>
            </a:fld>
            <a:endParaRPr lang="en-US" sz="1200">
              <a:solidFill>
                <a:schemeClr val="tx1"/>
              </a:solidFill>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B221F2BF-4324-4641-B181-98EF8B3E9AC3}" type="slidenum">
              <a:rPr lang="en-US" sz="1200">
                <a:solidFill>
                  <a:schemeClr val="tx1"/>
                </a:solidFill>
              </a:rPr>
              <a:pPr eaLnBrk="1" hangingPunct="1"/>
              <a:t>39</a:t>
            </a:fld>
            <a:endParaRPr lang="en-US" sz="1200">
              <a:solidFill>
                <a:schemeClr val="tx1"/>
              </a:solidFill>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CF7331B4-E6D2-5B4D-B493-985B94FA0D4E}" type="slidenum">
              <a:rPr lang="en-US" sz="1200">
                <a:solidFill>
                  <a:schemeClr val="tx1"/>
                </a:solidFill>
              </a:rPr>
              <a:pPr eaLnBrk="1" hangingPunct="1"/>
              <a:t>4</a:t>
            </a:fld>
            <a:endParaRPr lang="en-US" sz="1200">
              <a:solidFill>
                <a:schemeClr val="tx1"/>
              </a:solidFill>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29739E3-3F6B-6B42-8D3A-DD7BD60B363D}" type="slidenum">
              <a:rPr lang="en-US" sz="1200">
                <a:solidFill>
                  <a:schemeClr val="tx1"/>
                </a:solidFill>
              </a:rPr>
              <a:pPr eaLnBrk="1" hangingPunct="1"/>
              <a:t>40</a:t>
            </a:fld>
            <a:endParaRPr lang="en-US" sz="1200">
              <a:solidFill>
                <a:schemeClr val="tx1"/>
              </a:solidFill>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203B7947-CE3D-6A4E-B168-AF49436BA874}" type="slidenum">
              <a:rPr lang="en-US" sz="1200">
                <a:solidFill>
                  <a:schemeClr val="tx1"/>
                </a:solidFill>
              </a:rPr>
              <a:pPr eaLnBrk="1" hangingPunct="1"/>
              <a:t>41</a:t>
            </a:fld>
            <a:endParaRPr lang="en-US" sz="1200">
              <a:solidFill>
                <a:schemeClr val="tx1"/>
              </a:solidFill>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9B139768-EA31-5641-B0A5-CEB6D8ACC02D}" type="slidenum">
              <a:rPr lang="en-US" sz="1200">
                <a:solidFill>
                  <a:schemeClr val="tx1"/>
                </a:solidFill>
              </a:rPr>
              <a:pPr eaLnBrk="1" hangingPunct="1"/>
              <a:t>42</a:t>
            </a:fld>
            <a:endParaRPr lang="en-US" sz="1200">
              <a:solidFill>
                <a:schemeClr val="tx1"/>
              </a:solidFill>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97EA041E-1F9C-2144-A45D-A1DCF6F3B3F0}" type="slidenum">
              <a:rPr lang="en-US" sz="1200">
                <a:solidFill>
                  <a:schemeClr val="tx1"/>
                </a:solidFill>
              </a:rPr>
              <a:pPr eaLnBrk="1" hangingPunct="1"/>
              <a:t>43</a:t>
            </a:fld>
            <a:endParaRPr lang="en-US" sz="1200">
              <a:solidFill>
                <a:schemeClr val="tx1"/>
              </a:solidFill>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D8BC297-563C-974D-A4F1-50962D2C962B}" type="slidenum">
              <a:rPr lang="en-US" sz="1200">
                <a:solidFill>
                  <a:schemeClr val="tx1"/>
                </a:solidFill>
              </a:rPr>
              <a:pPr eaLnBrk="1" hangingPunct="1"/>
              <a:t>44</a:t>
            </a:fld>
            <a:endParaRPr lang="en-US" sz="1200">
              <a:solidFill>
                <a:schemeClr val="tx1"/>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45306CBE-3FCF-4848-94B3-1D6DA769FB45}" type="slidenum">
              <a:rPr lang="en-US" sz="1200">
                <a:solidFill>
                  <a:schemeClr val="tx1"/>
                </a:solidFill>
              </a:rPr>
              <a:pPr eaLnBrk="1" hangingPunct="1"/>
              <a:t>45</a:t>
            </a:fld>
            <a:endParaRPr lang="en-US" sz="1200">
              <a:solidFill>
                <a:schemeClr val="tx1"/>
              </a:solidFill>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DE340A7-8442-C341-9395-83904ED2A94C}" type="slidenum">
              <a:rPr lang="en-US" sz="1200">
                <a:solidFill>
                  <a:schemeClr val="tx1"/>
                </a:solidFill>
              </a:rPr>
              <a:pPr eaLnBrk="1" hangingPunct="1"/>
              <a:t>46</a:t>
            </a:fld>
            <a:endParaRPr lang="en-US" sz="1200">
              <a:solidFill>
                <a:schemeClr val="tx1"/>
              </a:solidFill>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2EFDA983-0EFC-DE48-89EC-0D4F2C77DC04}" type="slidenum">
              <a:rPr lang="en-US" sz="1200">
                <a:solidFill>
                  <a:schemeClr val="tx1"/>
                </a:solidFill>
              </a:rPr>
              <a:pPr eaLnBrk="1" hangingPunct="1"/>
              <a:t>47</a:t>
            </a:fld>
            <a:endParaRPr lang="en-US" sz="1200">
              <a:solidFill>
                <a:schemeClr val="tx1"/>
              </a:solidFill>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3F3E3382-2A53-1646-9043-7F90D407F9B5}" type="slidenum">
              <a:rPr lang="en-US" sz="1200">
                <a:solidFill>
                  <a:schemeClr val="tx1"/>
                </a:solidFill>
              </a:rPr>
              <a:pPr eaLnBrk="1" hangingPunct="1"/>
              <a:t>48</a:t>
            </a:fld>
            <a:endParaRPr lang="en-US" sz="1200">
              <a:solidFill>
                <a:schemeClr val="tx1"/>
              </a:solidFill>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79F3DD7-F382-AB40-9C1E-EB815E26E49B}" type="slidenum">
              <a:rPr lang="en-US" sz="1200">
                <a:solidFill>
                  <a:schemeClr val="tx1"/>
                </a:solidFill>
              </a:rPr>
              <a:pPr eaLnBrk="1" hangingPunct="1"/>
              <a:t>49</a:t>
            </a:fld>
            <a:endParaRPr lang="en-US" sz="1200">
              <a:solidFill>
                <a:schemeClr val="tx1"/>
              </a:solidFill>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E5CC08F-E5EE-1D48-85D9-FF5245E878B2}" type="slidenum">
              <a:rPr lang="en-US" sz="1200">
                <a:solidFill>
                  <a:schemeClr val="tx1"/>
                </a:solidFill>
              </a:rPr>
              <a:pPr eaLnBrk="1" hangingPunct="1"/>
              <a:t>5</a:t>
            </a:fld>
            <a:endParaRPr lang="en-US" sz="1200">
              <a:solidFill>
                <a:schemeClr val="tx1"/>
              </a:solidFill>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C1704DD-D354-FA4A-9DBA-F019406B0A1B}" type="slidenum">
              <a:rPr lang="en-US" sz="1200">
                <a:solidFill>
                  <a:schemeClr val="tx1"/>
                </a:solidFill>
              </a:rPr>
              <a:pPr eaLnBrk="1" hangingPunct="1"/>
              <a:t>50</a:t>
            </a:fld>
            <a:endParaRPr lang="en-US" sz="1200">
              <a:solidFill>
                <a:schemeClr val="tx1"/>
              </a:solidFill>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3E64390A-FA02-9648-B47D-17EDC23F9606}" type="slidenum">
              <a:rPr lang="en-US" sz="1200">
                <a:solidFill>
                  <a:schemeClr val="tx1"/>
                </a:solidFill>
              </a:rPr>
              <a:pPr eaLnBrk="1" hangingPunct="1"/>
              <a:t>51</a:t>
            </a:fld>
            <a:endParaRPr lang="en-US" sz="1200">
              <a:solidFill>
                <a:schemeClr val="tx1"/>
              </a:solidFill>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A2474BF-86CD-7E4D-A24A-9CB8AA1D1378}" type="slidenum">
              <a:rPr lang="en-US" sz="1200">
                <a:solidFill>
                  <a:schemeClr val="tx1"/>
                </a:solidFill>
              </a:rPr>
              <a:pPr eaLnBrk="1" hangingPunct="1"/>
              <a:t>52</a:t>
            </a:fld>
            <a:endParaRPr lang="en-US" sz="1200">
              <a:solidFill>
                <a:schemeClr val="tx1"/>
              </a:solidFill>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3757E8BC-1ADA-3E4A-A325-847A752D7F96}" type="slidenum">
              <a:rPr lang="en-US" sz="1200">
                <a:solidFill>
                  <a:schemeClr val="tx1"/>
                </a:solidFill>
              </a:rPr>
              <a:pPr eaLnBrk="1" hangingPunct="1"/>
              <a:t>53</a:t>
            </a:fld>
            <a:endParaRPr lang="en-US" sz="1200">
              <a:solidFill>
                <a:schemeClr val="tx1"/>
              </a:solidFill>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A9FD554-DF9C-7A4F-A800-158485297883}" type="slidenum">
              <a:rPr lang="en-US" sz="1200">
                <a:solidFill>
                  <a:schemeClr val="tx1"/>
                </a:solidFill>
              </a:rPr>
              <a:pPr eaLnBrk="1" hangingPunct="1"/>
              <a:t>54</a:t>
            </a:fld>
            <a:endParaRPr lang="en-US" sz="1200">
              <a:solidFill>
                <a:schemeClr val="tx1"/>
              </a:solidFill>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588752E4-408F-5D41-B590-A6CC790C88BD}" type="slidenum">
              <a:rPr lang="en-US" sz="1200">
                <a:solidFill>
                  <a:schemeClr val="tx1"/>
                </a:solidFill>
              </a:rPr>
              <a:pPr eaLnBrk="1" hangingPunct="1"/>
              <a:t>55</a:t>
            </a:fld>
            <a:endParaRPr lang="en-US" sz="1200">
              <a:solidFill>
                <a:schemeClr val="tx1"/>
              </a:solidFill>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EC6D5DC-0321-9B41-972F-4C74DB41E2E5}" type="slidenum">
              <a:rPr lang="en-US" sz="1200">
                <a:solidFill>
                  <a:schemeClr val="tx1"/>
                </a:solidFill>
              </a:rPr>
              <a:pPr eaLnBrk="1" hangingPunct="1"/>
              <a:t>56</a:t>
            </a:fld>
            <a:endParaRPr lang="en-US" sz="1200">
              <a:solidFill>
                <a:schemeClr val="tx1"/>
              </a:solidFill>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578B674-4B06-7A45-A675-A46D7997908D}" type="slidenum">
              <a:rPr lang="en-US" sz="1200">
                <a:solidFill>
                  <a:schemeClr val="tx1"/>
                </a:solidFill>
              </a:rPr>
              <a:pPr eaLnBrk="1" hangingPunct="1"/>
              <a:t>57</a:t>
            </a:fld>
            <a:endParaRPr lang="en-US" sz="1200">
              <a:solidFill>
                <a:schemeClr val="tx1"/>
              </a:solidFill>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96057853-A463-434E-8C5D-A55B453248C8}" type="slidenum">
              <a:rPr lang="en-US" sz="1200">
                <a:solidFill>
                  <a:schemeClr val="tx1"/>
                </a:solidFill>
              </a:rPr>
              <a:pPr eaLnBrk="1" hangingPunct="1"/>
              <a:t>58</a:t>
            </a:fld>
            <a:endParaRPr lang="en-US" sz="1200">
              <a:solidFill>
                <a:schemeClr val="tx1"/>
              </a:solidFill>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FDF5B409-059E-D149-8D46-23962249B295}" type="slidenum">
              <a:rPr lang="en-US" sz="1200">
                <a:solidFill>
                  <a:schemeClr val="tx1"/>
                </a:solidFill>
              </a:rPr>
              <a:pPr eaLnBrk="1" hangingPunct="1"/>
              <a:t>59</a:t>
            </a:fld>
            <a:endParaRPr lang="en-US" sz="1200">
              <a:solidFill>
                <a:schemeClr val="tx1"/>
              </a:solidFill>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C8EA0EC2-8857-7245-8AD2-717AFF9F4533}" type="slidenum">
              <a:rPr lang="en-US" sz="1200">
                <a:solidFill>
                  <a:schemeClr val="tx1"/>
                </a:solidFill>
              </a:rPr>
              <a:pPr eaLnBrk="1" hangingPunct="1"/>
              <a:t>6</a:t>
            </a:fld>
            <a:endParaRPr lang="en-US" sz="1200">
              <a:solidFill>
                <a:schemeClr val="tx1"/>
              </a:solidFill>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B38FC6BC-FEDD-F34C-A387-9E0ECB0B0919}" type="slidenum">
              <a:rPr lang="en-US" sz="1200">
                <a:solidFill>
                  <a:schemeClr val="tx1"/>
                </a:solidFill>
              </a:rPr>
              <a:pPr eaLnBrk="1" hangingPunct="1"/>
              <a:t>60</a:t>
            </a:fld>
            <a:endParaRPr lang="en-US" sz="1200">
              <a:solidFill>
                <a:schemeClr val="tx1"/>
              </a:solidFill>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76CFA23-7AB7-2744-A518-BEE313F0A273}" type="slidenum">
              <a:rPr lang="en-US" sz="1200">
                <a:solidFill>
                  <a:schemeClr val="tx1"/>
                </a:solidFill>
              </a:rPr>
              <a:pPr eaLnBrk="1" hangingPunct="1"/>
              <a:t>61</a:t>
            </a:fld>
            <a:endParaRPr lang="en-US" sz="1200">
              <a:solidFill>
                <a:schemeClr val="tx1"/>
              </a:solidFill>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E2AE4410-FBAF-1540-9388-F943F421D680}" type="slidenum">
              <a:rPr lang="en-US" sz="1200">
                <a:solidFill>
                  <a:schemeClr val="tx1"/>
                </a:solidFill>
              </a:rPr>
              <a:pPr eaLnBrk="1" hangingPunct="1"/>
              <a:t>62</a:t>
            </a:fld>
            <a:endParaRPr lang="en-US" sz="1200">
              <a:solidFill>
                <a:schemeClr val="tx1"/>
              </a:solidFill>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A3767B6-5724-7B4F-A0A2-9F40247608B3}" type="slidenum">
              <a:rPr lang="en-US" sz="1200">
                <a:solidFill>
                  <a:schemeClr val="tx1"/>
                </a:solidFill>
              </a:rPr>
              <a:pPr eaLnBrk="1" hangingPunct="1"/>
              <a:t>63</a:t>
            </a:fld>
            <a:endParaRPr lang="en-US" sz="1200">
              <a:solidFill>
                <a:schemeClr val="tx1"/>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3AB5BBA1-8B69-E348-A8E2-B1AA570DEFF4}" type="slidenum">
              <a:rPr lang="en-US" sz="1200">
                <a:solidFill>
                  <a:schemeClr val="tx1"/>
                </a:solidFill>
              </a:rPr>
              <a:pPr eaLnBrk="1" hangingPunct="1"/>
              <a:t>64</a:t>
            </a:fld>
            <a:endParaRPr lang="en-US" sz="1200">
              <a:solidFill>
                <a:schemeClr val="tx1"/>
              </a:solidFill>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01D1F89-8D5A-584F-B174-964A8A2C561B}" type="slidenum">
              <a:rPr lang="en-US" sz="1200">
                <a:solidFill>
                  <a:schemeClr val="tx1"/>
                </a:solidFill>
              </a:rPr>
              <a:pPr eaLnBrk="1" hangingPunct="1"/>
              <a:t>65</a:t>
            </a:fld>
            <a:endParaRPr lang="en-US" sz="1200">
              <a:solidFill>
                <a:schemeClr val="tx1"/>
              </a:solidFill>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F554F6CB-6C99-E545-A093-13610B7B5382}" type="slidenum">
              <a:rPr lang="en-US" sz="1200">
                <a:solidFill>
                  <a:schemeClr val="tx1"/>
                </a:solidFill>
              </a:rPr>
              <a:pPr eaLnBrk="1" hangingPunct="1"/>
              <a:t>66</a:t>
            </a:fld>
            <a:endParaRPr lang="en-US" sz="1200">
              <a:solidFill>
                <a:schemeClr val="tx1"/>
              </a:solidFill>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2EE81E2-21B5-0D42-8A4E-C3C38A83194C}" type="slidenum">
              <a:rPr lang="en-US" sz="1200">
                <a:solidFill>
                  <a:schemeClr val="tx1"/>
                </a:solidFill>
              </a:rPr>
              <a:pPr eaLnBrk="1" hangingPunct="1"/>
              <a:t>67</a:t>
            </a:fld>
            <a:endParaRPr lang="en-US" sz="1200">
              <a:solidFill>
                <a:schemeClr val="tx1"/>
              </a:solidFill>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4198C879-48C8-F648-A025-2B90E420C336}" type="slidenum">
              <a:rPr lang="en-US" sz="1200">
                <a:solidFill>
                  <a:schemeClr val="tx1"/>
                </a:solidFill>
              </a:rPr>
              <a:pPr eaLnBrk="1" hangingPunct="1"/>
              <a:t>68</a:t>
            </a:fld>
            <a:endParaRPr lang="en-US" sz="1200">
              <a:solidFill>
                <a:schemeClr val="tx1"/>
              </a:solidFill>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3F45F894-3266-D94E-B95D-B6F1D072BFF9}" type="slidenum">
              <a:rPr lang="en-US" sz="1200">
                <a:solidFill>
                  <a:schemeClr val="tx1"/>
                </a:solidFill>
              </a:rPr>
              <a:pPr eaLnBrk="1" hangingPunct="1"/>
              <a:t>69</a:t>
            </a:fld>
            <a:endParaRPr lang="en-US" sz="1200">
              <a:solidFill>
                <a:schemeClr val="tx1"/>
              </a:solidFill>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0B21CC6-6075-344F-9F7E-FD487F98A08E}" type="slidenum">
              <a:rPr lang="en-US" sz="1200">
                <a:solidFill>
                  <a:schemeClr val="tx1"/>
                </a:solidFill>
              </a:rPr>
              <a:pPr eaLnBrk="1" hangingPunct="1"/>
              <a:t>7</a:t>
            </a:fld>
            <a:endParaRPr lang="en-US" sz="1200">
              <a:solidFill>
                <a:schemeClr val="tx1"/>
              </a:solidFill>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354B6C8-EEB0-1544-B510-028B5468D5E5}" type="slidenum">
              <a:rPr lang="en-US" sz="1200">
                <a:solidFill>
                  <a:schemeClr val="tx1"/>
                </a:solidFill>
              </a:rPr>
              <a:pPr eaLnBrk="1" hangingPunct="1"/>
              <a:t>70</a:t>
            </a:fld>
            <a:endParaRPr 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4C333CDE-2101-C246-91A7-245B0DD26B1B}" type="slidenum">
              <a:rPr lang="en-US" sz="1200">
                <a:solidFill>
                  <a:schemeClr val="tx1"/>
                </a:solidFill>
              </a:rPr>
              <a:pPr eaLnBrk="1" hangingPunct="1"/>
              <a:t>71</a:t>
            </a:fld>
            <a:endParaRPr lang="en-US" sz="1200">
              <a:solidFill>
                <a:schemeClr val="tx1"/>
              </a:solidFill>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9DC8CE43-AB72-724D-96CC-15B108BAA551}" type="slidenum">
              <a:rPr lang="en-US" sz="1200">
                <a:solidFill>
                  <a:schemeClr val="tx1"/>
                </a:solidFill>
              </a:rPr>
              <a:pPr eaLnBrk="1" hangingPunct="1"/>
              <a:t>72</a:t>
            </a:fld>
            <a:endParaRPr lang="en-US" sz="1200">
              <a:solidFill>
                <a:schemeClr val="tx1"/>
              </a:solidFill>
            </a:endParaRP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D79CC47-4919-3041-807C-55F78474FF0E}" type="slidenum">
              <a:rPr lang="en-US" sz="1200">
                <a:solidFill>
                  <a:schemeClr val="tx1"/>
                </a:solidFill>
              </a:rPr>
              <a:pPr eaLnBrk="1" hangingPunct="1"/>
              <a:t>73</a:t>
            </a:fld>
            <a:endParaRPr lang="en-US" sz="1200">
              <a:solidFill>
                <a:schemeClr val="tx1"/>
              </a:solidFill>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A6D6928-AA4B-9045-A497-1ACA6687AF11}" type="slidenum">
              <a:rPr lang="en-US" sz="1200">
                <a:solidFill>
                  <a:schemeClr val="tx1"/>
                </a:solidFill>
              </a:rPr>
              <a:pPr eaLnBrk="1" hangingPunct="1"/>
              <a:t>74</a:t>
            </a:fld>
            <a:endParaRPr lang="en-US" sz="1200">
              <a:solidFill>
                <a:schemeClr val="tx1"/>
              </a:solidFill>
            </a:endParaRP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2145B981-C286-0141-A387-66F71628B52D}" type="slidenum">
              <a:rPr lang="en-US" sz="1200">
                <a:solidFill>
                  <a:schemeClr val="tx1"/>
                </a:solidFill>
              </a:rPr>
              <a:pPr eaLnBrk="1" hangingPunct="1"/>
              <a:t>75</a:t>
            </a:fld>
            <a:endParaRPr lang="en-US" sz="1200">
              <a:solidFill>
                <a:schemeClr val="tx1"/>
              </a:solidFill>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28208340-3E35-5F4C-84FD-795869BCA4B5}" type="slidenum">
              <a:rPr lang="en-US" sz="1200">
                <a:solidFill>
                  <a:schemeClr val="tx1"/>
                </a:solidFill>
              </a:rPr>
              <a:pPr eaLnBrk="1" hangingPunct="1"/>
              <a:t>76</a:t>
            </a:fld>
            <a:endParaRPr lang="en-US" sz="1200">
              <a:solidFill>
                <a:schemeClr val="tx1"/>
              </a:solidFill>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CEB09825-E3F7-C945-BA2B-6267342FD654}" type="slidenum">
              <a:rPr lang="en-US" sz="1200">
                <a:solidFill>
                  <a:schemeClr val="tx1"/>
                </a:solidFill>
              </a:rPr>
              <a:pPr eaLnBrk="1" hangingPunct="1"/>
              <a:t>77</a:t>
            </a:fld>
            <a:endParaRPr lang="en-US" sz="1200">
              <a:solidFill>
                <a:schemeClr val="tx1"/>
              </a:solidFill>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C08AD10A-59AC-6843-9228-9515BAADD5BD}" type="slidenum">
              <a:rPr lang="en-US" sz="1200">
                <a:solidFill>
                  <a:schemeClr val="tx1"/>
                </a:solidFill>
              </a:rPr>
              <a:pPr eaLnBrk="1" hangingPunct="1"/>
              <a:t>78</a:t>
            </a:fld>
            <a:endParaRPr lang="en-US" sz="1200">
              <a:solidFill>
                <a:schemeClr val="tx1"/>
              </a:solidFill>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6D4A6EB-6EDB-3D4C-A055-8C5E7E74484B}" type="slidenum">
              <a:rPr lang="en-US" sz="1200">
                <a:solidFill>
                  <a:schemeClr val="tx1"/>
                </a:solidFill>
              </a:rPr>
              <a:pPr eaLnBrk="1" hangingPunct="1"/>
              <a:t>79</a:t>
            </a:fld>
            <a:endParaRPr lang="en-US" sz="1200">
              <a:solidFill>
                <a:schemeClr val="tx1"/>
              </a:solidFill>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8A450B8-FA3E-2B47-81D7-392E69962F08}" type="slidenum">
              <a:rPr lang="en-US" sz="1200">
                <a:solidFill>
                  <a:schemeClr val="tx1"/>
                </a:solidFill>
              </a:rPr>
              <a:pPr eaLnBrk="1" hangingPunct="1"/>
              <a:t>8</a:t>
            </a:fld>
            <a:endParaRPr lang="en-US" sz="1200">
              <a:solidFill>
                <a:schemeClr val="tx1"/>
              </a:solidFill>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68D64AF-3A93-CF4B-B255-9DEB9250CB75}" type="slidenum">
              <a:rPr lang="en-US" sz="1200">
                <a:solidFill>
                  <a:schemeClr val="tx1"/>
                </a:solidFill>
              </a:rPr>
              <a:pPr eaLnBrk="1" hangingPunct="1"/>
              <a:t>80</a:t>
            </a:fld>
            <a:endParaRPr lang="en-US" sz="1200">
              <a:solidFill>
                <a:schemeClr val="tx1"/>
              </a:solidFill>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BC90C20C-A814-554D-9EAF-0145C4C09984}" type="slidenum">
              <a:rPr lang="en-US" sz="1200">
                <a:solidFill>
                  <a:schemeClr val="tx1"/>
                </a:solidFill>
              </a:rPr>
              <a:pPr eaLnBrk="1" hangingPunct="1"/>
              <a:t>81</a:t>
            </a:fld>
            <a:endParaRPr lang="en-US" sz="1200">
              <a:solidFill>
                <a:schemeClr val="tx1"/>
              </a:solidFill>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7161443-FB5E-224A-993A-6B69A4C896C0}" type="slidenum">
              <a:rPr lang="en-US" sz="1200">
                <a:solidFill>
                  <a:schemeClr val="tx1"/>
                </a:solidFill>
              </a:rPr>
              <a:pPr eaLnBrk="1" hangingPunct="1"/>
              <a:t>82</a:t>
            </a:fld>
            <a:endParaRPr lang="en-US" sz="1200">
              <a:solidFill>
                <a:schemeClr val="tx1"/>
              </a:solidFill>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3629088-BF22-3E47-87CD-753E076B2238}" type="slidenum">
              <a:rPr lang="en-US" sz="1200">
                <a:solidFill>
                  <a:schemeClr val="tx1"/>
                </a:solidFill>
              </a:rPr>
              <a:pPr eaLnBrk="1" hangingPunct="1"/>
              <a:t>83</a:t>
            </a:fld>
            <a:endParaRPr lang="en-US" sz="1200">
              <a:solidFill>
                <a:schemeClr val="tx1"/>
              </a:solidFill>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F00A7B3A-1E70-ED4D-8369-1B1DB5292423}" type="slidenum">
              <a:rPr lang="en-US" sz="1200">
                <a:solidFill>
                  <a:schemeClr val="tx1"/>
                </a:solidFill>
              </a:rPr>
              <a:pPr eaLnBrk="1" hangingPunct="1"/>
              <a:t>84</a:t>
            </a:fld>
            <a:endParaRPr lang="en-US" sz="1200">
              <a:solidFill>
                <a:schemeClr val="tx1"/>
              </a:solidFill>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5945910E-4A5F-824F-B3B9-42E9E2EF0A97}" type="slidenum">
              <a:rPr lang="en-US" sz="1200">
                <a:solidFill>
                  <a:schemeClr val="tx1"/>
                </a:solidFill>
              </a:rPr>
              <a:pPr eaLnBrk="1" hangingPunct="1"/>
              <a:t>85</a:t>
            </a:fld>
            <a:endParaRPr lang="en-US" sz="1200">
              <a:solidFill>
                <a:schemeClr val="tx1"/>
              </a:solidFill>
            </a:endParaRP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C3AFA2C-5B96-F340-A23D-05E0E95A4D79}" type="slidenum">
              <a:rPr lang="en-US" sz="1200">
                <a:solidFill>
                  <a:schemeClr val="tx1"/>
                </a:solidFill>
              </a:rPr>
              <a:pPr eaLnBrk="1" hangingPunct="1"/>
              <a:t>86</a:t>
            </a:fld>
            <a:endParaRPr lang="en-US" sz="1200">
              <a:solidFill>
                <a:schemeClr val="tx1"/>
              </a:solidFill>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BB581321-6A33-4647-BED2-69BA0ABC1244}" type="slidenum">
              <a:rPr lang="en-US" sz="1200">
                <a:solidFill>
                  <a:schemeClr val="tx1"/>
                </a:solidFill>
              </a:rPr>
              <a:pPr eaLnBrk="1" hangingPunct="1"/>
              <a:t>87</a:t>
            </a:fld>
            <a:endParaRPr lang="en-US" sz="1200">
              <a:solidFill>
                <a:schemeClr val="tx1"/>
              </a:solidFill>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568D071-E3AD-784E-BEF9-0EA914269B31}" type="slidenum">
              <a:rPr lang="en-US" sz="1200">
                <a:solidFill>
                  <a:schemeClr val="tx1"/>
                </a:solidFill>
              </a:rPr>
              <a:pPr eaLnBrk="1" hangingPunct="1"/>
              <a:t>88</a:t>
            </a:fld>
            <a:endParaRPr lang="en-US" sz="1200">
              <a:solidFill>
                <a:schemeClr val="tx1"/>
              </a:solidFill>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27CA67C9-40AE-4045-B8BA-265E8E2BD1F9}" type="slidenum">
              <a:rPr lang="en-US" sz="1200">
                <a:solidFill>
                  <a:schemeClr val="tx1"/>
                </a:solidFill>
              </a:rPr>
              <a:pPr eaLnBrk="1" hangingPunct="1"/>
              <a:t>89</a:t>
            </a:fld>
            <a:endParaRPr lang="en-US" sz="1200">
              <a:solidFill>
                <a:schemeClr val="tx1"/>
              </a:solidFill>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7C14508-81FD-2645-8572-CE4AC3508D4A}" type="slidenum">
              <a:rPr lang="en-US" sz="1200">
                <a:solidFill>
                  <a:schemeClr val="tx1"/>
                </a:solidFill>
              </a:rPr>
              <a:pPr eaLnBrk="1" hangingPunct="1"/>
              <a:t>9</a:t>
            </a:fld>
            <a:endParaRPr lang="en-US" sz="1200">
              <a:solidFill>
                <a:schemeClr val="tx1"/>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CF9C579-FB53-FA45-8619-5CAFF27F7DE7}" type="slidenum">
              <a:rPr lang="en-US" sz="1200">
                <a:solidFill>
                  <a:schemeClr val="tx1"/>
                </a:solidFill>
              </a:rPr>
              <a:pPr eaLnBrk="1" hangingPunct="1"/>
              <a:t>90</a:t>
            </a:fld>
            <a:endParaRPr lang="en-US" sz="1200">
              <a:solidFill>
                <a:schemeClr val="tx1"/>
              </a:solidFill>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4C7DBAD-20F3-F94B-8D58-22C8767DBAD9}" type="slidenum">
              <a:rPr lang="en-US" sz="1200">
                <a:solidFill>
                  <a:schemeClr val="tx1"/>
                </a:solidFill>
              </a:rPr>
              <a:pPr eaLnBrk="1" hangingPunct="1"/>
              <a:t>91</a:t>
            </a:fld>
            <a:endParaRPr lang="en-US" sz="1200">
              <a:solidFill>
                <a:schemeClr val="tx1"/>
              </a:solidFill>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F5A5F77E-E255-C444-BE61-AF874CA84606}" type="slidenum">
              <a:rPr lang="en-US" sz="1200">
                <a:solidFill>
                  <a:schemeClr val="tx1"/>
                </a:solidFill>
              </a:rPr>
              <a:pPr eaLnBrk="1" hangingPunct="1"/>
              <a:t>92</a:t>
            </a:fld>
            <a:endParaRPr lang="en-US" sz="1200">
              <a:solidFill>
                <a:schemeClr val="tx1"/>
              </a:solidFill>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AC0B4F8-C997-E946-91AC-1015E0F27548}" type="slidenum">
              <a:rPr lang="en-US" sz="1200">
                <a:solidFill>
                  <a:schemeClr val="tx1"/>
                </a:solidFill>
              </a:rPr>
              <a:pPr eaLnBrk="1" hangingPunct="1"/>
              <a:t>93</a:t>
            </a:fld>
            <a:endParaRPr lang="en-US" sz="1200">
              <a:solidFill>
                <a:schemeClr val="tx1"/>
              </a:solidFill>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A616F00-D04F-734D-AC24-02C225F498EE}" type="slidenum">
              <a:rPr lang="en-US" sz="1200">
                <a:solidFill>
                  <a:schemeClr val="tx1"/>
                </a:solidFill>
              </a:rPr>
              <a:pPr eaLnBrk="1" hangingPunct="1"/>
              <a:t>94</a:t>
            </a:fld>
            <a:endParaRPr lang="en-US" sz="1200">
              <a:solidFill>
                <a:schemeClr val="tx1"/>
              </a:solidFill>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A5A764E-4791-5649-BE88-648ADA03B427}" type="slidenum">
              <a:rPr lang="en-US" sz="1200">
                <a:solidFill>
                  <a:schemeClr val="tx1"/>
                </a:solidFill>
              </a:rPr>
              <a:pPr eaLnBrk="1" hangingPunct="1"/>
              <a:t>95</a:t>
            </a:fld>
            <a:endParaRPr lang="en-US" sz="1200">
              <a:solidFill>
                <a:schemeClr val="tx1"/>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1600">
                <a:solidFill>
                  <a:srgbClr val="275AFF"/>
                </a:solidFill>
                <a:latin typeface="Arial" charset="0"/>
                <a:ea typeface="ＭＳ Ｐゴシック" charset="0"/>
                <a:cs typeface="Times New Roman" charset="0"/>
              </a:defRPr>
            </a:lvl1pPr>
            <a:lvl2pPr marL="742950" indent="-285750" defTabSz="923925" eaLnBrk="0" hangingPunct="0">
              <a:defRPr sz="1600">
                <a:solidFill>
                  <a:srgbClr val="275AFF"/>
                </a:solidFill>
                <a:latin typeface="Arial" charset="0"/>
                <a:ea typeface="Times New Roman" charset="0"/>
                <a:cs typeface="Times New Roman" charset="0"/>
              </a:defRPr>
            </a:lvl2pPr>
            <a:lvl3pPr marL="1143000" indent="-228600" defTabSz="923925" eaLnBrk="0" hangingPunct="0">
              <a:defRPr sz="1600">
                <a:solidFill>
                  <a:srgbClr val="275AFF"/>
                </a:solidFill>
                <a:latin typeface="Arial" charset="0"/>
                <a:ea typeface="Times New Roman" charset="0"/>
                <a:cs typeface="Times New Roman" charset="0"/>
              </a:defRPr>
            </a:lvl3pPr>
            <a:lvl4pPr marL="1600200" indent="-228600" defTabSz="923925" eaLnBrk="0" hangingPunct="0">
              <a:defRPr sz="1600">
                <a:solidFill>
                  <a:srgbClr val="275AFF"/>
                </a:solidFill>
                <a:latin typeface="Arial" charset="0"/>
                <a:ea typeface="Times New Roman" charset="0"/>
                <a:cs typeface="Times New Roman" charset="0"/>
              </a:defRPr>
            </a:lvl4pPr>
            <a:lvl5pPr marL="2057400" indent="-228600" defTabSz="923925" eaLnBrk="0" hangingPunct="0">
              <a:defRPr sz="1600">
                <a:solidFill>
                  <a:srgbClr val="275AFF"/>
                </a:solidFill>
                <a:latin typeface="Arial" charset="0"/>
                <a:ea typeface="Times New Roman" charset="0"/>
                <a:cs typeface="Times New Roman" charset="0"/>
              </a:defRPr>
            </a:lvl5pPr>
            <a:lvl6pPr marL="25146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defTabSz="923925"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52AC6FD-6F37-1B42-B364-3CC4E93777AE}" type="slidenum">
              <a:rPr lang="en-US" sz="1200">
                <a:solidFill>
                  <a:schemeClr val="tx1"/>
                </a:solidFill>
              </a:rPr>
              <a:pPr eaLnBrk="1" hangingPunct="1"/>
              <a:t>96</a:t>
            </a:fld>
            <a:endParaRPr lang="en-US" sz="1200">
              <a:solidFill>
                <a:schemeClr val="tx1"/>
              </a:solidFill>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110779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4808181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41525"/>
            <a:ext cx="2171700" cy="44354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28600" y="2041525"/>
            <a:ext cx="6362700" cy="4435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EFEB93BB-4489-A84D-99CC-E65078648A57}" type="slidenum">
              <a:rPr lang="en-US"/>
              <a:pPr/>
              <a:t>‹#›</a:t>
            </a:fld>
            <a:endParaRPr lang="en-US"/>
          </a:p>
        </p:txBody>
      </p:sp>
    </p:spTree>
    <p:extLst>
      <p:ext uri="{BB962C8B-B14F-4D97-AF65-F5344CB8AC3E}">
        <p14:creationId xmlns:p14="http://schemas.microsoft.com/office/powerpoint/2010/main" val="172644876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2"/>
          <p:cNvSpPr>
            <a:spLocks noGrp="1" noChangeArrowheads="1"/>
          </p:cNvSpPr>
          <p:nvPr>
            <p:ph type="sldNum" sz="quarter" idx="10"/>
          </p:nvPr>
        </p:nvSpPr>
        <p:spPr>
          <a:ln/>
        </p:spPr>
        <p:txBody>
          <a:bodyPr/>
          <a:lstStyle>
            <a:lvl1pPr>
              <a:defRPr/>
            </a:lvl1pPr>
          </a:lstStyle>
          <a:p>
            <a:fld id="{A07AE68D-F288-C643-9EA8-2B5C075E5718}" type="slidenum">
              <a:rPr lang="en-US"/>
              <a:pPr/>
              <a:t>‹#›</a:t>
            </a:fld>
            <a:endParaRPr lang="en-US"/>
          </a:p>
        </p:txBody>
      </p:sp>
    </p:spTree>
    <p:extLst>
      <p:ext uri="{BB962C8B-B14F-4D97-AF65-F5344CB8AC3E}">
        <p14:creationId xmlns:p14="http://schemas.microsoft.com/office/powerpoint/2010/main" val="377609356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A85B775A-DD7E-794E-8C78-EC2CE54EBFD6}" type="slidenum">
              <a:rPr lang="en-US"/>
              <a:pPr/>
              <a:t>‹#›</a:t>
            </a:fld>
            <a:endParaRPr lang="en-US"/>
          </a:p>
        </p:txBody>
      </p:sp>
    </p:spTree>
    <p:extLst>
      <p:ext uri="{BB962C8B-B14F-4D97-AF65-F5344CB8AC3E}">
        <p14:creationId xmlns:p14="http://schemas.microsoft.com/office/powerpoint/2010/main" val="278709608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fld id="{1DA62835-B3C3-F648-B8CB-EC33D06F2FF6}" type="slidenum">
              <a:rPr lang="en-US"/>
              <a:pPr/>
              <a:t>‹#›</a:t>
            </a:fld>
            <a:endParaRPr lang="en-US"/>
          </a:p>
        </p:txBody>
      </p:sp>
    </p:spTree>
    <p:extLst>
      <p:ext uri="{BB962C8B-B14F-4D97-AF65-F5344CB8AC3E}">
        <p14:creationId xmlns:p14="http://schemas.microsoft.com/office/powerpoint/2010/main" val="84771557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295400"/>
            <a:ext cx="39243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762500" y="1295400"/>
            <a:ext cx="39243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
          <p:cNvSpPr>
            <a:spLocks noGrp="1" noChangeArrowheads="1"/>
          </p:cNvSpPr>
          <p:nvPr>
            <p:ph type="sldNum" sz="quarter" idx="10"/>
          </p:nvPr>
        </p:nvSpPr>
        <p:spPr>
          <a:ln/>
        </p:spPr>
        <p:txBody>
          <a:bodyPr/>
          <a:lstStyle>
            <a:lvl1pPr>
              <a:defRPr/>
            </a:lvl1pPr>
          </a:lstStyle>
          <a:p>
            <a:fld id="{47E7EF7E-B9A8-3D4E-AC11-04D42607318F}" type="slidenum">
              <a:rPr lang="en-US"/>
              <a:pPr/>
              <a:t>‹#›</a:t>
            </a:fld>
            <a:endParaRPr lang="en-US"/>
          </a:p>
        </p:txBody>
      </p:sp>
    </p:spTree>
    <p:extLst>
      <p:ext uri="{BB962C8B-B14F-4D97-AF65-F5344CB8AC3E}">
        <p14:creationId xmlns:p14="http://schemas.microsoft.com/office/powerpoint/2010/main" val="91360546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2"/>
          <p:cNvSpPr>
            <a:spLocks noGrp="1" noChangeArrowheads="1"/>
          </p:cNvSpPr>
          <p:nvPr>
            <p:ph type="sldNum" sz="quarter" idx="10"/>
          </p:nvPr>
        </p:nvSpPr>
        <p:spPr>
          <a:ln/>
        </p:spPr>
        <p:txBody>
          <a:bodyPr/>
          <a:lstStyle>
            <a:lvl1pPr>
              <a:defRPr/>
            </a:lvl1pPr>
          </a:lstStyle>
          <a:p>
            <a:fld id="{7D632F5C-4418-5E4E-A58F-12C578A2A70A}" type="slidenum">
              <a:rPr lang="en-US"/>
              <a:pPr/>
              <a:t>‹#›</a:t>
            </a:fld>
            <a:endParaRPr lang="en-US"/>
          </a:p>
        </p:txBody>
      </p:sp>
    </p:spTree>
    <p:extLst>
      <p:ext uri="{BB962C8B-B14F-4D97-AF65-F5344CB8AC3E}">
        <p14:creationId xmlns:p14="http://schemas.microsoft.com/office/powerpoint/2010/main" val="245605908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a:spLocks noGrp="1" noChangeArrowheads="1"/>
          </p:cNvSpPr>
          <p:nvPr>
            <p:ph type="sldNum" sz="quarter" idx="10"/>
          </p:nvPr>
        </p:nvSpPr>
        <p:spPr>
          <a:ln/>
        </p:spPr>
        <p:txBody>
          <a:bodyPr/>
          <a:lstStyle>
            <a:lvl1pPr>
              <a:defRPr/>
            </a:lvl1pPr>
          </a:lstStyle>
          <a:p>
            <a:fld id="{093F4141-A2F6-454F-A383-CC264FDE1CE0}" type="slidenum">
              <a:rPr lang="en-US"/>
              <a:pPr/>
              <a:t>‹#›</a:t>
            </a:fld>
            <a:endParaRPr lang="en-US"/>
          </a:p>
        </p:txBody>
      </p:sp>
    </p:spTree>
    <p:extLst>
      <p:ext uri="{BB962C8B-B14F-4D97-AF65-F5344CB8AC3E}">
        <p14:creationId xmlns:p14="http://schemas.microsoft.com/office/powerpoint/2010/main" val="83844775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fld id="{FC5D7A1A-76F0-2F43-8A38-D3F4838C51DB}" type="slidenum">
              <a:rPr lang="en-US"/>
              <a:pPr/>
              <a:t>‹#›</a:t>
            </a:fld>
            <a:endParaRPr lang="en-US"/>
          </a:p>
        </p:txBody>
      </p:sp>
    </p:spTree>
    <p:extLst>
      <p:ext uri="{BB962C8B-B14F-4D97-AF65-F5344CB8AC3E}">
        <p14:creationId xmlns:p14="http://schemas.microsoft.com/office/powerpoint/2010/main" val="126356709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fld id="{02D2530A-83A8-A843-BE12-935F41DCCE1C}" type="slidenum">
              <a:rPr lang="en-US"/>
              <a:pPr/>
              <a:t>‹#›</a:t>
            </a:fld>
            <a:endParaRPr lang="en-US"/>
          </a:p>
        </p:txBody>
      </p:sp>
    </p:spTree>
    <p:extLst>
      <p:ext uri="{BB962C8B-B14F-4D97-AF65-F5344CB8AC3E}">
        <p14:creationId xmlns:p14="http://schemas.microsoft.com/office/powerpoint/2010/main" val="353792596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fld id="{1053241D-100C-424E-9ABE-72F1931FA994}" type="slidenum">
              <a:rPr lang="en-US"/>
              <a:pPr/>
              <a:t>‹#›</a:t>
            </a:fld>
            <a:endParaRPr lang="en-US"/>
          </a:p>
        </p:txBody>
      </p:sp>
    </p:spTree>
    <p:extLst>
      <p:ext uri="{BB962C8B-B14F-4D97-AF65-F5344CB8AC3E}">
        <p14:creationId xmlns:p14="http://schemas.microsoft.com/office/powerpoint/2010/main" val="608752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1835368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FBADC3E6-85F9-BA4F-A4FD-4959E5C54632}" type="slidenum">
              <a:rPr lang="en-US"/>
              <a:pPr/>
              <a:t>‹#›</a:t>
            </a:fld>
            <a:endParaRPr lang="en-US"/>
          </a:p>
        </p:txBody>
      </p:sp>
    </p:spTree>
    <p:extLst>
      <p:ext uri="{BB962C8B-B14F-4D97-AF65-F5344CB8AC3E}">
        <p14:creationId xmlns:p14="http://schemas.microsoft.com/office/powerpoint/2010/main" val="25745538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57451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76200"/>
            <a:ext cx="6019800" cy="5745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DC18A6C2-9EFE-DD4D-8E3F-C00F56532A3E}" type="slidenum">
              <a:rPr lang="en-US"/>
              <a:pPr/>
              <a:t>‹#›</a:t>
            </a:fld>
            <a:endParaRPr lang="en-US"/>
          </a:p>
        </p:txBody>
      </p:sp>
    </p:spTree>
    <p:extLst>
      <p:ext uri="{BB962C8B-B14F-4D97-AF65-F5344CB8AC3E}">
        <p14:creationId xmlns:p14="http://schemas.microsoft.com/office/powerpoint/2010/main" val="382580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6"/>
          <p:cNvSpPr>
            <a:spLocks noGrp="1" noChangeArrowheads="1"/>
          </p:cNvSpPr>
          <p:nvPr>
            <p:ph type="sldNum" sz="quarter" idx="10"/>
          </p:nvPr>
        </p:nvSpPr>
        <p:spPr>
          <a:ln/>
        </p:spPr>
        <p:txBody>
          <a:bodyPr/>
          <a:lstStyle>
            <a:lvl1pPr>
              <a:defRPr/>
            </a:lvl1pPr>
          </a:lstStyle>
          <a:p>
            <a:fld id="{6E3022A4-96FC-E547-B7DF-8A2AE013D385}" type="slidenum">
              <a:rPr lang="en-US"/>
              <a:pPr/>
              <a:t>‹#›</a:t>
            </a:fld>
            <a:endParaRPr lang="en-US"/>
          </a:p>
        </p:txBody>
      </p:sp>
    </p:spTree>
    <p:extLst>
      <p:ext uri="{BB962C8B-B14F-4D97-AF65-F5344CB8AC3E}">
        <p14:creationId xmlns:p14="http://schemas.microsoft.com/office/powerpoint/2010/main" val="3213768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fld id="{16B01295-B3F9-1042-8E33-8907A217028D}" type="slidenum">
              <a:rPr lang="en-US"/>
              <a:pPr/>
              <a:t>‹#›</a:t>
            </a:fld>
            <a:endParaRPr lang="en-US"/>
          </a:p>
        </p:txBody>
      </p:sp>
    </p:spTree>
    <p:extLst>
      <p:ext uri="{BB962C8B-B14F-4D97-AF65-F5344CB8AC3E}">
        <p14:creationId xmlns:p14="http://schemas.microsoft.com/office/powerpoint/2010/main" val="317307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2ABF05FA-BD95-6649-9233-6A7AB4B9C5DD}" type="slidenum">
              <a:rPr lang="en-US"/>
              <a:pPr/>
              <a:t>‹#›</a:t>
            </a:fld>
            <a:endParaRPr lang="en-US"/>
          </a:p>
        </p:txBody>
      </p:sp>
    </p:spTree>
    <p:extLst>
      <p:ext uri="{BB962C8B-B14F-4D97-AF65-F5344CB8AC3E}">
        <p14:creationId xmlns:p14="http://schemas.microsoft.com/office/powerpoint/2010/main" val="3831641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14400" y="2514600"/>
            <a:ext cx="35814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2514600"/>
            <a:ext cx="35814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6"/>
          <p:cNvSpPr>
            <a:spLocks noGrp="1" noChangeArrowheads="1"/>
          </p:cNvSpPr>
          <p:nvPr>
            <p:ph type="sldNum" sz="quarter" idx="10"/>
          </p:nvPr>
        </p:nvSpPr>
        <p:spPr>
          <a:ln/>
        </p:spPr>
        <p:txBody>
          <a:bodyPr/>
          <a:lstStyle>
            <a:lvl1pPr>
              <a:defRPr/>
            </a:lvl1pPr>
          </a:lstStyle>
          <a:p>
            <a:fld id="{A47B7BCF-C1AF-2146-B4D9-9E3FFFE831EC}" type="slidenum">
              <a:rPr lang="en-US"/>
              <a:pPr/>
              <a:t>‹#›</a:t>
            </a:fld>
            <a:endParaRPr lang="en-US"/>
          </a:p>
        </p:txBody>
      </p:sp>
    </p:spTree>
    <p:extLst>
      <p:ext uri="{BB962C8B-B14F-4D97-AF65-F5344CB8AC3E}">
        <p14:creationId xmlns:p14="http://schemas.microsoft.com/office/powerpoint/2010/main" val="3383345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6"/>
          <p:cNvSpPr>
            <a:spLocks noGrp="1" noChangeArrowheads="1"/>
          </p:cNvSpPr>
          <p:nvPr>
            <p:ph type="sldNum" sz="quarter" idx="10"/>
          </p:nvPr>
        </p:nvSpPr>
        <p:spPr>
          <a:ln/>
        </p:spPr>
        <p:txBody>
          <a:bodyPr/>
          <a:lstStyle>
            <a:lvl1pPr>
              <a:defRPr/>
            </a:lvl1pPr>
          </a:lstStyle>
          <a:p>
            <a:fld id="{3A74A3D5-F21F-7740-8202-47691DB4989D}" type="slidenum">
              <a:rPr lang="en-US"/>
              <a:pPr/>
              <a:t>‹#›</a:t>
            </a:fld>
            <a:endParaRPr lang="en-US"/>
          </a:p>
        </p:txBody>
      </p:sp>
    </p:spTree>
    <p:extLst>
      <p:ext uri="{BB962C8B-B14F-4D97-AF65-F5344CB8AC3E}">
        <p14:creationId xmlns:p14="http://schemas.microsoft.com/office/powerpoint/2010/main" val="4006652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6"/>
          <p:cNvSpPr>
            <a:spLocks noGrp="1" noChangeArrowheads="1"/>
          </p:cNvSpPr>
          <p:nvPr>
            <p:ph type="sldNum" sz="quarter" idx="10"/>
          </p:nvPr>
        </p:nvSpPr>
        <p:spPr>
          <a:ln/>
        </p:spPr>
        <p:txBody>
          <a:bodyPr/>
          <a:lstStyle>
            <a:lvl1pPr>
              <a:defRPr/>
            </a:lvl1pPr>
          </a:lstStyle>
          <a:p>
            <a:fld id="{AF827168-0D35-2B46-8080-F5D004614FBF}" type="slidenum">
              <a:rPr lang="en-US"/>
              <a:pPr/>
              <a:t>‹#›</a:t>
            </a:fld>
            <a:endParaRPr lang="en-US"/>
          </a:p>
        </p:txBody>
      </p:sp>
    </p:spTree>
    <p:extLst>
      <p:ext uri="{BB962C8B-B14F-4D97-AF65-F5344CB8AC3E}">
        <p14:creationId xmlns:p14="http://schemas.microsoft.com/office/powerpoint/2010/main" val="2545294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BD6E7BBC-8FDC-8441-86A1-1F643E7844FB}" type="slidenum">
              <a:rPr lang="en-US"/>
              <a:pPr/>
              <a:t>‹#›</a:t>
            </a:fld>
            <a:endParaRPr lang="en-US"/>
          </a:p>
        </p:txBody>
      </p:sp>
    </p:spTree>
    <p:extLst>
      <p:ext uri="{BB962C8B-B14F-4D97-AF65-F5344CB8AC3E}">
        <p14:creationId xmlns:p14="http://schemas.microsoft.com/office/powerpoint/2010/main" val="10369831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0C3994B-9B85-1744-9A01-2531E994EA2C}" type="slidenum">
              <a:rPr lang="en-US"/>
              <a:pPr/>
              <a:t>‹#›</a:t>
            </a:fld>
            <a:endParaRPr lang="en-US"/>
          </a:p>
        </p:txBody>
      </p:sp>
    </p:spTree>
    <p:extLst>
      <p:ext uri="{BB962C8B-B14F-4D97-AF65-F5344CB8AC3E}">
        <p14:creationId xmlns:p14="http://schemas.microsoft.com/office/powerpoint/2010/main" val="868420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55214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490093EF-1D83-F644-8837-C461579C5CF3}" type="slidenum">
              <a:rPr lang="en-US"/>
              <a:pPr/>
              <a:t>‹#›</a:t>
            </a:fld>
            <a:endParaRPr lang="en-US"/>
          </a:p>
        </p:txBody>
      </p:sp>
    </p:spTree>
    <p:extLst>
      <p:ext uri="{BB962C8B-B14F-4D97-AF65-F5344CB8AC3E}">
        <p14:creationId xmlns:p14="http://schemas.microsoft.com/office/powerpoint/2010/main" val="2988402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fld id="{CFB1797B-9A15-AB4E-994B-A67A380CDD50}" type="slidenum">
              <a:rPr lang="en-US"/>
              <a:pPr/>
              <a:t>‹#›</a:t>
            </a:fld>
            <a:endParaRPr lang="en-US"/>
          </a:p>
        </p:txBody>
      </p:sp>
    </p:spTree>
    <p:extLst>
      <p:ext uri="{BB962C8B-B14F-4D97-AF65-F5344CB8AC3E}">
        <p14:creationId xmlns:p14="http://schemas.microsoft.com/office/powerpoint/2010/main" val="2339286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73750" y="889000"/>
            <a:ext cx="4289425" cy="53975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999288" y="889000"/>
            <a:ext cx="12720638" cy="5397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fld id="{0F24F472-28B9-B340-9901-799A623C5B1D}" type="slidenum">
              <a:rPr lang="en-US"/>
              <a:pPr/>
              <a:t>‹#›</a:t>
            </a:fld>
            <a:endParaRPr lang="en-US"/>
          </a:p>
        </p:txBody>
      </p:sp>
    </p:spTree>
    <p:extLst>
      <p:ext uri="{BB962C8B-B14F-4D97-AF65-F5344CB8AC3E}">
        <p14:creationId xmlns:p14="http://schemas.microsoft.com/office/powerpoint/2010/main" val="36481577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6"/>
          <p:cNvSpPr>
            <a:spLocks noGrp="1" noChangeArrowheads="1"/>
          </p:cNvSpPr>
          <p:nvPr>
            <p:ph type="sldNum" sz="quarter" idx="10"/>
          </p:nvPr>
        </p:nvSpPr>
        <p:spPr>
          <a:ln/>
        </p:spPr>
        <p:txBody>
          <a:bodyPr/>
          <a:lstStyle>
            <a:lvl1pPr>
              <a:defRPr/>
            </a:lvl1pPr>
          </a:lstStyle>
          <a:p>
            <a:fld id="{11F0D175-5736-4B4C-B32C-B5965E2DC197}" type="slidenum">
              <a:rPr lang="en-US"/>
              <a:pPr/>
              <a:t>‹#›</a:t>
            </a:fld>
            <a:endParaRPr lang="en-US"/>
          </a:p>
        </p:txBody>
      </p:sp>
    </p:spTree>
    <p:extLst>
      <p:ext uri="{BB962C8B-B14F-4D97-AF65-F5344CB8AC3E}">
        <p14:creationId xmlns:p14="http://schemas.microsoft.com/office/powerpoint/2010/main" val="2732182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fld id="{75E1FFB1-5993-6A41-95E3-B701B0DFBEB8}" type="slidenum">
              <a:rPr lang="en-US"/>
              <a:pPr/>
              <a:t>‹#›</a:t>
            </a:fld>
            <a:endParaRPr lang="en-US"/>
          </a:p>
        </p:txBody>
      </p:sp>
    </p:spTree>
    <p:extLst>
      <p:ext uri="{BB962C8B-B14F-4D97-AF65-F5344CB8AC3E}">
        <p14:creationId xmlns:p14="http://schemas.microsoft.com/office/powerpoint/2010/main" val="8748262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C995DDB1-CA71-DF44-83AD-186885C5BA05}" type="slidenum">
              <a:rPr lang="en-US"/>
              <a:pPr/>
              <a:t>‹#›</a:t>
            </a:fld>
            <a:endParaRPr lang="en-US"/>
          </a:p>
        </p:txBody>
      </p:sp>
    </p:spTree>
    <p:extLst>
      <p:ext uri="{BB962C8B-B14F-4D97-AF65-F5344CB8AC3E}">
        <p14:creationId xmlns:p14="http://schemas.microsoft.com/office/powerpoint/2010/main" val="10965118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219200" y="762000"/>
            <a:ext cx="3810000" cy="209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181600" y="762000"/>
            <a:ext cx="3810000" cy="209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6"/>
          <p:cNvSpPr>
            <a:spLocks noGrp="1" noChangeArrowheads="1"/>
          </p:cNvSpPr>
          <p:nvPr>
            <p:ph type="sldNum" sz="quarter" idx="10"/>
          </p:nvPr>
        </p:nvSpPr>
        <p:spPr>
          <a:ln/>
        </p:spPr>
        <p:txBody>
          <a:bodyPr/>
          <a:lstStyle>
            <a:lvl1pPr>
              <a:defRPr/>
            </a:lvl1pPr>
          </a:lstStyle>
          <a:p>
            <a:fld id="{393B9F62-7C69-6047-8517-39B40CDE8F55}" type="slidenum">
              <a:rPr lang="en-US"/>
              <a:pPr/>
              <a:t>‹#›</a:t>
            </a:fld>
            <a:endParaRPr lang="en-US"/>
          </a:p>
        </p:txBody>
      </p:sp>
    </p:spTree>
    <p:extLst>
      <p:ext uri="{BB962C8B-B14F-4D97-AF65-F5344CB8AC3E}">
        <p14:creationId xmlns:p14="http://schemas.microsoft.com/office/powerpoint/2010/main" val="4049276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6"/>
          <p:cNvSpPr>
            <a:spLocks noGrp="1" noChangeArrowheads="1"/>
          </p:cNvSpPr>
          <p:nvPr>
            <p:ph type="sldNum" sz="quarter" idx="10"/>
          </p:nvPr>
        </p:nvSpPr>
        <p:spPr>
          <a:ln/>
        </p:spPr>
        <p:txBody>
          <a:bodyPr/>
          <a:lstStyle>
            <a:lvl1pPr>
              <a:defRPr/>
            </a:lvl1pPr>
          </a:lstStyle>
          <a:p>
            <a:fld id="{4C452D74-73A3-2B4A-90EA-D3C83881A470}" type="slidenum">
              <a:rPr lang="en-US"/>
              <a:pPr/>
              <a:t>‹#›</a:t>
            </a:fld>
            <a:endParaRPr lang="en-US"/>
          </a:p>
        </p:txBody>
      </p:sp>
    </p:spTree>
    <p:extLst>
      <p:ext uri="{BB962C8B-B14F-4D97-AF65-F5344CB8AC3E}">
        <p14:creationId xmlns:p14="http://schemas.microsoft.com/office/powerpoint/2010/main" val="2456559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6"/>
          <p:cNvSpPr>
            <a:spLocks noGrp="1" noChangeArrowheads="1"/>
          </p:cNvSpPr>
          <p:nvPr>
            <p:ph type="sldNum" sz="quarter" idx="10"/>
          </p:nvPr>
        </p:nvSpPr>
        <p:spPr>
          <a:ln/>
        </p:spPr>
        <p:txBody>
          <a:bodyPr/>
          <a:lstStyle>
            <a:lvl1pPr>
              <a:defRPr/>
            </a:lvl1pPr>
          </a:lstStyle>
          <a:p>
            <a:fld id="{71706E58-6AF3-6B4F-A537-8FD69730CF74}" type="slidenum">
              <a:rPr lang="en-US"/>
              <a:pPr/>
              <a:t>‹#›</a:t>
            </a:fld>
            <a:endParaRPr lang="en-US"/>
          </a:p>
        </p:txBody>
      </p:sp>
    </p:spTree>
    <p:extLst>
      <p:ext uri="{BB962C8B-B14F-4D97-AF65-F5344CB8AC3E}">
        <p14:creationId xmlns:p14="http://schemas.microsoft.com/office/powerpoint/2010/main" val="6754933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1C2630EB-6725-D743-8353-26C72814E80A}" type="slidenum">
              <a:rPr lang="en-US"/>
              <a:pPr/>
              <a:t>‹#›</a:t>
            </a:fld>
            <a:endParaRPr lang="en-US"/>
          </a:p>
        </p:txBody>
      </p:sp>
    </p:spTree>
    <p:extLst>
      <p:ext uri="{BB962C8B-B14F-4D97-AF65-F5344CB8AC3E}">
        <p14:creationId xmlns:p14="http://schemas.microsoft.com/office/powerpoint/2010/main" val="26556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383260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55918FF-9699-364B-9509-E47856687B4C}" type="slidenum">
              <a:rPr lang="en-US"/>
              <a:pPr/>
              <a:t>‹#›</a:t>
            </a:fld>
            <a:endParaRPr lang="en-US"/>
          </a:p>
        </p:txBody>
      </p:sp>
    </p:spTree>
    <p:extLst>
      <p:ext uri="{BB962C8B-B14F-4D97-AF65-F5344CB8AC3E}">
        <p14:creationId xmlns:p14="http://schemas.microsoft.com/office/powerpoint/2010/main" val="42898255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F77A7560-8859-E54A-B63B-94D943A43CFD}" type="slidenum">
              <a:rPr lang="en-US"/>
              <a:pPr/>
              <a:t>‹#›</a:t>
            </a:fld>
            <a:endParaRPr lang="en-US"/>
          </a:p>
        </p:txBody>
      </p:sp>
    </p:spTree>
    <p:extLst>
      <p:ext uri="{BB962C8B-B14F-4D97-AF65-F5344CB8AC3E}">
        <p14:creationId xmlns:p14="http://schemas.microsoft.com/office/powerpoint/2010/main" val="22553486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fld id="{8238A0F8-902D-6941-8D99-A0FA4134AE84}" type="slidenum">
              <a:rPr lang="en-US"/>
              <a:pPr/>
              <a:t>‹#›</a:t>
            </a:fld>
            <a:endParaRPr lang="en-US"/>
          </a:p>
        </p:txBody>
      </p:sp>
    </p:spTree>
    <p:extLst>
      <p:ext uri="{BB962C8B-B14F-4D97-AF65-F5344CB8AC3E}">
        <p14:creationId xmlns:p14="http://schemas.microsoft.com/office/powerpoint/2010/main" val="27855405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247900" cy="285908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0"/>
            <a:ext cx="6591300" cy="28590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fld id="{465FC79C-8494-B94A-A80B-F929F60EC6DA}" type="slidenum">
              <a:rPr lang="en-US"/>
              <a:pPr/>
              <a:t>‹#›</a:t>
            </a:fld>
            <a:endParaRPr lang="en-US"/>
          </a:p>
        </p:txBody>
      </p:sp>
    </p:spTree>
    <p:extLst>
      <p:ext uri="{BB962C8B-B14F-4D97-AF65-F5344CB8AC3E}">
        <p14:creationId xmlns:p14="http://schemas.microsoft.com/office/powerpoint/2010/main" val="23959258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sldNum" sz="quarter" idx="10"/>
          </p:nvPr>
        </p:nvSpPr>
        <p:spPr>
          <a:ln/>
        </p:spPr>
        <p:txBody>
          <a:bodyPr/>
          <a:lstStyle>
            <a:lvl1pPr>
              <a:defRPr/>
            </a:lvl1pPr>
          </a:lstStyle>
          <a:p>
            <a:fld id="{A23CC6C5-F66C-574D-9984-B0053E8F86A6}" type="slidenum">
              <a:rPr lang="en-US"/>
              <a:pPr/>
              <a:t>‹#›</a:t>
            </a:fld>
            <a:endParaRPr lang="en-US"/>
          </a:p>
        </p:txBody>
      </p:sp>
    </p:spTree>
    <p:extLst>
      <p:ext uri="{BB962C8B-B14F-4D97-AF65-F5344CB8AC3E}">
        <p14:creationId xmlns:p14="http://schemas.microsoft.com/office/powerpoint/2010/main" val="41743622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fld id="{95B84653-3BD9-5647-A402-E9697195BBBB}" type="slidenum">
              <a:rPr lang="en-US"/>
              <a:pPr/>
              <a:t>‹#›</a:t>
            </a:fld>
            <a:endParaRPr lang="en-US"/>
          </a:p>
        </p:txBody>
      </p:sp>
    </p:spTree>
    <p:extLst>
      <p:ext uri="{BB962C8B-B14F-4D97-AF65-F5344CB8AC3E}">
        <p14:creationId xmlns:p14="http://schemas.microsoft.com/office/powerpoint/2010/main" val="30004912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fld id="{E394E9C5-9220-4E43-8CB0-320215205659}" type="slidenum">
              <a:rPr lang="en-US"/>
              <a:pPr/>
              <a:t>‹#›</a:t>
            </a:fld>
            <a:endParaRPr lang="en-US"/>
          </a:p>
        </p:txBody>
      </p:sp>
    </p:spTree>
    <p:extLst>
      <p:ext uri="{BB962C8B-B14F-4D97-AF65-F5344CB8AC3E}">
        <p14:creationId xmlns:p14="http://schemas.microsoft.com/office/powerpoint/2010/main" val="6657510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90600" y="1255713"/>
            <a:ext cx="3543300" cy="2097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86300" y="1255713"/>
            <a:ext cx="3543300" cy="2097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sldNum" sz="quarter" idx="10"/>
          </p:nvPr>
        </p:nvSpPr>
        <p:spPr>
          <a:ln/>
        </p:spPr>
        <p:txBody>
          <a:bodyPr/>
          <a:lstStyle>
            <a:lvl1pPr>
              <a:defRPr/>
            </a:lvl1pPr>
          </a:lstStyle>
          <a:p>
            <a:fld id="{562B4BB4-13A3-1B45-9048-B611BD9E2C9A}" type="slidenum">
              <a:rPr lang="en-US"/>
              <a:pPr/>
              <a:t>‹#›</a:t>
            </a:fld>
            <a:endParaRPr lang="en-US"/>
          </a:p>
        </p:txBody>
      </p:sp>
    </p:spTree>
    <p:extLst>
      <p:ext uri="{BB962C8B-B14F-4D97-AF65-F5344CB8AC3E}">
        <p14:creationId xmlns:p14="http://schemas.microsoft.com/office/powerpoint/2010/main" val="23305305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sldNum" sz="quarter" idx="10"/>
          </p:nvPr>
        </p:nvSpPr>
        <p:spPr>
          <a:ln/>
        </p:spPr>
        <p:txBody>
          <a:bodyPr/>
          <a:lstStyle>
            <a:lvl1pPr>
              <a:defRPr/>
            </a:lvl1pPr>
          </a:lstStyle>
          <a:p>
            <a:fld id="{C55128E6-B3FF-C342-82A7-8731F04F75CE}" type="slidenum">
              <a:rPr lang="en-US"/>
              <a:pPr/>
              <a:t>‹#›</a:t>
            </a:fld>
            <a:endParaRPr lang="en-US"/>
          </a:p>
        </p:txBody>
      </p:sp>
    </p:spTree>
    <p:extLst>
      <p:ext uri="{BB962C8B-B14F-4D97-AF65-F5344CB8AC3E}">
        <p14:creationId xmlns:p14="http://schemas.microsoft.com/office/powerpoint/2010/main" val="8263709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sldNum" sz="quarter" idx="10"/>
          </p:nvPr>
        </p:nvSpPr>
        <p:spPr>
          <a:ln/>
        </p:spPr>
        <p:txBody>
          <a:bodyPr/>
          <a:lstStyle>
            <a:lvl1pPr>
              <a:defRPr/>
            </a:lvl1pPr>
          </a:lstStyle>
          <a:p>
            <a:fld id="{36122E5C-14B4-4443-90C8-857BC52FC08A}" type="slidenum">
              <a:rPr lang="en-US"/>
              <a:pPr/>
              <a:t>‹#›</a:t>
            </a:fld>
            <a:endParaRPr lang="en-US"/>
          </a:p>
        </p:txBody>
      </p:sp>
    </p:spTree>
    <p:extLst>
      <p:ext uri="{BB962C8B-B14F-4D97-AF65-F5344CB8AC3E}">
        <p14:creationId xmlns:p14="http://schemas.microsoft.com/office/powerpoint/2010/main" val="253043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227966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64575AF8-FD0F-A640-A4D6-B38EE3E2330D}" type="slidenum">
              <a:rPr lang="en-US"/>
              <a:pPr/>
              <a:t>‹#›</a:t>
            </a:fld>
            <a:endParaRPr lang="en-US"/>
          </a:p>
        </p:txBody>
      </p:sp>
    </p:spTree>
    <p:extLst>
      <p:ext uri="{BB962C8B-B14F-4D97-AF65-F5344CB8AC3E}">
        <p14:creationId xmlns:p14="http://schemas.microsoft.com/office/powerpoint/2010/main" val="16979880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B07FE8A3-51D9-3647-BCBE-DCDC7419907A}" type="slidenum">
              <a:rPr lang="en-US"/>
              <a:pPr/>
              <a:t>‹#›</a:t>
            </a:fld>
            <a:endParaRPr lang="en-US"/>
          </a:p>
        </p:txBody>
      </p:sp>
    </p:spTree>
    <p:extLst>
      <p:ext uri="{BB962C8B-B14F-4D97-AF65-F5344CB8AC3E}">
        <p14:creationId xmlns:p14="http://schemas.microsoft.com/office/powerpoint/2010/main" val="7954518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1E373883-0FD9-D844-BDF4-C2867DD395BC}" type="slidenum">
              <a:rPr lang="en-US"/>
              <a:pPr/>
              <a:t>‹#›</a:t>
            </a:fld>
            <a:endParaRPr lang="en-US"/>
          </a:p>
        </p:txBody>
      </p:sp>
    </p:spTree>
    <p:extLst>
      <p:ext uri="{BB962C8B-B14F-4D97-AF65-F5344CB8AC3E}">
        <p14:creationId xmlns:p14="http://schemas.microsoft.com/office/powerpoint/2010/main" val="14037849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fld id="{509A77EE-1815-B049-AEBC-9CD8D47D96DD}" type="slidenum">
              <a:rPr lang="en-US"/>
              <a:pPr/>
              <a:t>‹#›</a:t>
            </a:fld>
            <a:endParaRPr lang="en-US"/>
          </a:p>
        </p:txBody>
      </p:sp>
    </p:spTree>
    <p:extLst>
      <p:ext uri="{BB962C8B-B14F-4D97-AF65-F5344CB8AC3E}">
        <p14:creationId xmlns:p14="http://schemas.microsoft.com/office/powerpoint/2010/main" val="26663922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533400"/>
            <a:ext cx="1866900" cy="2819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762000" y="533400"/>
            <a:ext cx="5448300" cy="2819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fld id="{29BC075B-7E75-1948-AEC1-05571D39156C}" type="slidenum">
              <a:rPr lang="en-US"/>
              <a:pPr/>
              <a:t>‹#›</a:t>
            </a:fld>
            <a:endParaRPr lang="en-US"/>
          </a:p>
        </p:txBody>
      </p:sp>
    </p:spTree>
    <p:extLst>
      <p:ext uri="{BB962C8B-B14F-4D97-AF65-F5344CB8AC3E}">
        <p14:creationId xmlns:p14="http://schemas.microsoft.com/office/powerpoint/2010/main" val="30805537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3"/>
          <p:cNvSpPr>
            <a:spLocks noGrp="1" noChangeArrowheads="1"/>
          </p:cNvSpPr>
          <p:nvPr>
            <p:ph type="sldNum" sz="quarter" idx="10"/>
          </p:nvPr>
        </p:nvSpPr>
        <p:spPr>
          <a:ln/>
        </p:spPr>
        <p:txBody>
          <a:bodyPr/>
          <a:lstStyle>
            <a:lvl1pPr>
              <a:defRPr/>
            </a:lvl1pPr>
          </a:lstStyle>
          <a:p>
            <a:fld id="{B43EC165-5848-4A48-8CA8-E3451919AA22}" type="slidenum">
              <a:rPr lang="en-US"/>
              <a:pPr/>
              <a:t>‹#›</a:t>
            </a:fld>
            <a:endParaRPr lang="en-US"/>
          </a:p>
        </p:txBody>
      </p:sp>
    </p:spTree>
    <p:extLst>
      <p:ext uri="{BB962C8B-B14F-4D97-AF65-F5344CB8AC3E}">
        <p14:creationId xmlns:p14="http://schemas.microsoft.com/office/powerpoint/2010/main" val="20519672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fld id="{EF8F169A-9A96-934F-8927-17DBFAA8C5E9}" type="slidenum">
              <a:rPr lang="en-US"/>
              <a:pPr/>
              <a:t>‹#›</a:t>
            </a:fld>
            <a:endParaRPr lang="en-US"/>
          </a:p>
        </p:txBody>
      </p:sp>
    </p:spTree>
    <p:extLst>
      <p:ext uri="{BB962C8B-B14F-4D97-AF65-F5344CB8AC3E}">
        <p14:creationId xmlns:p14="http://schemas.microsoft.com/office/powerpoint/2010/main" val="1799300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fld id="{E616C715-174C-8940-882A-D91C4B60EBD8}" type="slidenum">
              <a:rPr lang="en-US"/>
              <a:pPr/>
              <a:t>‹#›</a:t>
            </a:fld>
            <a:endParaRPr lang="en-US"/>
          </a:p>
        </p:txBody>
      </p:sp>
    </p:spTree>
    <p:extLst>
      <p:ext uri="{BB962C8B-B14F-4D97-AF65-F5344CB8AC3E}">
        <p14:creationId xmlns:p14="http://schemas.microsoft.com/office/powerpoint/2010/main" val="9895277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460375"/>
            <a:ext cx="3695700" cy="1901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457700" y="460375"/>
            <a:ext cx="3695700" cy="1901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3"/>
          <p:cNvSpPr>
            <a:spLocks noGrp="1" noChangeArrowheads="1"/>
          </p:cNvSpPr>
          <p:nvPr>
            <p:ph type="sldNum" sz="quarter" idx="10"/>
          </p:nvPr>
        </p:nvSpPr>
        <p:spPr>
          <a:ln/>
        </p:spPr>
        <p:txBody>
          <a:bodyPr/>
          <a:lstStyle>
            <a:lvl1pPr>
              <a:defRPr/>
            </a:lvl1pPr>
          </a:lstStyle>
          <a:p>
            <a:fld id="{A7EA6C6D-47F8-F645-A89B-E91D81B0D06F}" type="slidenum">
              <a:rPr lang="en-US"/>
              <a:pPr/>
              <a:t>‹#›</a:t>
            </a:fld>
            <a:endParaRPr lang="en-US"/>
          </a:p>
        </p:txBody>
      </p:sp>
    </p:spTree>
    <p:extLst>
      <p:ext uri="{BB962C8B-B14F-4D97-AF65-F5344CB8AC3E}">
        <p14:creationId xmlns:p14="http://schemas.microsoft.com/office/powerpoint/2010/main" val="7886596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3"/>
          <p:cNvSpPr>
            <a:spLocks noGrp="1" noChangeArrowheads="1"/>
          </p:cNvSpPr>
          <p:nvPr>
            <p:ph type="sldNum" sz="quarter" idx="10"/>
          </p:nvPr>
        </p:nvSpPr>
        <p:spPr>
          <a:ln/>
        </p:spPr>
        <p:txBody>
          <a:bodyPr/>
          <a:lstStyle>
            <a:lvl1pPr>
              <a:defRPr/>
            </a:lvl1pPr>
          </a:lstStyle>
          <a:p>
            <a:fld id="{D596DCF4-49C5-144B-B741-AA93305DD762}" type="slidenum">
              <a:rPr lang="en-US"/>
              <a:pPr/>
              <a:t>‹#›</a:t>
            </a:fld>
            <a:endParaRPr lang="en-US"/>
          </a:p>
        </p:txBody>
      </p:sp>
    </p:spTree>
    <p:extLst>
      <p:ext uri="{BB962C8B-B14F-4D97-AF65-F5344CB8AC3E}">
        <p14:creationId xmlns:p14="http://schemas.microsoft.com/office/powerpoint/2010/main" val="149222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6599775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3"/>
          <p:cNvSpPr>
            <a:spLocks noGrp="1" noChangeArrowheads="1"/>
          </p:cNvSpPr>
          <p:nvPr>
            <p:ph type="sldNum" sz="quarter" idx="10"/>
          </p:nvPr>
        </p:nvSpPr>
        <p:spPr>
          <a:ln/>
        </p:spPr>
        <p:txBody>
          <a:bodyPr/>
          <a:lstStyle>
            <a:lvl1pPr>
              <a:defRPr/>
            </a:lvl1pPr>
          </a:lstStyle>
          <a:p>
            <a:fld id="{A2BD0C74-3DB6-5D49-8FAD-B5347047FA6B}" type="slidenum">
              <a:rPr lang="en-US"/>
              <a:pPr/>
              <a:t>‹#›</a:t>
            </a:fld>
            <a:endParaRPr lang="en-US"/>
          </a:p>
        </p:txBody>
      </p:sp>
    </p:spTree>
    <p:extLst>
      <p:ext uri="{BB962C8B-B14F-4D97-AF65-F5344CB8AC3E}">
        <p14:creationId xmlns:p14="http://schemas.microsoft.com/office/powerpoint/2010/main" val="30895635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fld id="{B0A65AB5-3133-2F46-9935-E356906401ED}" type="slidenum">
              <a:rPr lang="en-US"/>
              <a:pPr/>
              <a:t>‹#›</a:t>
            </a:fld>
            <a:endParaRPr lang="en-US"/>
          </a:p>
        </p:txBody>
      </p:sp>
    </p:spTree>
    <p:extLst>
      <p:ext uri="{BB962C8B-B14F-4D97-AF65-F5344CB8AC3E}">
        <p14:creationId xmlns:p14="http://schemas.microsoft.com/office/powerpoint/2010/main" val="356182452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fld id="{D22CF884-5019-9D46-A9C4-6E2E06A03876}" type="slidenum">
              <a:rPr lang="en-US"/>
              <a:pPr/>
              <a:t>‹#›</a:t>
            </a:fld>
            <a:endParaRPr lang="en-US"/>
          </a:p>
        </p:txBody>
      </p:sp>
    </p:spTree>
    <p:extLst>
      <p:ext uri="{BB962C8B-B14F-4D97-AF65-F5344CB8AC3E}">
        <p14:creationId xmlns:p14="http://schemas.microsoft.com/office/powerpoint/2010/main" val="87198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fld id="{4A837012-CFA5-1540-A119-60E63561100A}" type="slidenum">
              <a:rPr lang="en-US"/>
              <a:pPr/>
              <a:t>‹#›</a:t>
            </a:fld>
            <a:endParaRPr lang="en-US"/>
          </a:p>
        </p:txBody>
      </p:sp>
    </p:spTree>
    <p:extLst>
      <p:ext uri="{BB962C8B-B14F-4D97-AF65-F5344CB8AC3E}">
        <p14:creationId xmlns:p14="http://schemas.microsoft.com/office/powerpoint/2010/main" val="13888964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fld id="{48BD591C-E1AF-0943-AFA3-77426A9F40A7}" type="slidenum">
              <a:rPr lang="en-US"/>
              <a:pPr/>
              <a:t>‹#›</a:t>
            </a:fld>
            <a:endParaRPr lang="en-US"/>
          </a:p>
        </p:txBody>
      </p:sp>
    </p:spTree>
    <p:extLst>
      <p:ext uri="{BB962C8B-B14F-4D97-AF65-F5344CB8AC3E}">
        <p14:creationId xmlns:p14="http://schemas.microsoft.com/office/powerpoint/2010/main" val="39293172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2087562"/>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208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fld id="{AA0D5D69-6914-B641-A3BE-1B5B7435A6F1}" type="slidenum">
              <a:rPr lang="en-US"/>
              <a:pPr/>
              <a:t>‹#›</a:t>
            </a:fld>
            <a:endParaRPr lang="en-US"/>
          </a:p>
        </p:txBody>
      </p:sp>
    </p:spTree>
    <p:extLst>
      <p:ext uri="{BB962C8B-B14F-4D97-AF65-F5344CB8AC3E}">
        <p14:creationId xmlns:p14="http://schemas.microsoft.com/office/powerpoint/2010/main" val="17320070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2"/>
          <p:cNvSpPr>
            <a:spLocks noGrp="1" noChangeArrowheads="1"/>
          </p:cNvSpPr>
          <p:nvPr>
            <p:ph type="sldNum" sz="quarter" idx="10"/>
          </p:nvPr>
        </p:nvSpPr>
        <p:spPr>
          <a:ln/>
        </p:spPr>
        <p:txBody>
          <a:bodyPr/>
          <a:lstStyle>
            <a:lvl1pPr>
              <a:defRPr/>
            </a:lvl1pPr>
          </a:lstStyle>
          <a:p>
            <a:fld id="{370F45FC-C3B5-0C47-AE34-585114DE6017}" type="slidenum">
              <a:rPr lang="en-US"/>
              <a:pPr/>
              <a:t>‹#›</a:t>
            </a:fld>
            <a:endParaRPr lang="en-US"/>
          </a:p>
        </p:txBody>
      </p:sp>
    </p:spTree>
    <p:extLst>
      <p:ext uri="{BB962C8B-B14F-4D97-AF65-F5344CB8AC3E}">
        <p14:creationId xmlns:p14="http://schemas.microsoft.com/office/powerpoint/2010/main" val="4150979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407D787E-CDDE-B04D-9E11-7E474A6FE8F5}" type="slidenum">
              <a:rPr lang="en-US"/>
              <a:pPr/>
              <a:t>‹#›</a:t>
            </a:fld>
            <a:endParaRPr lang="en-US"/>
          </a:p>
        </p:txBody>
      </p:sp>
    </p:spTree>
    <p:extLst>
      <p:ext uri="{BB962C8B-B14F-4D97-AF65-F5344CB8AC3E}">
        <p14:creationId xmlns:p14="http://schemas.microsoft.com/office/powerpoint/2010/main" val="21210691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fld id="{5E06287C-E3F8-E94A-976A-FC60304CF63F}" type="slidenum">
              <a:rPr lang="en-US"/>
              <a:pPr/>
              <a:t>‹#›</a:t>
            </a:fld>
            <a:endParaRPr lang="en-US"/>
          </a:p>
        </p:txBody>
      </p:sp>
    </p:spTree>
    <p:extLst>
      <p:ext uri="{BB962C8B-B14F-4D97-AF65-F5344CB8AC3E}">
        <p14:creationId xmlns:p14="http://schemas.microsoft.com/office/powerpoint/2010/main" val="22526902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371600" y="2320925"/>
            <a:ext cx="3543300" cy="206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67300" y="2320925"/>
            <a:ext cx="3543300" cy="206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
          <p:cNvSpPr>
            <a:spLocks noGrp="1" noChangeArrowheads="1"/>
          </p:cNvSpPr>
          <p:nvPr>
            <p:ph type="sldNum" sz="quarter" idx="10"/>
          </p:nvPr>
        </p:nvSpPr>
        <p:spPr>
          <a:ln/>
        </p:spPr>
        <p:txBody>
          <a:bodyPr/>
          <a:lstStyle>
            <a:lvl1pPr>
              <a:defRPr/>
            </a:lvl1pPr>
          </a:lstStyle>
          <a:p>
            <a:fld id="{2BE8A9D5-B9EC-0043-A22D-EA15CF8A3153}" type="slidenum">
              <a:rPr lang="en-US"/>
              <a:pPr/>
              <a:t>‹#›</a:t>
            </a:fld>
            <a:endParaRPr lang="en-US"/>
          </a:p>
        </p:txBody>
      </p:sp>
    </p:spTree>
    <p:extLst>
      <p:ext uri="{BB962C8B-B14F-4D97-AF65-F5344CB8AC3E}">
        <p14:creationId xmlns:p14="http://schemas.microsoft.com/office/powerpoint/2010/main" val="1506015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Tree>
    <p:extLst>
      <p:ext uri="{BB962C8B-B14F-4D97-AF65-F5344CB8AC3E}">
        <p14:creationId xmlns:p14="http://schemas.microsoft.com/office/powerpoint/2010/main" val="19596396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2"/>
          <p:cNvSpPr>
            <a:spLocks noGrp="1" noChangeArrowheads="1"/>
          </p:cNvSpPr>
          <p:nvPr>
            <p:ph type="sldNum" sz="quarter" idx="10"/>
          </p:nvPr>
        </p:nvSpPr>
        <p:spPr>
          <a:ln/>
        </p:spPr>
        <p:txBody>
          <a:bodyPr/>
          <a:lstStyle>
            <a:lvl1pPr>
              <a:defRPr/>
            </a:lvl1pPr>
          </a:lstStyle>
          <a:p>
            <a:fld id="{EFAEF0B1-3D43-C24E-9792-6957E277B2AE}" type="slidenum">
              <a:rPr lang="en-US"/>
              <a:pPr/>
              <a:t>‹#›</a:t>
            </a:fld>
            <a:endParaRPr lang="en-US"/>
          </a:p>
        </p:txBody>
      </p:sp>
    </p:spTree>
    <p:extLst>
      <p:ext uri="{BB962C8B-B14F-4D97-AF65-F5344CB8AC3E}">
        <p14:creationId xmlns:p14="http://schemas.microsoft.com/office/powerpoint/2010/main" val="42877067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a:spLocks noGrp="1" noChangeArrowheads="1"/>
          </p:cNvSpPr>
          <p:nvPr>
            <p:ph type="sldNum" sz="quarter" idx="10"/>
          </p:nvPr>
        </p:nvSpPr>
        <p:spPr>
          <a:ln/>
        </p:spPr>
        <p:txBody>
          <a:bodyPr/>
          <a:lstStyle>
            <a:lvl1pPr>
              <a:defRPr/>
            </a:lvl1pPr>
          </a:lstStyle>
          <a:p>
            <a:fld id="{18DE3D82-1A4F-654A-A6A3-5F287FAE51C2}" type="slidenum">
              <a:rPr lang="en-US"/>
              <a:pPr/>
              <a:t>‹#›</a:t>
            </a:fld>
            <a:endParaRPr lang="en-US"/>
          </a:p>
        </p:txBody>
      </p:sp>
    </p:spTree>
    <p:extLst>
      <p:ext uri="{BB962C8B-B14F-4D97-AF65-F5344CB8AC3E}">
        <p14:creationId xmlns:p14="http://schemas.microsoft.com/office/powerpoint/2010/main" val="70658484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fld id="{A88EB22B-3B65-9240-9F86-3678A10EBBAB}" type="slidenum">
              <a:rPr lang="en-US"/>
              <a:pPr/>
              <a:t>‹#›</a:t>
            </a:fld>
            <a:endParaRPr lang="en-US"/>
          </a:p>
        </p:txBody>
      </p:sp>
    </p:spTree>
    <p:extLst>
      <p:ext uri="{BB962C8B-B14F-4D97-AF65-F5344CB8AC3E}">
        <p14:creationId xmlns:p14="http://schemas.microsoft.com/office/powerpoint/2010/main" val="173662218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fld id="{D0E1B039-60EA-034C-B411-B081DB62E8F7}" type="slidenum">
              <a:rPr lang="en-US"/>
              <a:pPr/>
              <a:t>‹#›</a:t>
            </a:fld>
            <a:endParaRPr lang="en-US"/>
          </a:p>
        </p:txBody>
      </p:sp>
    </p:spTree>
    <p:extLst>
      <p:ext uri="{BB962C8B-B14F-4D97-AF65-F5344CB8AC3E}">
        <p14:creationId xmlns:p14="http://schemas.microsoft.com/office/powerpoint/2010/main" val="36073801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fld id="{94BA8262-BC0E-5743-A6E5-B7BDA584A8D9}" type="slidenum">
              <a:rPr lang="en-US"/>
              <a:pPr/>
              <a:t>‹#›</a:t>
            </a:fld>
            <a:endParaRPr lang="en-US"/>
          </a:p>
        </p:txBody>
      </p:sp>
    </p:spTree>
    <p:extLst>
      <p:ext uri="{BB962C8B-B14F-4D97-AF65-F5344CB8AC3E}">
        <p14:creationId xmlns:p14="http://schemas.microsoft.com/office/powerpoint/2010/main" val="1537604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71C28960-3E4B-B54C-BD0F-3DDC00A5F2CD}" type="slidenum">
              <a:rPr lang="en-US"/>
              <a:pPr/>
              <a:t>‹#›</a:t>
            </a:fld>
            <a:endParaRPr lang="en-US"/>
          </a:p>
        </p:txBody>
      </p:sp>
    </p:spTree>
    <p:extLst>
      <p:ext uri="{BB962C8B-B14F-4D97-AF65-F5344CB8AC3E}">
        <p14:creationId xmlns:p14="http://schemas.microsoft.com/office/powerpoint/2010/main" val="409219651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685800"/>
            <a:ext cx="1943100" cy="37036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914400" y="685800"/>
            <a:ext cx="5676900" cy="3703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FD6D95A6-A12D-EC4B-B26F-ADE30964E776}" type="slidenum">
              <a:rPr lang="en-US"/>
              <a:pPr/>
              <a:t>‹#›</a:t>
            </a:fld>
            <a:endParaRPr lang="en-US"/>
          </a:p>
        </p:txBody>
      </p:sp>
    </p:spTree>
    <p:extLst>
      <p:ext uri="{BB962C8B-B14F-4D97-AF65-F5344CB8AC3E}">
        <p14:creationId xmlns:p14="http://schemas.microsoft.com/office/powerpoint/2010/main" val="25273389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2"/>
          <p:cNvSpPr>
            <a:spLocks noGrp="1" noChangeArrowheads="1"/>
          </p:cNvSpPr>
          <p:nvPr>
            <p:ph type="sldNum" sz="quarter" idx="10"/>
          </p:nvPr>
        </p:nvSpPr>
        <p:spPr>
          <a:ln/>
        </p:spPr>
        <p:txBody>
          <a:bodyPr/>
          <a:lstStyle>
            <a:lvl1pPr>
              <a:defRPr/>
            </a:lvl1pPr>
          </a:lstStyle>
          <a:p>
            <a:fld id="{9DFDF11F-9965-954B-A086-5C31A7422B22}" type="slidenum">
              <a:rPr lang="en-US"/>
              <a:pPr/>
              <a:t>‹#›</a:t>
            </a:fld>
            <a:endParaRPr lang="en-US"/>
          </a:p>
        </p:txBody>
      </p:sp>
    </p:spTree>
    <p:extLst>
      <p:ext uri="{BB962C8B-B14F-4D97-AF65-F5344CB8AC3E}">
        <p14:creationId xmlns:p14="http://schemas.microsoft.com/office/powerpoint/2010/main" val="332106754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8D3DB7F7-3FCC-A14D-A9A9-3DC15A09A7B6}" type="slidenum">
              <a:rPr lang="en-US"/>
              <a:pPr/>
              <a:t>‹#›</a:t>
            </a:fld>
            <a:endParaRPr lang="en-US"/>
          </a:p>
        </p:txBody>
      </p:sp>
    </p:spTree>
    <p:extLst>
      <p:ext uri="{BB962C8B-B14F-4D97-AF65-F5344CB8AC3E}">
        <p14:creationId xmlns:p14="http://schemas.microsoft.com/office/powerpoint/2010/main" val="201078220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fld id="{D5D0E9C6-269A-0D4F-BB27-C00B6ED26587}" type="slidenum">
              <a:rPr lang="en-US"/>
              <a:pPr/>
              <a:t>‹#›</a:t>
            </a:fld>
            <a:endParaRPr lang="en-US"/>
          </a:p>
        </p:txBody>
      </p:sp>
    </p:spTree>
    <p:extLst>
      <p:ext uri="{BB962C8B-B14F-4D97-AF65-F5344CB8AC3E}">
        <p14:creationId xmlns:p14="http://schemas.microsoft.com/office/powerpoint/2010/main" val="4021741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6896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
          <p:cNvSpPr>
            <a:spLocks noGrp="1" noChangeArrowheads="1"/>
          </p:cNvSpPr>
          <p:nvPr>
            <p:ph type="sldNum" sz="quarter" idx="10"/>
          </p:nvPr>
        </p:nvSpPr>
        <p:spPr>
          <a:ln/>
        </p:spPr>
        <p:txBody>
          <a:bodyPr/>
          <a:lstStyle>
            <a:lvl1pPr>
              <a:defRPr/>
            </a:lvl1pPr>
          </a:lstStyle>
          <a:p>
            <a:fld id="{025CB190-0F80-3D41-9A55-EA3BA254D487}" type="slidenum">
              <a:rPr lang="en-US"/>
              <a:pPr/>
              <a:t>‹#›</a:t>
            </a:fld>
            <a:endParaRPr lang="en-US"/>
          </a:p>
        </p:txBody>
      </p:sp>
    </p:spTree>
    <p:extLst>
      <p:ext uri="{BB962C8B-B14F-4D97-AF65-F5344CB8AC3E}">
        <p14:creationId xmlns:p14="http://schemas.microsoft.com/office/powerpoint/2010/main" val="17070544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2"/>
          <p:cNvSpPr>
            <a:spLocks noGrp="1" noChangeArrowheads="1"/>
          </p:cNvSpPr>
          <p:nvPr>
            <p:ph type="sldNum" sz="quarter" idx="10"/>
          </p:nvPr>
        </p:nvSpPr>
        <p:spPr>
          <a:ln/>
        </p:spPr>
        <p:txBody>
          <a:bodyPr/>
          <a:lstStyle>
            <a:lvl1pPr>
              <a:defRPr/>
            </a:lvl1pPr>
          </a:lstStyle>
          <a:p>
            <a:fld id="{E5A675C1-8427-3343-904E-3CEE7F36ECC0}" type="slidenum">
              <a:rPr lang="en-US"/>
              <a:pPr/>
              <a:t>‹#›</a:t>
            </a:fld>
            <a:endParaRPr lang="en-US"/>
          </a:p>
        </p:txBody>
      </p:sp>
    </p:spTree>
    <p:extLst>
      <p:ext uri="{BB962C8B-B14F-4D97-AF65-F5344CB8AC3E}">
        <p14:creationId xmlns:p14="http://schemas.microsoft.com/office/powerpoint/2010/main" val="79937682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a:spLocks noGrp="1" noChangeArrowheads="1"/>
          </p:cNvSpPr>
          <p:nvPr>
            <p:ph type="sldNum" sz="quarter" idx="10"/>
          </p:nvPr>
        </p:nvSpPr>
        <p:spPr>
          <a:ln/>
        </p:spPr>
        <p:txBody>
          <a:bodyPr/>
          <a:lstStyle>
            <a:lvl1pPr>
              <a:defRPr/>
            </a:lvl1pPr>
          </a:lstStyle>
          <a:p>
            <a:fld id="{CB7D4D4E-97BA-1F44-AEB5-C48A256F7D54}" type="slidenum">
              <a:rPr lang="en-US"/>
              <a:pPr/>
              <a:t>‹#›</a:t>
            </a:fld>
            <a:endParaRPr lang="en-US"/>
          </a:p>
        </p:txBody>
      </p:sp>
    </p:spTree>
    <p:extLst>
      <p:ext uri="{BB962C8B-B14F-4D97-AF65-F5344CB8AC3E}">
        <p14:creationId xmlns:p14="http://schemas.microsoft.com/office/powerpoint/2010/main" val="150021424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fld id="{58F18B06-D1F2-634D-AFBD-7D61A182207F}" type="slidenum">
              <a:rPr lang="en-US"/>
              <a:pPr/>
              <a:t>‹#›</a:t>
            </a:fld>
            <a:endParaRPr lang="en-US"/>
          </a:p>
        </p:txBody>
      </p:sp>
    </p:spTree>
    <p:extLst>
      <p:ext uri="{BB962C8B-B14F-4D97-AF65-F5344CB8AC3E}">
        <p14:creationId xmlns:p14="http://schemas.microsoft.com/office/powerpoint/2010/main" val="58272040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fld id="{06876C8B-B88A-AC4F-A6A9-108C67E3B404}" type="slidenum">
              <a:rPr lang="en-US"/>
              <a:pPr/>
              <a:t>‹#›</a:t>
            </a:fld>
            <a:endParaRPr lang="en-US"/>
          </a:p>
        </p:txBody>
      </p:sp>
    </p:spTree>
    <p:extLst>
      <p:ext uri="{BB962C8B-B14F-4D97-AF65-F5344CB8AC3E}">
        <p14:creationId xmlns:p14="http://schemas.microsoft.com/office/powerpoint/2010/main" val="356506229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fld id="{AB3AE27D-77F4-E448-9E51-BAAD9049E93F}" type="slidenum">
              <a:rPr lang="en-US"/>
              <a:pPr/>
              <a:t>‹#›</a:t>
            </a:fld>
            <a:endParaRPr lang="en-US"/>
          </a:p>
        </p:txBody>
      </p:sp>
    </p:spTree>
    <p:extLst>
      <p:ext uri="{BB962C8B-B14F-4D97-AF65-F5344CB8AC3E}">
        <p14:creationId xmlns:p14="http://schemas.microsoft.com/office/powerpoint/2010/main" val="234559009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CEBDC55C-FAF4-DD4B-BFD5-B8604557669F}" type="slidenum">
              <a:rPr lang="en-US"/>
              <a:pPr/>
              <a:t>‹#›</a:t>
            </a:fld>
            <a:endParaRPr lang="en-US"/>
          </a:p>
        </p:txBody>
      </p:sp>
    </p:spTree>
    <p:extLst>
      <p:ext uri="{BB962C8B-B14F-4D97-AF65-F5344CB8AC3E}">
        <p14:creationId xmlns:p14="http://schemas.microsoft.com/office/powerpoint/2010/main" val="249100838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1600200"/>
            <a:ext cx="2171700" cy="48768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28600" y="1600200"/>
            <a:ext cx="6362700" cy="48768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41EF94FD-321C-1844-BC9F-8A3E46C6F7FF}" type="slidenum">
              <a:rPr lang="en-US"/>
              <a:pPr/>
              <a:t>‹#›</a:t>
            </a:fld>
            <a:endParaRPr lang="en-US"/>
          </a:p>
        </p:txBody>
      </p:sp>
    </p:spTree>
    <p:extLst>
      <p:ext uri="{BB962C8B-B14F-4D97-AF65-F5344CB8AC3E}">
        <p14:creationId xmlns:p14="http://schemas.microsoft.com/office/powerpoint/2010/main" val="30448765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28600" y="1600200"/>
            <a:ext cx="8686800" cy="4876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Rectangle 2"/>
          <p:cNvSpPr>
            <a:spLocks noGrp="1" noChangeArrowheads="1"/>
          </p:cNvSpPr>
          <p:nvPr>
            <p:ph type="sldNum" sz="quarter" idx="10"/>
          </p:nvPr>
        </p:nvSpPr>
        <p:spPr>
          <a:ln/>
        </p:spPr>
        <p:txBody>
          <a:bodyPr/>
          <a:lstStyle>
            <a:lvl1pPr>
              <a:defRPr/>
            </a:lvl1pPr>
          </a:lstStyle>
          <a:p>
            <a:fld id="{629C1A57-2EF4-9947-B3AC-33A35A1F29B7}" type="slidenum">
              <a:rPr lang="en-US"/>
              <a:pPr/>
              <a:t>‹#›</a:t>
            </a:fld>
            <a:endParaRPr lang="en-US"/>
          </a:p>
        </p:txBody>
      </p:sp>
    </p:spTree>
    <p:extLst>
      <p:ext uri="{BB962C8B-B14F-4D97-AF65-F5344CB8AC3E}">
        <p14:creationId xmlns:p14="http://schemas.microsoft.com/office/powerpoint/2010/main" val="177310974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sldNum" sz="quarter" idx="10"/>
          </p:nvPr>
        </p:nvSpPr>
        <p:spPr>
          <a:ln/>
        </p:spPr>
        <p:txBody>
          <a:bodyPr/>
          <a:lstStyle>
            <a:lvl1pPr>
              <a:defRPr/>
            </a:lvl1pPr>
          </a:lstStyle>
          <a:p>
            <a:fld id="{6056E1B8-DD98-404B-B742-8F4674455F7F}" type="slidenum">
              <a:rPr lang="en-US"/>
              <a:pPr/>
              <a:t>‹#›</a:t>
            </a:fld>
            <a:endParaRPr lang="en-US"/>
          </a:p>
        </p:txBody>
      </p:sp>
    </p:spTree>
    <p:extLst>
      <p:ext uri="{BB962C8B-B14F-4D97-AF65-F5344CB8AC3E}">
        <p14:creationId xmlns:p14="http://schemas.microsoft.com/office/powerpoint/2010/main" val="74266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358342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fld id="{3472DA7C-DF2D-044C-AF5F-09F7C8FFDD0A}" type="slidenum">
              <a:rPr lang="en-US"/>
              <a:pPr/>
              <a:t>‹#›</a:t>
            </a:fld>
            <a:endParaRPr lang="en-US"/>
          </a:p>
        </p:txBody>
      </p:sp>
    </p:spTree>
    <p:extLst>
      <p:ext uri="{BB962C8B-B14F-4D97-AF65-F5344CB8AC3E}">
        <p14:creationId xmlns:p14="http://schemas.microsoft.com/office/powerpoint/2010/main" val="329359096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fld id="{D339EF60-F1A6-524D-B277-7E25A2158861}" type="slidenum">
              <a:rPr lang="en-US"/>
              <a:pPr/>
              <a:t>‹#›</a:t>
            </a:fld>
            <a:endParaRPr lang="en-US"/>
          </a:p>
        </p:txBody>
      </p:sp>
    </p:spTree>
    <p:extLst>
      <p:ext uri="{BB962C8B-B14F-4D97-AF65-F5344CB8AC3E}">
        <p14:creationId xmlns:p14="http://schemas.microsoft.com/office/powerpoint/2010/main" val="14327069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7162800" y="1166813"/>
            <a:ext cx="914400" cy="2109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8229600" y="1166813"/>
            <a:ext cx="914400" cy="2109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sldNum" sz="quarter" idx="10"/>
          </p:nvPr>
        </p:nvSpPr>
        <p:spPr>
          <a:ln/>
        </p:spPr>
        <p:txBody>
          <a:bodyPr/>
          <a:lstStyle>
            <a:lvl1pPr>
              <a:defRPr/>
            </a:lvl1pPr>
          </a:lstStyle>
          <a:p>
            <a:fld id="{95E3EB86-BD89-834A-9E5C-E8B47E26747B}" type="slidenum">
              <a:rPr lang="en-US"/>
              <a:pPr/>
              <a:t>‹#›</a:t>
            </a:fld>
            <a:endParaRPr lang="en-US"/>
          </a:p>
        </p:txBody>
      </p:sp>
    </p:spTree>
    <p:extLst>
      <p:ext uri="{BB962C8B-B14F-4D97-AF65-F5344CB8AC3E}">
        <p14:creationId xmlns:p14="http://schemas.microsoft.com/office/powerpoint/2010/main" val="360468933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sldNum" sz="quarter" idx="10"/>
          </p:nvPr>
        </p:nvSpPr>
        <p:spPr>
          <a:ln/>
        </p:spPr>
        <p:txBody>
          <a:bodyPr/>
          <a:lstStyle>
            <a:lvl1pPr>
              <a:defRPr/>
            </a:lvl1pPr>
          </a:lstStyle>
          <a:p>
            <a:fld id="{2B53C3CC-0BAC-F749-85F7-09F8BB5D8F08}" type="slidenum">
              <a:rPr lang="en-US"/>
              <a:pPr/>
              <a:t>‹#›</a:t>
            </a:fld>
            <a:endParaRPr lang="en-US"/>
          </a:p>
        </p:txBody>
      </p:sp>
    </p:spTree>
    <p:extLst>
      <p:ext uri="{BB962C8B-B14F-4D97-AF65-F5344CB8AC3E}">
        <p14:creationId xmlns:p14="http://schemas.microsoft.com/office/powerpoint/2010/main" val="408963345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sldNum" sz="quarter" idx="10"/>
          </p:nvPr>
        </p:nvSpPr>
        <p:spPr>
          <a:ln/>
        </p:spPr>
        <p:txBody>
          <a:bodyPr/>
          <a:lstStyle>
            <a:lvl1pPr>
              <a:defRPr/>
            </a:lvl1pPr>
          </a:lstStyle>
          <a:p>
            <a:fld id="{2D364C9C-DD7D-1643-BA0B-FBDF1BA44F68}" type="slidenum">
              <a:rPr lang="en-US"/>
              <a:pPr/>
              <a:t>‹#›</a:t>
            </a:fld>
            <a:endParaRPr lang="en-US"/>
          </a:p>
        </p:txBody>
      </p:sp>
    </p:spTree>
    <p:extLst>
      <p:ext uri="{BB962C8B-B14F-4D97-AF65-F5344CB8AC3E}">
        <p14:creationId xmlns:p14="http://schemas.microsoft.com/office/powerpoint/2010/main" val="263459306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5D5275C4-CE24-7A41-8C7A-337CB4577A5C}" type="slidenum">
              <a:rPr lang="en-US"/>
              <a:pPr/>
              <a:t>‹#›</a:t>
            </a:fld>
            <a:endParaRPr lang="en-US"/>
          </a:p>
        </p:txBody>
      </p:sp>
    </p:spTree>
    <p:extLst>
      <p:ext uri="{BB962C8B-B14F-4D97-AF65-F5344CB8AC3E}">
        <p14:creationId xmlns:p14="http://schemas.microsoft.com/office/powerpoint/2010/main" val="271582968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E3C81248-79E9-CE45-99CA-9644FA983C6C}" type="slidenum">
              <a:rPr lang="en-US"/>
              <a:pPr/>
              <a:t>‹#›</a:t>
            </a:fld>
            <a:endParaRPr lang="en-US"/>
          </a:p>
        </p:txBody>
      </p:sp>
    </p:spTree>
    <p:extLst>
      <p:ext uri="{BB962C8B-B14F-4D97-AF65-F5344CB8AC3E}">
        <p14:creationId xmlns:p14="http://schemas.microsoft.com/office/powerpoint/2010/main" val="162275014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693BD06D-7ACD-7143-BDA3-4F1847336262}" type="slidenum">
              <a:rPr lang="en-US"/>
              <a:pPr/>
              <a:t>‹#›</a:t>
            </a:fld>
            <a:endParaRPr lang="en-US"/>
          </a:p>
        </p:txBody>
      </p:sp>
    </p:spTree>
    <p:extLst>
      <p:ext uri="{BB962C8B-B14F-4D97-AF65-F5344CB8AC3E}">
        <p14:creationId xmlns:p14="http://schemas.microsoft.com/office/powerpoint/2010/main" val="5671953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fld id="{2005958E-19ED-3E46-BA89-5B7F9A2DDFF3}" type="slidenum">
              <a:rPr lang="en-US"/>
              <a:pPr/>
              <a:t>‹#›</a:t>
            </a:fld>
            <a:endParaRPr lang="en-US"/>
          </a:p>
        </p:txBody>
      </p:sp>
    </p:spTree>
    <p:extLst>
      <p:ext uri="{BB962C8B-B14F-4D97-AF65-F5344CB8AC3E}">
        <p14:creationId xmlns:p14="http://schemas.microsoft.com/office/powerpoint/2010/main" val="418168500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29650" y="152400"/>
            <a:ext cx="514350" cy="31242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7086600" y="152400"/>
            <a:ext cx="1390650" cy="3124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sldNum" sz="quarter" idx="10"/>
          </p:nvPr>
        </p:nvSpPr>
        <p:spPr>
          <a:ln/>
        </p:spPr>
        <p:txBody>
          <a:bodyPr/>
          <a:lstStyle>
            <a:lvl1pPr>
              <a:defRPr/>
            </a:lvl1pPr>
          </a:lstStyle>
          <a:p>
            <a:fld id="{45373723-ADF1-5643-8B47-69748965D662}" type="slidenum">
              <a:rPr lang="en-US"/>
              <a:pPr/>
              <a:t>‹#›</a:t>
            </a:fld>
            <a:endParaRPr lang="en-US"/>
          </a:p>
        </p:txBody>
      </p:sp>
    </p:spTree>
    <p:extLst>
      <p:ext uri="{BB962C8B-B14F-4D97-AF65-F5344CB8AC3E}">
        <p14:creationId xmlns:p14="http://schemas.microsoft.com/office/powerpoint/2010/main" val="326039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752462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2"/>
          <p:cNvSpPr>
            <a:spLocks noGrp="1" noChangeArrowheads="1"/>
          </p:cNvSpPr>
          <p:nvPr>
            <p:ph type="sldNum" sz="quarter" idx="10"/>
          </p:nvPr>
        </p:nvSpPr>
        <p:spPr>
          <a:ln/>
        </p:spPr>
        <p:txBody>
          <a:bodyPr/>
          <a:lstStyle>
            <a:lvl1pPr>
              <a:defRPr/>
            </a:lvl1pPr>
          </a:lstStyle>
          <a:p>
            <a:fld id="{BEBCDD7E-72AE-364E-A276-3F777369A373}" type="slidenum">
              <a:rPr lang="en-US"/>
              <a:pPr/>
              <a:t>‹#›</a:t>
            </a:fld>
            <a:endParaRPr lang="en-US"/>
          </a:p>
        </p:txBody>
      </p:sp>
    </p:spTree>
    <p:extLst>
      <p:ext uri="{BB962C8B-B14F-4D97-AF65-F5344CB8AC3E}">
        <p14:creationId xmlns:p14="http://schemas.microsoft.com/office/powerpoint/2010/main" val="362231919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D085AAA8-B879-9A4B-B2AC-3209FCC203EA}" type="slidenum">
              <a:rPr lang="en-US"/>
              <a:pPr/>
              <a:t>‹#›</a:t>
            </a:fld>
            <a:endParaRPr lang="en-US"/>
          </a:p>
        </p:txBody>
      </p:sp>
    </p:spTree>
    <p:extLst>
      <p:ext uri="{BB962C8B-B14F-4D97-AF65-F5344CB8AC3E}">
        <p14:creationId xmlns:p14="http://schemas.microsoft.com/office/powerpoint/2010/main" val="297436479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fld id="{5D4F54A0-A81B-6E40-9A17-97EAF64B9858}" type="slidenum">
              <a:rPr lang="en-US"/>
              <a:pPr/>
              <a:t>‹#›</a:t>
            </a:fld>
            <a:endParaRPr lang="en-US"/>
          </a:p>
        </p:txBody>
      </p:sp>
    </p:spTree>
    <p:extLst>
      <p:ext uri="{BB962C8B-B14F-4D97-AF65-F5344CB8AC3E}">
        <p14:creationId xmlns:p14="http://schemas.microsoft.com/office/powerpoint/2010/main" val="289122821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14400" y="2041525"/>
            <a:ext cx="3581400" cy="2835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2041525"/>
            <a:ext cx="3581400" cy="2835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
          <p:cNvSpPr>
            <a:spLocks noGrp="1" noChangeArrowheads="1"/>
          </p:cNvSpPr>
          <p:nvPr>
            <p:ph type="sldNum" sz="quarter" idx="10"/>
          </p:nvPr>
        </p:nvSpPr>
        <p:spPr>
          <a:ln/>
        </p:spPr>
        <p:txBody>
          <a:bodyPr/>
          <a:lstStyle>
            <a:lvl1pPr>
              <a:defRPr/>
            </a:lvl1pPr>
          </a:lstStyle>
          <a:p>
            <a:fld id="{AFA1F92C-7D80-A142-8DA1-C81C820222F3}" type="slidenum">
              <a:rPr lang="en-US"/>
              <a:pPr/>
              <a:t>‹#›</a:t>
            </a:fld>
            <a:endParaRPr lang="en-US"/>
          </a:p>
        </p:txBody>
      </p:sp>
    </p:spTree>
    <p:extLst>
      <p:ext uri="{BB962C8B-B14F-4D97-AF65-F5344CB8AC3E}">
        <p14:creationId xmlns:p14="http://schemas.microsoft.com/office/powerpoint/2010/main" val="52222036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2"/>
          <p:cNvSpPr>
            <a:spLocks noGrp="1" noChangeArrowheads="1"/>
          </p:cNvSpPr>
          <p:nvPr>
            <p:ph type="sldNum" sz="quarter" idx="10"/>
          </p:nvPr>
        </p:nvSpPr>
        <p:spPr>
          <a:ln/>
        </p:spPr>
        <p:txBody>
          <a:bodyPr/>
          <a:lstStyle>
            <a:lvl1pPr>
              <a:defRPr/>
            </a:lvl1pPr>
          </a:lstStyle>
          <a:p>
            <a:fld id="{40964616-7F07-B94B-8EA8-7716A13181A2}" type="slidenum">
              <a:rPr lang="en-US"/>
              <a:pPr/>
              <a:t>‹#›</a:t>
            </a:fld>
            <a:endParaRPr lang="en-US"/>
          </a:p>
        </p:txBody>
      </p:sp>
    </p:spTree>
    <p:extLst>
      <p:ext uri="{BB962C8B-B14F-4D97-AF65-F5344CB8AC3E}">
        <p14:creationId xmlns:p14="http://schemas.microsoft.com/office/powerpoint/2010/main" val="317285756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a:spLocks noGrp="1" noChangeArrowheads="1"/>
          </p:cNvSpPr>
          <p:nvPr>
            <p:ph type="sldNum" sz="quarter" idx="10"/>
          </p:nvPr>
        </p:nvSpPr>
        <p:spPr>
          <a:ln/>
        </p:spPr>
        <p:txBody>
          <a:bodyPr/>
          <a:lstStyle>
            <a:lvl1pPr>
              <a:defRPr/>
            </a:lvl1pPr>
          </a:lstStyle>
          <a:p>
            <a:fld id="{0B24DEED-FF44-3B41-A605-15F047608D74}" type="slidenum">
              <a:rPr lang="en-US"/>
              <a:pPr/>
              <a:t>‹#›</a:t>
            </a:fld>
            <a:endParaRPr lang="en-US"/>
          </a:p>
        </p:txBody>
      </p:sp>
    </p:spTree>
    <p:extLst>
      <p:ext uri="{BB962C8B-B14F-4D97-AF65-F5344CB8AC3E}">
        <p14:creationId xmlns:p14="http://schemas.microsoft.com/office/powerpoint/2010/main" val="38584282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fld id="{2ADEB855-9551-D94F-910C-2FC8E361457F}" type="slidenum">
              <a:rPr lang="en-US"/>
              <a:pPr/>
              <a:t>‹#›</a:t>
            </a:fld>
            <a:endParaRPr lang="en-US"/>
          </a:p>
        </p:txBody>
      </p:sp>
    </p:spTree>
    <p:extLst>
      <p:ext uri="{BB962C8B-B14F-4D97-AF65-F5344CB8AC3E}">
        <p14:creationId xmlns:p14="http://schemas.microsoft.com/office/powerpoint/2010/main" val="96592689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fld id="{4F3CC728-79C5-0F43-AECB-669A51F768CE}" type="slidenum">
              <a:rPr lang="en-US"/>
              <a:pPr/>
              <a:t>‹#›</a:t>
            </a:fld>
            <a:endParaRPr lang="en-US"/>
          </a:p>
        </p:txBody>
      </p:sp>
    </p:spTree>
    <p:extLst>
      <p:ext uri="{BB962C8B-B14F-4D97-AF65-F5344CB8AC3E}">
        <p14:creationId xmlns:p14="http://schemas.microsoft.com/office/powerpoint/2010/main" val="186973210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fld id="{EA5D7CC9-A8B0-394B-ADB0-6E4DB18531AD}" type="slidenum">
              <a:rPr lang="en-US"/>
              <a:pPr/>
              <a:t>‹#›</a:t>
            </a:fld>
            <a:endParaRPr lang="en-US"/>
          </a:p>
        </p:txBody>
      </p:sp>
    </p:spTree>
    <p:extLst>
      <p:ext uri="{BB962C8B-B14F-4D97-AF65-F5344CB8AC3E}">
        <p14:creationId xmlns:p14="http://schemas.microsoft.com/office/powerpoint/2010/main" val="29962921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sldNum" sz="quarter" idx="10"/>
          </p:nvPr>
        </p:nvSpPr>
        <p:spPr>
          <a:ln/>
        </p:spPr>
        <p:txBody>
          <a:bodyPr/>
          <a:lstStyle>
            <a:lvl1pPr>
              <a:defRPr/>
            </a:lvl1pPr>
          </a:lstStyle>
          <a:p>
            <a:fld id="{CDF7B8BB-3AC4-BA45-A46F-F5CAFD178825}" type="slidenum">
              <a:rPr lang="en-US"/>
              <a:pPr/>
              <a:t>‹#›</a:t>
            </a:fld>
            <a:endParaRPr lang="en-US"/>
          </a:p>
        </p:txBody>
      </p:sp>
    </p:spTree>
    <p:extLst>
      <p:ext uri="{BB962C8B-B14F-4D97-AF65-F5344CB8AC3E}">
        <p14:creationId xmlns:p14="http://schemas.microsoft.com/office/powerpoint/2010/main" val="17599761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1.xml"/><Relationship Id="rId12" Type="http://schemas.openxmlformats.org/officeDocument/2006/relationships/theme" Target="../theme/theme10.xml"/><Relationship Id="rId1" Type="http://schemas.openxmlformats.org/officeDocument/2006/relationships/slideLayout" Target="../slideLayouts/slideLayout101.xml"/><Relationship Id="rId2" Type="http://schemas.openxmlformats.org/officeDocument/2006/relationships/slideLayout" Target="../slideLayouts/slideLayout102.xml"/><Relationship Id="rId3" Type="http://schemas.openxmlformats.org/officeDocument/2006/relationships/slideLayout" Target="../slideLayouts/slideLayout103.xml"/><Relationship Id="rId4" Type="http://schemas.openxmlformats.org/officeDocument/2006/relationships/slideLayout" Target="../slideLayouts/slideLayout104.xml"/><Relationship Id="rId5" Type="http://schemas.openxmlformats.org/officeDocument/2006/relationships/slideLayout" Target="../slideLayouts/slideLayout105.xml"/><Relationship Id="rId6" Type="http://schemas.openxmlformats.org/officeDocument/2006/relationships/slideLayout" Target="../slideLayouts/slideLayout106.xml"/><Relationship Id="rId7" Type="http://schemas.openxmlformats.org/officeDocument/2006/relationships/slideLayout" Target="../slideLayouts/slideLayout107.xml"/><Relationship Id="rId8" Type="http://schemas.openxmlformats.org/officeDocument/2006/relationships/slideLayout" Target="../slideLayouts/slideLayout108.xml"/><Relationship Id="rId9" Type="http://schemas.openxmlformats.org/officeDocument/2006/relationships/slideLayout" Target="../slideLayouts/slideLayout109.xml"/><Relationship Id="rId10" Type="http://schemas.openxmlformats.org/officeDocument/2006/relationships/slideLayout" Target="../slideLayouts/slideLayout1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3" Type="http://schemas.openxmlformats.org/officeDocument/2006/relationships/image" Target="../media/image1.png"/><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slideLayout" Target="../slideLayouts/slideLayout78.xml"/><Relationship Id="rId13" Type="http://schemas.openxmlformats.org/officeDocument/2006/relationships/theme" Target="../theme/theme7.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9.xml"/><Relationship Id="rId12" Type="http://schemas.openxmlformats.org/officeDocument/2006/relationships/theme" Target="../theme/theme8.xml"/><Relationship Id="rId1" Type="http://schemas.openxmlformats.org/officeDocument/2006/relationships/slideLayout" Target="../slideLayouts/slideLayout79.xml"/><Relationship Id="rId2" Type="http://schemas.openxmlformats.org/officeDocument/2006/relationships/slideLayout" Target="../slideLayouts/slideLayout80.xml"/><Relationship Id="rId3" Type="http://schemas.openxmlformats.org/officeDocument/2006/relationships/slideLayout" Target="../slideLayouts/slideLayout81.xml"/><Relationship Id="rId4" Type="http://schemas.openxmlformats.org/officeDocument/2006/relationships/slideLayout" Target="../slideLayouts/slideLayout82.xml"/><Relationship Id="rId5" Type="http://schemas.openxmlformats.org/officeDocument/2006/relationships/slideLayout" Target="../slideLayouts/slideLayout83.xml"/><Relationship Id="rId6" Type="http://schemas.openxmlformats.org/officeDocument/2006/relationships/slideLayout" Target="../slideLayouts/slideLayout84.xml"/><Relationship Id="rId7" Type="http://schemas.openxmlformats.org/officeDocument/2006/relationships/slideLayout" Target="../slideLayouts/slideLayout85.xml"/><Relationship Id="rId8" Type="http://schemas.openxmlformats.org/officeDocument/2006/relationships/slideLayout" Target="../slideLayouts/slideLayout86.xml"/><Relationship Id="rId9" Type="http://schemas.openxmlformats.org/officeDocument/2006/relationships/slideLayout" Target="../slideLayouts/slideLayout87.xml"/><Relationship Id="rId10" Type="http://schemas.openxmlformats.org/officeDocument/2006/relationships/slideLayout" Target="../slideLayouts/slideLayout88.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00.xml"/><Relationship Id="rId12" Type="http://schemas.openxmlformats.org/officeDocument/2006/relationships/theme" Target="../theme/theme9.xml"/><Relationship Id="rId1" Type="http://schemas.openxmlformats.org/officeDocument/2006/relationships/slideLayout" Target="../slideLayouts/slideLayout90.xml"/><Relationship Id="rId2" Type="http://schemas.openxmlformats.org/officeDocument/2006/relationships/slideLayout" Target="../slideLayouts/slideLayout91.xml"/><Relationship Id="rId3" Type="http://schemas.openxmlformats.org/officeDocument/2006/relationships/slideLayout" Target="../slideLayouts/slideLayout92.xml"/><Relationship Id="rId4" Type="http://schemas.openxmlformats.org/officeDocument/2006/relationships/slideLayout" Target="../slideLayouts/slideLayout93.xml"/><Relationship Id="rId5" Type="http://schemas.openxmlformats.org/officeDocument/2006/relationships/slideLayout" Target="../slideLayouts/slideLayout94.xml"/><Relationship Id="rId6" Type="http://schemas.openxmlformats.org/officeDocument/2006/relationships/slideLayout" Target="../slideLayouts/slideLayout95.xml"/><Relationship Id="rId7" Type="http://schemas.openxmlformats.org/officeDocument/2006/relationships/slideLayout" Target="../slideLayouts/slideLayout96.xml"/><Relationship Id="rId8" Type="http://schemas.openxmlformats.org/officeDocument/2006/relationships/slideLayout" Target="../slideLayouts/slideLayout97.xml"/><Relationship Id="rId9" Type="http://schemas.openxmlformats.org/officeDocument/2006/relationships/slideLayout" Target="../slideLayouts/slideLayout98.xml"/><Relationship Id="rId10"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Arial" charset="0"/>
          <a:ea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7CB47741-FA74-D84F-A9A5-AB1A9566A008}" type="slidenum">
              <a:rPr lang="en-US"/>
              <a:pPr/>
              <a:t>‹#›</a:t>
            </a:fld>
            <a:endParaRPr lang="en-US"/>
          </a:p>
        </p:txBody>
      </p:sp>
      <p:sp>
        <p:nvSpPr>
          <p:cNvPr id="46083" name="Rectangle 6"/>
          <p:cNvSpPr>
            <a:spLocks noGrp="1" noChangeArrowheads="1"/>
          </p:cNvSpPr>
          <p:nvPr>
            <p:ph type="title"/>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0" rIns="91440" bIns="45720" numCol="1" anchor="ctr" anchorCtr="0" compatLnSpc="1">
            <a:prstTxWarp prst="textNoShape">
              <a:avLst/>
            </a:prstTxWarp>
          </a:bodyPr>
          <a:lstStyle/>
          <a:p>
            <a:pPr lvl="0"/>
            <a:r>
              <a:rPr lang="en-US"/>
              <a:t>Click to edit Master title style</a:t>
            </a:r>
          </a:p>
        </p:txBody>
      </p:sp>
      <p:sp>
        <p:nvSpPr>
          <p:cNvPr id="46084" name="Rectangle 7"/>
          <p:cNvSpPr>
            <a:spLocks noGrp="1" noChangeArrowheads="1"/>
          </p:cNvSpPr>
          <p:nvPr>
            <p:ph type="body" idx="1"/>
          </p:nvPr>
        </p:nvSpPr>
        <p:spPr bwMode="auto">
          <a:xfrm>
            <a:off x="685800" y="1295400"/>
            <a:ext cx="8001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3306" name="AutoShape 10">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83307" name="AutoShape 11">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83308" name="Rectangle 12"/>
          <p:cNvSpPr>
            <a:spLocks noChangeArrowheads="1"/>
          </p:cNvSpPr>
          <p:nvPr userDrawn="1"/>
        </p:nvSpPr>
        <p:spPr bwMode="auto">
          <a:xfrm>
            <a:off x="5419725" y="6577013"/>
            <a:ext cx="3686175" cy="274637"/>
          </a:xfrm>
          <a:prstGeom prst="rect">
            <a:avLst/>
          </a:prstGeom>
          <a:noFill/>
          <a:ln w="9525" algn="ctr">
            <a:noFill/>
            <a:miter lim="800000"/>
            <a:headEnd/>
            <a:tailEnd/>
          </a:ln>
          <a:effectLst/>
        </p:spPr>
        <p:txBody>
          <a:bodyPr wrap="none">
            <a:spAutoFit/>
          </a:bodyPr>
          <a:lstStyle/>
          <a:p>
            <a:pPr algn="ctr">
              <a:spcAft>
                <a:spcPct val="0"/>
              </a:spcAft>
              <a:buClrTx/>
              <a:defRPr/>
            </a:pPr>
            <a:r>
              <a:rPr lang="en-US" sz="1200">
                <a:solidFill>
                  <a:schemeClr val="tx1"/>
                </a:solidFill>
                <a:ea typeface="+mn-ea"/>
                <a:cs typeface="Times New Roman" pitchFamily="18" charset="0"/>
                <a:sym typeface="Symbol" pitchFamily="18" charset="2"/>
              </a:rPr>
              <a:t></a:t>
            </a:r>
            <a:r>
              <a:rPr lang="en-US" sz="1200">
                <a:solidFill>
                  <a:srgbClr val="000000"/>
                </a:solidFill>
                <a:ea typeface="+mn-ea"/>
                <a:cs typeface="Times New Roman" pitchFamily="18" charset="0"/>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hf hdr="0" ftr="0" dt="0"/>
  <p:txStyles>
    <p:titleStyle>
      <a:lvl1pPr algn="l" rtl="0" eaLnBrk="0" fontAlgn="base" hangingPunct="0">
        <a:spcBef>
          <a:spcPct val="0"/>
        </a:spcBef>
        <a:spcAft>
          <a:spcPct val="0"/>
        </a:spcAft>
        <a:defRPr sz="3600" b="1">
          <a:solidFill>
            <a:srgbClr val="F9A75E"/>
          </a:solidFill>
          <a:latin typeface="+mj-lt"/>
          <a:ea typeface="ＭＳ Ｐゴシック" charset="0"/>
          <a:cs typeface="+mj-cs"/>
        </a:defRPr>
      </a:lvl1pPr>
      <a:lvl2pPr algn="l" rtl="0" eaLnBrk="0" fontAlgn="base" hangingPunct="0">
        <a:spcBef>
          <a:spcPct val="0"/>
        </a:spcBef>
        <a:spcAft>
          <a:spcPct val="0"/>
        </a:spcAft>
        <a:defRPr sz="3600" b="1">
          <a:solidFill>
            <a:srgbClr val="F9A75E"/>
          </a:solidFill>
          <a:latin typeface="Arial" charset="0"/>
          <a:ea typeface="ＭＳ Ｐゴシック" charset="0"/>
        </a:defRPr>
      </a:lvl2pPr>
      <a:lvl3pPr algn="l" rtl="0" eaLnBrk="0" fontAlgn="base" hangingPunct="0">
        <a:spcBef>
          <a:spcPct val="0"/>
        </a:spcBef>
        <a:spcAft>
          <a:spcPct val="0"/>
        </a:spcAft>
        <a:defRPr sz="3600" b="1">
          <a:solidFill>
            <a:srgbClr val="F9A75E"/>
          </a:solidFill>
          <a:latin typeface="Arial" charset="0"/>
          <a:ea typeface="ＭＳ Ｐゴシック" charset="0"/>
        </a:defRPr>
      </a:lvl3pPr>
      <a:lvl4pPr algn="l" rtl="0" eaLnBrk="0" fontAlgn="base" hangingPunct="0">
        <a:spcBef>
          <a:spcPct val="0"/>
        </a:spcBef>
        <a:spcAft>
          <a:spcPct val="0"/>
        </a:spcAft>
        <a:defRPr sz="3600" b="1">
          <a:solidFill>
            <a:srgbClr val="F9A75E"/>
          </a:solidFill>
          <a:latin typeface="Arial" charset="0"/>
          <a:ea typeface="ＭＳ Ｐゴシック" charset="0"/>
        </a:defRPr>
      </a:lvl4pPr>
      <a:lvl5pPr algn="l" rtl="0" eaLnBrk="0" fontAlgn="base" hangingPunct="0">
        <a:spcBef>
          <a:spcPct val="0"/>
        </a:spcBef>
        <a:spcAft>
          <a:spcPct val="0"/>
        </a:spcAft>
        <a:defRPr sz="3600" b="1">
          <a:solidFill>
            <a:srgbClr val="F9A75E"/>
          </a:solidFill>
          <a:latin typeface="Arial" charset="0"/>
          <a:ea typeface="ＭＳ Ｐゴシック" charset="0"/>
        </a:defRPr>
      </a:lvl5pPr>
      <a:lvl6pPr marL="457200" algn="l" rtl="0" fontAlgn="base">
        <a:spcBef>
          <a:spcPct val="0"/>
        </a:spcBef>
        <a:spcAft>
          <a:spcPct val="0"/>
        </a:spcAft>
        <a:defRPr sz="3600" b="1">
          <a:solidFill>
            <a:srgbClr val="F9A75E"/>
          </a:solidFill>
          <a:latin typeface="Arial" charset="0"/>
        </a:defRPr>
      </a:lvl6pPr>
      <a:lvl7pPr marL="914400" algn="l" rtl="0" fontAlgn="base">
        <a:spcBef>
          <a:spcPct val="0"/>
        </a:spcBef>
        <a:spcAft>
          <a:spcPct val="0"/>
        </a:spcAft>
        <a:defRPr sz="3600" b="1">
          <a:solidFill>
            <a:srgbClr val="F9A75E"/>
          </a:solidFill>
          <a:latin typeface="Arial" charset="0"/>
        </a:defRPr>
      </a:lvl7pPr>
      <a:lvl8pPr marL="1371600" algn="l" rtl="0" fontAlgn="base">
        <a:spcBef>
          <a:spcPct val="0"/>
        </a:spcBef>
        <a:spcAft>
          <a:spcPct val="0"/>
        </a:spcAft>
        <a:defRPr sz="3600" b="1">
          <a:solidFill>
            <a:srgbClr val="F9A75E"/>
          </a:solidFill>
          <a:latin typeface="Arial" charset="0"/>
        </a:defRPr>
      </a:lvl8pPr>
      <a:lvl9pPr marL="1828800" algn="l" rtl="0" fontAlgn="base">
        <a:spcBef>
          <a:spcPct val="0"/>
        </a:spcBef>
        <a:spcAft>
          <a:spcPct val="0"/>
        </a:spcAft>
        <a:defRPr sz="3600" b="1">
          <a:solidFill>
            <a:srgbClr val="F9A75E"/>
          </a:solidFill>
          <a:latin typeface="Arial" charset="0"/>
        </a:defRPr>
      </a:lvl9pPr>
    </p:titleStyle>
    <p:bodyStyle>
      <a:lvl1pPr marL="228600" indent="-228600" algn="l" rtl="0" eaLnBrk="0" fontAlgn="base" hangingPunct="0">
        <a:spcBef>
          <a:spcPct val="0"/>
        </a:spcBef>
        <a:spcAft>
          <a:spcPct val="25000"/>
        </a:spcAft>
        <a:buClr>
          <a:srgbClr val="4F87C6"/>
        </a:buClr>
        <a:buFont typeface="Wingdings" charset="0"/>
        <a:buChar char="§"/>
        <a:defRPr sz="2800" b="1">
          <a:solidFill>
            <a:srgbClr val="000000"/>
          </a:solidFill>
          <a:latin typeface="+mn-lt"/>
          <a:ea typeface="ＭＳ Ｐゴシック" charset="0"/>
          <a:cs typeface="+mn-cs"/>
        </a:defRPr>
      </a:lvl1pPr>
      <a:lvl2pPr marL="747713" indent="-290513" algn="l" rtl="0" eaLnBrk="0" fontAlgn="base" hangingPunct="0">
        <a:spcBef>
          <a:spcPct val="0"/>
        </a:spcBef>
        <a:spcAft>
          <a:spcPct val="25000"/>
        </a:spcAft>
        <a:buClr>
          <a:srgbClr val="4F87C6"/>
        </a:buClr>
        <a:buFont typeface="Arial" charset="0"/>
        <a:buChar char="–"/>
        <a:defRPr sz="2200" b="1">
          <a:solidFill>
            <a:srgbClr val="000000"/>
          </a:solidFill>
          <a:latin typeface="+mn-lt"/>
          <a:ea typeface="ＭＳ Ｐゴシック" charset="0"/>
        </a:defRPr>
      </a:lvl2pPr>
      <a:lvl3pPr marL="1143000" indent="-228600" algn="l" rtl="0" eaLnBrk="0" fontAlgn="base" hangingPunct="0">
        <a:spcBef>
          <a:spcPct val="0"/>
        </a:spcBef>
        <a:spcAft>
          <a:spcPct val="25000"/>
        </a:spcAft>
        <a:buClr>
          <a:srgbClr val="4F87C6"/>
        </a:buClr>
        <a:buFont typeface="Arial" charset="0"/>
        <a:buChar char="-"/>
        <a:defRPr sz="2000" b="1">
          <a:solidFill>
            <a:schemeClr val="tx1"/>
          </a:solidFill>
          <a:latin typeface="+mn-lt"/>
          <a:ea typeface="ＭＳ Ｐゴシック" charset="0"/>
        </a:defRPr>
      </a:lvl3pPr>
      <a:lvl4pPr marL="1662113" indent="-290513" algn="l" rtl="0" eaLnBrk="0" fontAlgn="base" hangingPunct="0">
        <a:spcBef>
          <a:spcPct val="0"/>
        </a:spcBef>
        <a:spcAft>
          <a:spcPct val="25000"/>
        </a:spcAft>
        <a:buClr>
          <a:srgbClr val="4F87C6"/>
        </a:buClr>
        <a:buFont typeface="Arial" charset="0"/>
        <a:defRPr sz="2000" b="1">
          <a:solidFill>
            <a:schemeClr val="tx1"/>
          </a:solidFill>
          <a:latin typeface="+mn-lt"/>
          <a:ea typeface="ＭＳ Ｐゴシック" charset="0"/>
        </a:defRPr>
      </a:lvl4pPr>
      <a:lvl5pPr marL="2057400" indent="-228600" algn="l" rtl="0" eaLnBrk="0" fontAlgn="base" hangingPunct="0">
        <a:spcBef>
          <a:spcPct val="0"/>
        </a:spcBef>
        <a:spcAft>
          <a:spcPct val="25000"/>
        </a:spcAft>
        <a:buClr>
          <a:srgbClr val="4F87C6"/>
        </a:buClr>
        <a:buFont typeface="Wingdings" charset="0"/>
        <a:buChar char="§"/>
        <a:defRPr sz="2000" b="1">
          <a:solidFill>
            <a:schemeClr val="tx1"/>
          </a:solidFill>
          <a:latin typeface="+mn-lt"/>
          <a:ea typeface="ＭＳ Ｐゴシック" charset="0"/>
        </a:defRPr>
      </a:lvl5pPr>
      <a:lvl6pPr marL="2514600" indent="-228600" algn="l" rtl="0" fontAlgn="base">
        <a:spcBef>
          <a:spcPct val="0"/>
        </a:spcBef>
        <a:spcAft>
          <a:spcPct val="25000"/>
        </a:spcAft>
        <a:buClr>
          <a:srgbClr val="4F87C6"/>
        </a:buClr>
        <a:buFont typeface="Wingdings" pitchFamily="2" charset="2"/>
        <a:buChar char="§"/>
        <a:defRPr sz="2000" b="1">
          <a:solidFill>
            <a:schemeClr val="tx1"/>
          </a:solidFill>
          <a:latin typeface="+mn-lt"/>
        </a:defRPr>
      </a:lvl6pPr>
      <a:lvl7pPr marL="2971800" indent="-228600" algn="l" rtl="0" fontAlgn="base">
        <a:spcBef>
          <a:spcPct val="0"/>
        </a:spcBef>
        <a:spcAft>
          <a:spcPct val="25000"/>
        </a:spcAft>
        <a:buClr>
          <a:srgbClr val="4F87C6"/>
        </a:buClr>
        <a:buFont typeface="Wingdings" pitchFamily="2" charset="2"/>
        <a:buChar char="§"/>
        <a:defRPr sz="2000" b="1">
          <a:solidFill>
            <a:schemeClr val="tx1"/>
          </a:solidFill>
          <a:latin typeface="+mn-lt"/>
        </a:defRPr>
      </a:lvl7pPr>
      <a:lvl8pPr marL="3429000" indent="-228600" algn="l" rtl="0" fontAlgn="base">
        <a:spcBef>
          <a:spcPct val="0"/>
        </a:spcBef>
        <a:spcAft>
          <a:spcPct val="25000"/>
        </a:spcAft>
        <a:buClr>
          <a:srgbClr val="4F87C6"/>
        </a:buClr>
        <a:buFont typeface="Wingdings" pitchFamily="2" charset="2"/>
        <a:buChar char="§"/>
        <a:defRPr sz="2000" b="1">
          <a:solidFill>
            <a:schemeClr val="tx1"/>
          </a:solidFill>
          <a:latin typeface="+mn-lt"/>
        </a:defRPr>
      </a:lvl8pPr>
      <a:lvl9pPr marL="3886200" indent="-228600" algn="l" rtl="0" fontAlgn="base">
        <a:spcBef>
          <a:spcPct val="0"/>
        </a:spcBef>
        <a:spcAft>
          <a:spcPct val="25000"/>
        </a:spcAft>
        <a:buClr>
          <a:srgbClr val="4F87C6"/>
        </a:buClr>
        <a:buFont typeface="Wingdings" pitchFamily="2" charset="2"/>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0F5F7"/>
        </a:solidFill>
        <a:effectLst/>
      </p:bgPr>
    </p:bg>
    <p:spTree>
      <p:nvGrpSpPr>
        <p:cNvPr id="1" name=""/>
        <p:cNvGrpSpPr/>
        <p:nvPr/>
      </p:nvGrpSpPr>
      <p:grpSpPr>
        <a:xfrm>
          <a:off x="0" y="0"/>
          <a:ext cx="0" cy="0"/>
          <a:chOff x="0" y="0"/>
          <a:chExt cx="0" cy="0"/>
        </a:xfrm>
      </p:grpSpPr>
      <p:sp>
        <p:nvSpPr>
          <p:cNvPr id="141321" name="Rectangle 9"/>
          <p:cNvSpPr>
            <a:spLocks noChangeArrowheads="1"/>
          </p:cNvSpPr>
          <p:nvPr/>
        </p:nvSpPr>
        <p:spPr bwMode="auto">
          <a:xfrm flipV="1">
            <a:off x="0" y="0"/>
            <a:ext cx="9144000" cy="1600200"/>
          </a:xfrm>
          <a:prstGeom prst="rect">
            <a:avLst/>
          </a:prstGeom>
          <a:solidFill>
            <a:srgbClr val="F9F9F7"/>
          </a:solidFill>
          <a:ln w="9525" algn="ctr">
            <a:noFill/>
            <a:miter lim="800000"/>
            <a:headEnd/>
            <a:tailEnd/>
          </a:ln>
          <a:effectLst/>
        </p:spPr>
        <p:txBody>
          <a:bodyPr wrap="none" anchor="ctr"/>
          <a:lstStyle/>
          <a:p>
            <a:pPr>
              <a:defRPr/>
            </a:pPr>
            <a:endParaRPr lang="en-GB">
              <a:ea typeface="+mn-ea"/>
              <a:cs typeface="Times New Roman" pitchFamily="18" charset="0"/>
            </a:endParaRPr>
          </a:p>
        </p:txBody>
      </p:sp>
      <p:sp>
        <p:nvSpPr>
          <p:cNvPr id="141322" name="Rectangle 10"/>
          <p:cNvSpPr>
            <a:spLocks noChangeArrowheads="1"/>
          </p:cNvSpPr>
          <p:nvPr/>
        </p:nvSpPr>
        <p:spPr bwMode="auto">
          <a:xfrm>
            <a:off x="0" y="1600200"/>
            <a:ext cx="457200" cy="5257800"/>
          </a:xfrm>
          <a:prstGeom prst="rect">
            <a:avLst/>
          </a:prstGeom>
          <a:solidFill>
            <a:srgbClr val="A0CED6"/>
          </a:solidFill>
          <a:ln w="9525" algn="ctr">
            <a:noFill/>
            <a:miter lim="800000"/>
            <a:headEnd/>
            <a:tailEnd/>
          </a:ln>
          <a:effectLst/>
        </p:spPr>
        <p:txBody>
          <a:bodyPr wrap="none" anchor="ctr"/>
          <a:lstStyle/>
          <a:p>
            <a:pPr>
              <a:defRPr/>
            </a:pPr>
            <a:endParaRPr lang="en-GB">
              <a:ea typeface="+mn-ea"/>
              <a:cs typeface="Times New Roman" pitchFamily="18" charset="0"/>
            </a:endParaRPr>
          </a:p>
        </p:txBody>
      </p:sp>
      <p:sp>
        <p:nvSpPr>
          <p:cNvPr id="141323" name="Line 11"/>
          <p:cNvSpPr>
            <a:spLocks noChangeShapeType="1"/>
          </p:cNvSpPr>
          <p:nvPr/>
        </p:nvSpPr>
        <p:spPr bwMode="auto">
          <a:xfrm flipH="1">
            <a:off x="0" y="1600200"/>
            <a:ext cx="9144000" cy="0"/>
          </a:xfrm>
          <a:prstGeom prst="line">
            <a:avLst/>
          </a:prstGeom>
          <a:noFill/>
          <a:ln w="12700">
            <a:solidFill>
              <a:srgbClr val="5F5F5F"/>
            </a:solidFill>
            <a:round/>
            <a:headEnd/>
            <a:tailEnd/>
          </a:ln>
          <a:effectLst/>
        </p:spPr>
        <p:txBody>
          <a:bodyPr anchor="ctr"/>
          <a:lstStyle/>
          <a:p>
            <a:pPr>
              <a:defRPr/>
            </a:pPr>
            <a:endParaRPr lang="en-GB">
              <a:ea typeface="+mn-ea"/>
              <a:cs typeface="Times New Roman" pitchFamily="18" charset="0"/>
            </a:endParaRPr>
          </a:p>
        </p:txBody>
      </p:sp>
      <p:sp>
        <p:nvSpPr>
          <p:cNvPr id="141314" name="Rectangle 2"/>
          <p:cNvSpPr>
            <a:spLocks noGrp="1" noChangeArrowheads="1"/>
          </p:cNvSpPr>
          <p:nvPr>
            <p:ph type="title"/>
          </p:nvPr>
        </p:nvSpPr>
        <p:spPr bwMode="auto">
          <a:xfrm>
            <a:off x="-6999288" y="889000"/>
            <a:ext cx="17162463" cy="1390650"/>
          </a:xfrm>
          <a:prstGeom prst="rect">
            <a:avLst/>
          </a:prstGeom>
          <a:solidFill>
            <a:srgbClr val="FDC382"/>
          </a:solidFill>
          <a:ln w="9525">
            <a:noFill/>
            <a:miter lim="800000"/>
            <a:headEnd/>
            <a:tailEnd/>
          </a:ln>
          <a:effectLst>
            <a:outerShdw dist="63500" dir="2212194" algn="ctr" rotWithShape="0">
              <a:srgbClr val="5F5F5F"/>
            </a:outerShdw>
          </a:effectLst>
        </p:spPr>
        <p:txBody>
          <a:bodyPr vert="horz" wrap="none" lIns="182880" tIns="0" rIns="182880" bIns="0" numCol="1" anchor="ctr" anchorCtr="0" compatLnSpc="1">
            <a:prstTxWarp prst="textNoShape">
              <a:avLst/>
            </a:prstTxWarp>
            <a:spAutoFit/>
          </a:bodyPr>
          <a:lstStyle/>
          <a:p>
            <a:pPr lvl="0"/>
            <a:r>
              <a:rPr lang="en-US" smtClean="0"/>
              <a:t>Click to edit Master title style</a:t>
            </a:r>
          </a:p>
        </p:txBody>
      </p:sp>
      <p:sp>
        <p:nvSpPr>
          <p:cNvPr id="37894" name="Rectangle 3"/>
          <p:cNvSpPr>
            <a:spLocks noGrp="1" noChangeArrowheads="1"/>
          </p:cNvSpPr>
          <p:nvPr>
            <p:ph type="body" idx="1"/>
          </p:nvPr>
        </p:nvSpPr>
        <p:spPr bwMode="auto">
          <a:xfrm>
            <a:off x="914400" y="2514600"/>
            <a:ext cx="73152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1318" name="Rectangle 6"/>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4E915829-A842-C24B-A39B-A7727BBF4C0B}" type="slidenum">
              <a:rPr lang="en-US"/>
              <a:pPr/>
              <a:t>‹#›</a:t>
            </a:fld>
            <a:endParaRPr lang="en-US"/>
          </a:p>
        </p:txBody>
      </p:sp>
      <p:sp>
        <p:nvSpPr>
          <p:cNvPr id="141320" name="Rectangle 8"/>
          <p:cNvSpPr>
            <a:spLocks noChangeArrowheads="1"/>
          </p:cNvSpPr>
          <p:nvPr/>
        </p:nvSpPr>
        <p:spPr bwMode="auto">
          <a:xfrm>
            <a:off x="5419725" y="6577013"/>
            <a:ext cx="3686175" cy="274637"/>
          </a:xfrm>
          <a:prstGeom prst="rect">
            <a:avLst/>
          </a:prstGeom>
          <a:noFill/>
          <a:ln w="9525" algn="ctr">
            <a:noFill/>
            <a:miter lim="800000"/>
            <a:headEnd/>
            <a:tailEnd/>
          </a:ln>
          <a:effectLst/>
        </p:spPr>
        <p:txBody>
          <a:bodyPr wrap="none">
            <a:spAutoFit/>
          </a:bodyPr>
          <a:lstStyle/>
          <a:p>
            <a:pPr algn="ctr">
              <a:spcAft>
                <a:spcPct val="0"/>
              </a:spcAft>
              <a:buClrTx/>
              <a:defRPr/>
            </a:pPr>
            <a:r>
              <a:rPr lang="en-US" sz="1200">
                <a:solidFill>
                  <a:schemeClr val="tx1"/>
                </a:solidFill>
                <a:ea typeface="+mn-ea"/>
                <a:cs typeface="Times New Roman" pitchFamily="18" charset="0"/>
                <a:sym typeface="Symbol" pitchFamily="18" charset="2"/>
              </a:rPr>
              <a:t></a:t>
            </a:r>
            <a:r>
              <a:rPr lang="en-US" sz="1200">
                <a:solidFill>
                  <a:srgbClr val="000000"/>
                </a:solidFill>
                <a:ea typeface="+mn-ea"/>
                <a:cs typeface="Times New Roman" pitchFamily="18" charset="0"/>
              </a:rPr>
              <a:t> 2007 Pearson Education, Inc.  All rights reserved.</a:t>
            </a:r>
          </a:p>
        </p:txBody>
      </p:sp>
      <p:sp>
        <p:nvSpPr>
          <p:cNvPr id="141326" name="AutoShape 14">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41327" name="AutoShape 15">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ctr" rtl="0" eaLnBrk="0" fontAlgn="base" hangingPunct="0">
        <a:lnSpc>
          <a:spcPct val="95000"/>
        </a:lnSpc>
        <a:spcBef>
          <a:spcPct val="0"/>
        </a:spcBef>
        <a:spcAft>
          <a:spcPct val="0"/>
        </a:spcAft>
        <a:defRPr sz="9600" b="1">
          <a:solidFill>
            <a:schemeClr val="bg1"/>
          </a:solidFill>
          <a:latin typeface="+mj-lt"/>
          <a:ea typeface="ＭＳ Ｐゴシック" charset="0"/>
          <a:cs typeface="+mj-cs"/>
        </a:defRPr>
      </a:lvl1pPr>
      <a:lvl2pPr algn="ctr" rtl="0" eaLnBrk="0" fontAlgn="base" hangingPunct="0">
        <a:lnSpc>
          <a:spcPct val="95000"/>
        </a:lnSpc>
        <a:spcBef>
          <a:spcPct val="0"/>
        </a:spcBef>
        <a:spcAft>
          <a:spcPct val="0"/>
        </a:spcAft>
        <a:defRPr sz="9600" b="1">
          <a:solidFill>
            <a:schemeClr val="bg1"/>
          </a:solidFill>
          <a:latin typeface="Arial" charset="0"/>
          <a:ea typeface="ＭＳ Ｐゴシック" charset="0"/>
        </a:defRPr>
      </a:lvl2pPr>
      <a:lvl3pPr algn="ctr" rtl="0" eaLnBrk="0" fontAlgn="base" hangingPunct="0">
        <a:lnSpc>
          <a:spcPct val="95000"/>
        </a:lnSpc>
        <a:spcBef>
          <a:spcPct val="0"/>
        </a:spcBef>
        <a:spcAft>
          <a:spcPct val="0"/>
        </a:spcAft>
        <a:defRPr sz="9600" b="1">
          <a:solidFill>
            <a:schemeClr val="bg1"/>
          </a:solidFill>
          <a:latin typeface="Arial" charset="0"/>
          <a:ea typeface="ＭＳ Ｐゴシック" charset="0"/>
        </a:defRPr>
      </a:lvl3pPr>
      <a:lvl4pPr algn="ctr" rtl="0" eaLnBrk="0" fontAlgn="base" hangingPunct="0">
        <a:lnSpc>
          <a:spcPct val="95000"/>
        </a:lnSpc>
        <a:spcBef>
          <a:spcPct val="0"/>
        </a:spcBef>
        <a:spcAft>
          <a:spcPct val="0"/>
        </a:spcAft>
        <a:defRPr sz="9600" b="1">
          <a:solidFill>
            <a:schemeClr val="bg1"/>
          </a:solidFill>
          <a:latin typeface="Arial" charset="0"/>
          <a:ea typeface="ＭＳ Ｐゴシック" charset="0"/>
        </a:defRPr>
      </a:lvl4pPr>
      <a:lvl5pPr algn="ctr" rtl="0" eaLnBrk="0" fontAlgn="base" hangingPunct="0">
        <a:lnSpc>
          <a:spcPct val="95000"/>
        </a:lnSpc>
        <a:spcBef>
          <a:spcPct val="0"/>
        </a:spcBef>
        <a:spcAft>
          <a:spcPct val="0"/>
        </a:spcAft>
        <a:defRPr sz="9600" b="1">
          <a:solidFill>
            <a:schemeClr val="bg1"/>
          </a:solidFill>
          <a:latin typeface="Arial" charset="0"/>
          <a:ea typeface="ＭＳ Ｐゴシック" charset="0"/>
        </a:defRPr>
      </a:lvl5pPr>
      <a:lvl6pPr marL="457200" algn="ctr" rtl="0" fontAlgn="base">
        <a:lnSpc>
          <a:spcPct val="95000"/>
        </a:lnSpc>
        <a:spcBef>
          <a:spcPct val="0"/>
        </a:spcBef>
        <a:spcAft>
          <a:spcPct val="0"/>
        </a:spcAft>
        <a:defRPr sz="9600" b="1">
          <a:solidFill>
            <a:schemeClr val="bg1"/>
          </a:solidFill>
          <a:latin typeface="Arial" charset="0"/>
        </a:defRPr>
      </a:lvl6pPr>
      <a:lvl7pPr marL="914400" algn="ctr" rtl="0" fontAlgn="base">
        <a:lnSpc>
          <a:spcPct val="95000"/>
        </a:lnSpc>
        <a:spcBef>
          <a:spcPct val="0"/>
        </a:spcBef>
        <a:spcAft>
          <a:spcPct val="0"/>
        </a:spcAft>
        <a:defRPr sz="9600" b="1">
          <a:solidFill>
            <a:schemeClr val="bg1"/>
          </a:solidFill>
          <a:latin typeface="Arial" charset="0"/>
        </a:defRPr>
      </a:lvl7pPr>
      <a:lvl8pPr marL="1371600" algn="ctr" rtl="0" fontAlgn="base">
        <a:lnSpc>
          <a:spcPct val="95000"/>
        </a:lnSpc>
        <a:spcBef>
          <a:spcPct val="0"/>
        </a:spcBef>
        <a:spcAft>
          <a:spcPct val="0"/>
        </a:spcAft>
        <a:defRPr sz="9600" b="1">
          <a:solidFill>
            <a:schemeClr val="bg1"/>
          </a:solidFill>
          <a:latin typeface="Arial" charset="0"/>
        </a:defRPr>
      </a:lvl8pPr>
      <a:lvl9pPr marL="1828800" algn="ctr" rtl="0" fontAlgn="base">
        <a:lnSpc>
          <a:spcPct val="95000"/>
        </a:lnSpc>
        <a:spcBef>
          <a:spcPct val="0"/>
        </a:spcBef>
        <a:spcAft>
          <a:spcPct val="0"/>
        </a:spcAft>
        <a:defRPr sz="9600" b="1">
          <a:solidFill>
            <a:schemeClr val="bg1"/>
          </a:solidFill>
          <a:latin typeface="Arial" charset="0"/>
        </a:defRPr>
      </a:lvl9pPr>
    </p:titleStyle>
    <p:bodyStyle>
      <a:lvl1pPr marL="342900" indent="-342900" algn="ctr" rtl="0" eaLnBrk="0" fontAlgn="base" hangingPunct="0">
        <a:lnSpc>
          <a:spcPct val="95000"/>
        </a:lnSpc>
        <a:spcBef>
          <a:spcPct val="0"/>
        </a:spcBef>
        <a:spcAft>
          <a:spcPct val="20000"/>
        </a:spcAft>
        <a:defRPr sz="6000" b="1">
          <a:solidFill>
            <a:srgbClr val="4F87C6"/>
          </a:solidFill>
          <a:latin typeface="+mn-lt"/>
          <a:ea typeface="ＭＳ Ｐゴシック" charset="0"/>
          <a:cs typeface="+mn-cs"/>
        </a:defRPr>
      </a:lvl1pPr>
      <a:lvl2pPr marL="742950" indent="-285750" algn="ctr" rtl="0" eaLnBrk="0" fontAlgn="base" hangingPunct="0">
        <a:lnSpc>
          <a:spcPct val="95000"/>
        </a:lnSpc>
        <a:spcBef>
          <a:spcPct val="0"/>
        </a:spcBef>
        <a:spcAft>
          <a:spcPct val="20000"/>
        </a:spcAft>
        <a:defRPr sz="4000" b="1" i="1">
          <a:solidFill>
            <a:schemeClr val="tx1"/>
          </a:solidFill>
          <a:latin typeface="+mn-lt"/>
          <a:ea typeface="ＭＳ Ｐゴシック" charset="0"/>
        </a:defRPr>
      </a:lvl2pPr>
      <a:lvl3pPr marL="1143000" indent="-228600" algn="l" rtl="0" eaLnBrk="0" fontAlgn="base" hangingPunct="0">
        <a:lnSpc>
          <a:spcPct val="95000"/>
        </a:lnSpc>
        <a:spcBef>
          <a:spcPct val="0"/>
        </a:spcBef>
        <a:spcAft>
          <a:spcPct val="20000"/>
        </a:spcAft>
        <a:defRPr sz="2400">
          <a:solidFill>
            <a:schemeClr val="tx1"/>
          </a:solidFill>
          <a:latin typeface="+mn-lt"/>
          <a:ea typeface="ＭＳ Ｐゴシック" charset="0"/>
        </a:defRPr>
      </a:lvl3pPr>
      <a:lvl4pPr marL="1600200" indent="-228600" algn="l" rtl="0" eaLnBrk="0" fontAlgn="base" hangingPunct="0">
        <a:lnSpc>
          <a:spcPct val="95000"/>
        </a:lnSpc>
        <a:spcBef>
          <a:spcPct val="0"/>
        </a:spcBef>
        <a:spcAft>
          <a:spcPct val="20000"/>
        </a:spcAft>
        <a:defRPr sz="2000">
          <a:solidFill>
            <a:schemeClr val="tx1"/>
          </a:solidFill>
          <a:latin typeface="+mn-lt"/>
          <a:ea typeface="ＭＳ Ｐゴシック" charset="0"/>
        </a:defRPr>
      </a:lvl4pPr>
      <a:lvl5pPr marL="2057400" indent="-228600" algn="l" rtl="0" eaLnBrk="0" fontAlgn="base" hangingPunct="0">
        <a:lnSpc>
          <a:spcPct val="95000"/>
        </a:lnSpc>
        <a:spcBef>
          <a:spcPct val="0"/>
        </a:spcBef>
        <a:spcAft>
          <a:spcPct val="20000"/>
        </a:spcAft>
        <a:defRPr sz="2000">
          <a:solidFill>
            <a:schemeClr val="tx1"/>
          </a:solidFill>
          <a:latin typeface="+mn-lt"/>
          <a:ea typeface="ＭＳ Ｐゴシック" charset="0"/>
        </a:defRPr>
      </a:lvl5pPr>
      <a:lvl6pPr marL="2514600" indent="-228600" algn="l" rtl="0" fontAlgn="base">
        <a:lnSpc>
          <a:spcPct val="95000"/>
        </a:lnSpc>
        <a:spcBef>
          <a:spcPct val="0"/>
        </a:spcBef>
        <a:spcAft>
          <a:spcPct val="20000"/>
        </a:spcAft>
        <a:defRPr sz="2000">
          <a:solidFill>
            <a:schemeClr val="tx1"/>
          </a:solidFill>
          <a:latin typeface="+mn-lt"/>
        </a:defRPr>
      </a:lvl6pPr>
      <a:lvl7pPr marL="2971800" indent="-228600" algn="l" rtl="0" fontAlgn="base">
        <a:lnSpc>
          <a:spcPct val="95000"/>
        </a:lnSpc>
        <a:spcBef>
          <a:spcPct val="0"/>
        </a:spcBef>
        <a:spcAft>
          <a:spcPct val="20000"/>
        </a:spcAft>
        <a:defRPr sz="2000">
          <a:solidFill>
            <a:schemeClr val="tx1"/>
          </a:solidFill>
          <a:latin typeface="+mn-lt"/>
        </a:defRPr>
      </a:lvl7pPr>
      <a:lvl8pPr marL="3429000" indent="-228600" algn="l" rtl="0" fontAlgn="base">
        <a:lnSpc>
          <a:spcPct val="95000"/>
        </a:lnSpc>
        <a:spcBef>
          <a:spcPct val="0"/>
        </a:spcBef>
        <a:spcAft>
          <a:spcPct val="20000"/>
        </a:spcAft>
        <a:defRPr sz="2000">
          <a:solidFill>
            <a:schemeClr val="tx1"/>
          </a:solidFill>
          <a:latin typeface="+mn-lt"/>
        </a:defRPr>
      </a:lvl8pPr>
      <a:lvl9pPr marL="3886200" indent="-228600" algn="l" rtl="0" fontAlgn="base">
        <a:lnSpc>
          <a:spcPct val="95000"/>
        </a:lnSpc>
        <a:spcBef>
          <a:spcPct val="0"/>
        </a:spcBef>
        <a:spcAft>
          <a:spcPct val="2000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A0CED6"/>
        </a:solidFill>
        <a:effectLst/>
      </p:bgPr>
    </p:bg>
    <p:spTree>
      <p:nvGrpSpPr>
        <p:cNvPr id="1" name=""/>
        <p:cNvGrpSpPr/>
        <p:nvPr/>
      </p:nvGrpSpPr>
      <p:grpSpPr>
        <a:xfrm>
          <a:off x="0" y="0"/>
          <a:ext cx="0" cy="0"/>
          <a:chOff x="0" y="0"/>
          <a:chExt cx="0" cy="0"/>
        </a:xfrm>
      </p:grpSpPr>
      <p:sp>
        <p:nvSpPr>
          <p:cNvPr id="189442" name="Rectangle 2"/>
          <p:cNvSpPr>
            <a:spLocks noChangeArrowheads="1"/>
          </p:cNvSpPr>
          <p:nvPr/>
        </p:nvSpPr>
        <p:spPr bwMode="auto">
          <a:xfrm flipV="1">
            <a:off x="0" y="0"/>
            <a:ext cx="9144000" cy="457200"/>
          </a:xfrm>
          <a:prstGeom prst="rect">
            <a:avLst/>
          </a:prstGeom>
          <a:solidFill>
            <a:srgbClr val="F9F9F7"/>
          </a:solidFill>
          <a:ln w="9525" algn="ctr">
            <a:noFill/>
            <a:miter lim="800000"/>
            <a:headEnd/>
            <a:tailEnd/>
          </a:ln>
          <a:effectLst/>
        </p:spPr>
        <p:txBody>
          <a:bodyPr wrap="none" anchor="ctr"/>
          <a:lstStyle/>
          <a:p>
            <a:pPr>
              <a:defRPr/>
            </a:pPr>
            <a:endParaRPr lang="en-GB">
              <a:ea typeface="+mn-ea"/>
              <a:cs typeface="Times New Roman" pitchFamily="18" charset="0"/>
            </a:endParaRPr>
          </a:p>
        </p:txBody>
      </p:sp>
      <p:sp>
        <p:nvSpPr>
          <p:cNvPr id="189443" name="Rectangle 3"/>
          <p:cNvSpPr>
            <a:spLocks noChangeArrowheads="1"/>
          </p:cNvSpPr>
          <p:nvPr/>
        </p:nvSpPr>
        <p:spPr bwMode="auto">
          <a:xfrm>
            <a:off x="0" y="457200"/>
            <a:ext cx="914400" cy="6400800"/>
          </a:xfrm>
          <a:prstGeom prst="rect">
            <a:avLst/>
          </a:prstGeom>
          <a:solidFill>
            <a:srgbClr val="F0F5F7"/>
          </a:solidFill>
          <a:ln w="9525" algn="ctr">
            <a:noFill/>
            <a:miter lim="800000"/>
            <a:headEnd/>
            <a:tailEnd/>
          </a:ln>
          <a:effectLst/>
        </p:spPr>
        <p:txBody>
          <a:bodyPr wrap="none" anchor="ctr"/>
          <a:lstStyle/>
          <a:p>
            <a:pPr>
              <a:defRPr/>
            </a:pPr>
            <a:endParaRPr lang="en-GB">
              <a:ea typeface="+mn-ea"/>
              <a:cs typeface="Times New Roman" pitchFamily="18" charset="0"/>
            </a:endParaRPr>
          </a:p>
        </p:txBody>
      </p:sp>
      <p:sp>
        <p:nvSpPr>
          <p:cNvPr id="189444" name="Line 4"/>
          <p:cNvSpPr>
            <a:spLocks noChangeShapeType="1"/>
          </p:cNvSpPr>
          <p:nvPr/>
        </p:nvSpPr>
        <p:spPr bwMode="auto">
          <a:xfrm flipH="1">
            <a:off x="0" y="457200"/>
            <a:ext cx="9144000" cy="0"/>
          </a:xfrm>
          <a:prstGeom prst="line">
            <a:avLst/>
          </a:prstGeom>
          <a:noFill/>
          <a:ln w="12700">
            <a:solidFill>
              <a:srgbClr val="5F5F5F"/>
            </a:solidFill>
            <a:round/>
            <a:headEnd/>
            <a:tailEnd/>
          </a:ln>
          <a:effectLst/>
        </p:spPr>
        <p:txBody>
          <a:bodyPr anchor="ctr"/>
          <a:lstStyle/>
          <a:p>
            <a:pPr>
              <a:defRPr/>
            </a:pPr>
            <a:endParaRPr lang="en-GB">
              <a:ea typeface="+mn-ea"/>
              <a:cs typeface="Times New Roman" pitchFamily="18" charset="0"/>
            </a:endParaRPr>
          </a:p>
        </p:txBody>
      </p:sp>
      <p:sp>
        <p:nvSpPr>
          <p:cNvPr id="38917" name="Rectangle 5"/>
          <p:cNvSpPr>
            <a:spLocks noGrp="1" noChangeArrowheads="1"/>
          </p:cNvSpPr>
          <p:nvPr>
            <p:ph type="body" idx="1"/>
          </p:nvPr>
        </p:nvSpPr>
        <p:spPr bwMode="auto">
          <a:xfrm>
            <a:off x="1219200" y="762000"/>
            <a:ext cx="7772400" cy="209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9446" name="Rectangle 6"/>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C38FFD3E-34DF-F24C-BE44-2538D9FCA0C4}" type="slidenum">
              <a:rPr lang="en-US"/>
              <a:pPr/>
              <a:t>‹#›</a:t>
            </a:fld>
            <a:endParaRPr lang="en-US"/>
          </a:p>
        </p:txBody>
      </p:sp>
      <p:sp>
        <p:nvSpPr>
          <p:cNvPr id="38919" name="Rectangle 7"/>
          <p:cNvSpPr>
            <a:spLocks noGrp="1" noChangeArrowheads="1"/>
          </p:cNvSpPr>
          <p:nvPr>
            <p:ph type="title"/>
          </p:nvPr>
        </p:nvSpPr>
        <p:spPr bwMode="auto">
          <a:xfrm>
            <a:off x="0" y="0"/>
            <a:ext cx="6705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89449" name="AutoShape 9">
            <a:hlinkClick r:id="" action="ppaction://hlinkshowjump?jump=nextslide" highlightClick="1"/>
          </p:cNvPr>
          <p:cNvSpPr>
            <a:spLocks noChangeArrowheads="1"/>
          </p:cNvSpPr>
          <p:nvPr/>
        </p:nvSpPr>
        <p:spPr bwMode="auto">
          <a:xfrm>
            <a:off x="8686800" y="6324600"/>
            <a:ext cx="304800" cy="228600"/>
          </a:xfrm>
          <a:prstGeom prst="actionButtonForwardNext">
            <a:avLst/>
          </a:prstGeom>
          <a:solidFill>
            <a:srgbClr val="F0F5F7"/>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89450" name="AutoShape 10">
            <a:hlinkClick r:id="" action="ppaction://hlinkshowjump?jump=previousslide" highlightClick="1"/>
          </p:cNvPr>
          <p:cNvSpPr>
            <a:spLocks noChangeArrowheads="1"/>
          </p:cNvSpPr>
          <p:nvPr/>
        </p:nvSpPr>
        <p:spPr bwMode="auto">
          <a:xfrm rot="10800000">
            <a:off x="8305800" y="6324600"/>
            <a:ext cx="304800" cy="228600"/>
          </a:xfrm>
          <a:prstGeom prst="actionButtonForwardNext">
            <a:avLst/>
          </a:prstGeom>
          <a:solidFill>
            <a:srgbClr val="F0F5F7"/>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89458" name="Rectangle 18"/>
          <p:cNvSpPr>
            <a:spLocks noChangeArrowheads="1"/>
          </p:cNvSpPr>
          <p:nvPr userDrawn="1"/>
        </p:nvSpPr>
        <p:spPr bwMode="auto">
          <a:xfrm>
            <a:off x="5419725" y="6577013"/>
            <a:ext cx="3686175" cy="274637"/>
          </a:xfrm>
          <a:prstGeom prst="rect">
            <a:avLst/>
          </a:prstGeom>
          <a:noFill/>
          <a:ln w="9525" algn="ctr">
            <a:noFill/>
            <a:miter lim="800000"/>
            <a:headEnd/>
            <a:tailEnd/>
          </a:ln>
          <a:effectLst/>
        </p:spPr>
        <p:txBody>
          <a:bodyPr wrap="none">
            <a:spAutoFit/>
          </a:bodyPr>
          <a:lstStyle/>
          <a:p>
            <a:pPr algn="ctr">
              <a:spcAft>
                <a:spcPct val="0"/>
              </a:spcAft>
              <a:buClrTx/>
              <a:defRPr/>
            </a:pPr>
            <a:r>
              <a:rPr lang="en-US" sz="1200">
                <a:solidFill>
                  <a:schemeClr val="tx1"/>
                </a:solidFill>
                <a:ea typeface="+mn-ea"/>
                <a:cs typeface="Times New Roman" pitchFamily="18" charset="0"/>
                <a:sym typeface="Symbol" pitchFamily="18" charset="2"/>
              </a:rPr>
              <a:t></a:t>
            </a:r>
            <a:r>
              <a:rPr lang="en-US" sz="1200">
                <a:solidFill>
                  <a:srgbClr val="000000"/>
                </a:solidFill>
                <a:ea typeface="+mn-ea"/>
                <a:cs typeface="Times New Roman" pitchFamily="18" charset="0"/>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dt="0"/>
  <p:txStyles>
    <p:titleStyle>
      <a:lvl1pPr algn="ctr" rtl="0" eaLnBrk="0" fontAlgn="base" hangingPunct="0">
        <a:spcBef>
          <a:spcPct val="0"/>
        </a:spcBef>
        <a:spcAft>
          <a:spcPct val="0"/>
        </a:spcAft>
        <a:defRPr sz="1400" b="1">
          <a:solidFill>
            <a:schemeClr val="bg1"/>
          </a:solidFill>
          <a:latin typeface="+mj-lt"/>
          <a:ea typeface="ＭＳ Ｐゴシック" charset="0"/>
          <a:cs typeface="+mj-cs"/>
        </a:defRPr>
      </a:lvl1pPr>
      <a:lvl2pPr algn="ctr" rtl="0" eaLnBrk="0" fontAlgn="base" hangingPunct="0">
        <a:spcBef>
          <a:spcPct val="0"/>
        </a:spcBef>
        <a:spcAft>
          <a:spcPct val="0"/>
        </a:spcAft>
        <a:defRPr sz="1400" b="1">
          <a:solidFill>
            <a:schemeClr val="bg1"/>
          </a:solidFill>
          <a:latin typeface="Arial" charset="0"/>
          <a:ea typeface="ＭＳ Ｐゴシック" charset="0"/>
        </a:defRPr>
      </a:lvl2pPr>
      <a:lvl3pPr algn="ctr" rtl="0" eaLnBrk="0" fontAlgn="base" hangingPunct="0">
        <a:spcBef>
          <a:spcPct val="0"/>
        </a:spcBef>
        <a:spcAft>
          <a:spcPct val="0"/>
        </a:spcAft>
        <a:defRPr sz="1400" b="1">
          <a:solidFill>
            <a:schemeClr val="bg1"/>
          </a:solidFill>
          <a:latin typeface="Arial" charset="0"/>
          <a:ea typeface="ＭＳ Ｐゴシック" charset="0"/>
        </a:defRPr>
      </a:lvl3pPr>
      <a:lvl4pPr algn="ctr" rtl="0" eaLnBrk="0" fontAlgn="base" hangingPunct="0">
        <a:spcBef>
          <a:spcPct val="0"/>
        </a:spcBef>
        <a:spcAft>
          <a:spcPct val="0"/>
        </a:spcAft>
        <a:defRPr sz="1400" b="1">
          <a:solidFill>
            <a:schemeClr val="bg1"/>
          </a:solidFill>
          <a:latin typeface="Arial" charset="0"/>
          <a:ea typeface="ＭＳ Ｐゴシック" charset="0"/>
        </a:defRPr>
      </a:lvl4pPr>
      <a:lvl5pPr algn="ctr" rtl="0" eaLnBrk="0" fontAlgn="base" hangingPunct="0">
        <a:spcBef>
          <a:spcPct val="0"/>
        </a:spcBef>
        <a:spcAft>
          <a:spcPct val="0"/>
        </a:spcAft>
        <a:defRPr sz="1400" b="1">
          <a:solidFill>
            <a:schemeClr val="bg1"/>
          </a:solidFill>
          <a:latin typeface="Arial" charset="0"/>
          <a:ea typeface="ＭＳ Ｐゴシック" charset="0"/>
        </a:defRPr>
      </a:lvl5pPr>
      <a:lvl6pPr marL="457200" algn="ctr" rtl="0" fontAlgn="base">
        <a:spcBef>
          <a:spcPct val="0"/>
        </a:spcBef>
        <a:spcAft>
          <a:spcPct val="0"/>
        </a:spcAft>
        <a:defRPr sz="1400" b="1">
          <a:solidFill>
            <a:schemeClr val="bg1"/>
          </a:solidFill>
          <a:latin typeface="Arial" charset="0"/>
        </a:defRPr>
      </a:lvl6pPr>
      <a:lvl7pPr marL="914400" algn="ctr" rtl="0" fontAlgn="base">
        <a:spcBef>
          <a:spcPct val="0"/>
        </a:spcBef>
        <a:spcAft>
          <a:spcPct val="0"/>
        </a:spcAft>
        <a:defRPr sz="1400" b="1">
          <a:solidFill>
            <a:schemeClr val="bg1"/>
          </a:solidFill>
          <a:latin typeface="Arial" charset="0"/>
        </a:defRPr>
      </a:lvl7pPr>
      <a:lvl8pPr marL="1371600" algn="ctr" rtl="0" fontAlgn="base">
        <a:spcBef>
          <a:spcPct val="0"/>
        </a:spcBef>
        <a:spcAft>
          <a:spcPct val="0"/>
        </a:spcAft>
        <a:defRPr sz="1400" b="1">
          <a:solidFill>
            <a:schemeClr val="bg1"/>
          </a:solidFill>
          <a:latin typeface="Arial" charset="0"/>
        </a:defRPr>
      </a:lvl8pPr>
      <a:lvl9pPr marL="1828800" algn="ctr" rtl="0" fontAlgn="base">
        <a:spcBef>
          <a:spcPct val="0"/>
        </a:spcBef>
        <a:spcAft>
          <a:spcPct val="0"/>
        </a:spcAft>
        <a:defRPr sz="1400" b="1">
          <a:solidFill>
            <a:schemeClr val="bg1"/>
          </a:solidFill>
          <a:latin typeface="Arial" charset="0"/>
        </a:defRPr>
      </a:lvl9pPr>
    </p:titleStyle>
    <p:bodyStyle>
      <a:lvl1pPr algn="l" rtl="0" eaLnBrk="0" fontAlgn="base" hangingPunct="0">
        <a:lnSpc>
          <a:spcPct val="95000"/>
        </a:lnSpc>
        <a:spcBef>
          <a:spcPct val="0"/>
        </a:spcBef>
        <a:spcAft>
          <a:spcPct val="20000"/>
        </a:spcAft>
        <a:buFont typeface="Times" charset="0"/>
        <a:defRPr sz="2800" b="1" i="1">
          <a:solidFill>
            <a:schemeClr val="tx1"/>
          </a:solidFill>
          <a:latin typeface="+mn-lt"/>
          <a:ea typeface="ＭＳ Ｐゴシック" charset="0"/>
          <a:cs typeface="+mn-cs"/>
        </a:defRPr>
      </a:lvl1pPr>
      <a:lvl2pPr marL="803275" indent="-346075" algn="l" rtl="0" eaLnBrk="0" fontAlgn="base" hangingPunct="0">
        <a:lnSpc>
          <a:spcPct val="95000"/>
        </a:lnSpc>
        <a:spcBef>
          <a:spcPct val="0"/>
        </a:spcBef>
        <a:spcAft>
          <a:spcPct val="30000"/>
        </a:spcAft>
        <a:buFont typeface="Arial" charset="0"/>
        <a:buChar char="—"/>
        <a:defRPr sz="2200" b="1">
          <a:solidFill>
            <a:schemeClr val="tx1"/>
          </a:solidFill>
          <a:latin typeface="+mn-lt"/>
          <a:ea typeface="ＭＳ Ｐゴシック" charset="0"/>
        </a:defRPr>
      </a:lvl2pPr>
      <a:lvl3pPr marL="3030538" indent="-117475" algn="l" rtl="0" eaLnBrk="0" fontAlgn="base" hangingPunct="0">
        <a:spcBef>
          <a:spcPct val="20000"/>
        </a:spcBef>
        <a:spcAft>
          <a:spcPct val="0"/>
        </a:spcAft>
        <a:buFont typeface="Times" charset="0"/>
        <a:buChar char="•"/>
        <a:defRPr sz="2000">
          <a:solidFill>
            <a:schemeClr val="tx1"/>
          </a:solidFill>
          <a:latin typeface="+mn-lt"/>
          <a:ea typeface="ＭＳ Ｐゴシック" charset="0"/>
        </a:defRPr>
      </a:lvl3pPr>
      <a:lvl4pPr marL="3373438" indent="-228600" algn="l" rtl="0" eaLnBrk="0" fontAlgn="base" hangingPunct="0">
        <a:spcBef>
          <a:spcPct val="20000"/>
        </a:spcBef>
        <a:spcAft>
          <a:spcPct val="0"/>
        </a:spcAft>
        <a:buFont typeface="Times" charset="0"/>
        <a:buChar char="–"/>
        <a:defRPr sz="2000">
          <a:solidFill>
            <a:schemeClr val="tx1"/>
          </a:solidFill>
          <a:latin typeface="+mn-lt"/>
          <a:ea typeface="ＭＳ Ｐゴシック" charset="0"/>
        </a:defRPr>
      </a:lvl4pPr>
      <a:lvl5pPr marL="3716338" indent="-228600" algn="l" rtl="0" eaLnBrk="0" fontAlgn="base" hangingPunct="0">
        <a:spcBef>
          <a:spcPct val="20000"/>
        </a:spcBef>
        <a:spcAft>
          <a:spcPct val="0"/>
        </a:spcAft>
        <a:buFont typeface="Times" charset="0"/>
        <a:buChar char="•"/>
        <a:defRPr sz="2000">
          <a:solidFill>
            <a:schemeClr val="tx1"/>
          </a:solidFill>
          <a:latin typeface="+mn-lt"/>
          <a:ea typeface="ＭＳ Ｐゴシック" charset="0"/>
        </a:defRPr>
      </a:lvl5pPr>
      <a:lvl6pPr marL="4173538" indent="-228600" algn="l" rtl="0" fontAlgn="base">
        <a:spcBef>
          <a:spcPct val="20000"/>
        </a:spcBef>
        <a:spcAft>
          <a:spcPct val="0"/>
        </a:spcAft>
        <a:buFont typeface="Times" pitchFamily="18" charset="0"/>
        <a:buChar char="•"/>
        <a:defRPr sz="2000">
          <a:solidFill>
            <a:schemeClr val="tx1"/>
          </a:solidFill>
          <a:latin typeface="+mn-lt"/>
        </a:defRPr>
      </a:lvl6pPr>
      <a:lvl7pPr marL="4630738" indent="-228600" algn="l" rtl="0" fontAlgn="base">
        <a:spcBef>
          <a:spcPct val="20000"/>
        </a:spcBef>
        <a:spcAft>
          <a:spcPct val="0"/>
        </a:spcAft>
        <a:buFont typeface="Times" pitchFamily="18" charset="0"/>
        <a:buChar char="•"/>
        <a:defRPr sz="2000">
          <a:solidFill>
            <a:schemeClr val="tx1"/>
          </a:solidFill>
          <a:latin typeface="+mn-lt"/>
        </a:defRPr>
      </a:lvl7pPr>
      <a:lvl8pPr marL="5087938" indent="-228600" algn="l" rtl="0" fontAlgn="base">
        <a:spcBef>
          <a:spcPct val="20000"/>
        </a:spcBef>
        <a:spcAft>
          <a:spcPct val="0"/>
        </a:spcAft>
        <a:buFont typeface="Times" pitchFamily="18" charset="0"/>
        <a:buChar char="•"/>
        <a:defRPr sz="2000">
          <a:solidFill>
            <a:schemeClr val="tx1"/>
          </a:solidFill>
          <a:latin typeface="+mn-lt"/>
        </a:defRPr>
      </a:lvl8pPr>
      <a:lvl9pPr marL="5545138" indent="-228600" algn="l" rtl="0" fontAlgn="base">
        <a:spcBef>
          <a:spcPct val="20000"/>
        </a:spcBef>
        <a:spcAft>
          <a:spcPct val="0"/>
        </a:spcAft>
        <a:buFont typeface="Times" pitchFamily="18"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0F5F7"/>
        </a:solidFill>
        <a:effectLst/>
      </p:bgPr>
    </p:bg>
    <p:spTree>
      <p:nvGrpSpPr>
        <p:cNvPr id="1" name=""/>
        <p:cNvGrpSpPr/>
        <p:nvPr/>
      </p:nvGrpSpPr>
      <p:grpSpPr>
        <a:xfrm>
          <a:off x="0" y="0"/>
          <a:ext cx="0" cy="0"/>
          <a:chOff x="0" y="0"/>
          <a:chExt cx="0" cy="0"/>
        </a:xfrm>
      </p:grpSpPr>
      <p:sp>
        <p:nvSpPr>
          <p:cNvPr id="177154" name="Line 2"/>
          <p:cNvSpPr>
            <a:spLocks noChangeShapeType="1"/>
          </p:cNvSpPr>
          <p:nvPr/>
        </p:nvSpPr>
        <p:spPr bwMode="auto">
          <a:xfrm flipH="1">
            <a:off x="152400" y="457200"/>
            <a:ext cx="8991600" cy="0"/>
          </a:xfrm>
          <a:prstGeom prst="line">
            <a:avLst/>
          </a:prstGeom>
          <a:noFill/>
          <a:ln w="38100">
            <a:solidFill>
              <a:srgbClr val="67B4BF"/>
            </a:solidFill>
            <a:round/>
            <a:headEnd/>
            <a:tailEnd/>
          </a:ln>
          <a:effectLst/>
        </p:spPr>
        <p:txBody>
          <a:bodyPr anchor="ctr"/>
          <a:lstStyle/>
          <a:p>
            <a:pPr>
              <a:defRPr/>
            </a:pPr>
            <a:endParaRPr lang="en-GB">
              <a:ea typeface="+mn-ea"/>
              <a:cs typeface="Times New Roman" pitchFamily="18" charset="0"/>
            </a:endParaRPr>
          </a:p>
        </p:txBody>
      </p:sp>
      <p:sp>
        <p:nvSpPr>
          <p:cNvPr id="39939" name="Rectangle 3"/>
          <p:cNvSpPr>
            <a:spLocks noGrp="1" noChangeArrowheads="1"/>
          </p:cNvSpPr>
          <p:nvPr>
            <p:ph type="body" idx="1"/>
          </p:nvPr>
        </p:nvSpPr>
        <p:spPr bwMode="auto">
          <a:xfrm>
            <a:off x="990600" y="1255713"/>
            <a:ext cx="7239000" cy="209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7156" name="Rectangle 4"/>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7AA985FA-37B6-A543-993B-5508102FEB35}" type="slidenum">
              <a:rPr lang="en-US"/>
              <a:pPr/>
              <a:t>‹#›</a:t>
            </a:fld>
            <a:endParaRPr lang="en-US"/>
          </a:p>
        </p:txBody>
      </p:sp>
      <p:sp>
        <p:nvSpPr>
          <p:cNvPr id="39941" name="Rectangle 7"/>
          <p:cNvSpPr>
            <a:spLocks noGrp="1" noChangeArrowheads="1"/>
          </p:cNvSpPr>
          <p:nvPr>
            <p:ph type="title"/>
          </p:nvPr>
        </p:nvSpPr>
        <p:spPr bwMode="auto">
          <a:xfrm>
            <a:off x="762000" y="533400"/>
            <a:ext cx="6705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77161" name="Line 9"/>
          <p:cNvSpPr>
            <a:spLocks noChangeShapeType="1"/>
          </p:cNvSpPr>
          <p:nvPr/>
        </p:nvSpPr>
        <p:spPr bwMode="auto">
          <a:xfrm flipH="1" flipV="1">
            <a:off x="685800" y="76200"/>
            <a:ext cx="0" cy="6781800"/>
          </a:xfrm>
          <a:prstGeom prst="line">
            <a:avLst/>
          </a:prstGeom>
          <a:noFill/>
          <a:ln w="38100">
            <a:solidFill>
              <a:srgbClr val="67B4BF"/>
            </a:solidFill>
            <a:round/>
            <a:headEnd/>
            <a:tailEnd/>
          </a:ln>
          <a:effectLst/>
        </p:spPr>
        <p:txBody>
          <a:bodyPr anchor="ctr"/>
          <a:lstStyle/>
          <a:p>
            <a:pPr>
              <a:defRPr/>
            </a:pPr>
            <a:endParaRPr lang="en-GB">
              <a:ea typeface="+mn-ea"/>
              <a:cs typeface="Times New Roman" pitchFamily="18" charset="0"/>
            </a:endParaRPr>
          </a:p>
        </p:txBody>
      </p:sp>
      <p:sp>
        <p:nvSpPr>
          <p:cNvPr id="177166" name="AutoShape 14">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77167" name="AutoShape 15">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77168" name="Rectangle 16"/>
          <p:cNvSpPr>
            <a:spLocks noChangeArrowheads="1"/>
          </p:cNvSpPr>
          <p:nvPr userDrawn="1"/>
        </p:nvSpPr>
        <p:spPr bwMode="auto">
          <a:xfrm>
            <a:off x="5419725" y="6577013"/>
            <a:ext cx="3686175" cy="274637"/>
          </a:xfrm>
          <a:prstGeom prst="rect">
            <a:avLst/>
          </a:prstGeom>
          <a:noFill/>
          <a:ln w="9525" algn="ctr">
            <a:noFill/>
            <a:miter lim="800000"/>
            <a:headEnd/>
            <a:tailEnd/>
          </a:ln>
          <a:effectLst/>
        </p:spPr>
        <p:txBody>
          <a:bodyPr wrap="none">
            <a:spAutoFit/>
          </a:bodyPr>
          <a:lstStyle/>
          <a:p>
            <a:pPr algn="ctr">
              <a:spcAft>
                <a:spcPct val="0"/>
              </a:spcAft>
              <a:buClrTx/>
              <a:defRPr/>
            </a:pPr>
            <a:r>
              <a:rPr lang="en-US" sz="1200">
                <a:solidFill>
                  <a:schemeClr val="tx1"/>
                </a:solidFill>
                <a:ea typeface="+mn-ea"/>
                <a:cs typeface="Times New Roman" pitchFamily="18" charset="0"/>
                <a:sym typeface="Symbol" pitchFamily="18" charset="2"/>
              </a:rPr>
              <a:t></a:t>
            </a:r>
            <a:r>
              <a:rPr lang="en-US" sz="1200">
                <a:solidFill>
                  <a:srgbClr val="000000"/>
                </a:solidFill>
                <a:ea typeface="+mn-ea"/>
                <a:cs typeface="Times New Roman" pitchFamily="18" charset="0"/>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rtl="0" eaLnBrk="0" fontAlgn="base" hangingPunct="0">
        <a:spcBef>
          <a:spcPct val="0"/>
        </a:spcBef>
        <a:spcAft>
          <a:spcPct val="0"/>
        </a:spcAft>
        <a:defRPr sz="3600" b="1">
          <a:solidFill>
            <a:srgbClr val="F9A75E"/>
          </a:solidFill>
          <a:latin typeface="+mj-lt"/>
          <a:ea typeface="ＭＳ Ｐゴシック" charset="0"/>
          <a:cs typeface="+mj-cs"/>
        </a:defRPr>
      </a:lvl1pPr>
      <a:lvl2pPr algn="l" rtl="0" eaLnBrk="0" fontAlgn="base" hangingPunct="0">
        <a:spcBef>
          <a:spcPct val="0"/>
        </a:spcBef>
        <a:spcAft>
          <a:spcPct val="0"/>
        </a:spcAft>
        <a:defRPr sz="3600" b="1">
          <a:solidFill>
            <a:srgbClr val="F9A75E"/>
          </a:solidFill>
          <a:latin typeface="Arial" charset="0"/>
          <a:ea typeface="ＭＳ Ｐゴシック" charset="0"/>
        </a:defRPr>
      </a:lvl2pPr>
      <a:lvl3pPr algn="l" rtl="0" eaLnBrk="0" fontAlgn="base" hangingPunct="0">
        <a:spcBef>
          <a:spcPct val="0"/>
        </a:spcBef>
        <a:spcAft>
          <a:spcPct val="0"/>
        </a:spcAft>
        <a:defRPr sz="3600" b="1">
          <a:solidFill>
            <a:srgbClr val="F9A75E"/>
          </a:solidFill>
          <a:latin typeface="Arial" charset="0"/>
          <a:ea typeface="ＭＳ Ｐゴシック" charset="0"/>
        </a:defRPr>
      </a:lvl3pPr>
      <a:lvl4pPr algn="l" rtl="0" eaLnBrk="0" fontAlgn="base" hangingPunct="0">
        <a:spcBef>
          <a:spcPct val="0"/>
        </a:spcBef>
        <a:spcAft>
          <a:spcPct val="0"/>
        </a:spcAft>
        <a:defRPr sz="3600" b="1">
          <a:solidFill>
            <a:srgbClr val="F9A75E"/>
          </a:solidFill>
          <a:latin typeface="Arial" charset="0"/>
          <a:ea typeface="ＭＳ Ｐゴシック" charset="0"/>
        </a:defRPr>
      </a:lvl4pPr>
      <a:lvl5pPr algn="l" rtl="0" eaLnBrk="0" fontAlgn="base" hangingPunct="0">
        <a:spcBef>
          <a:spcPct val="0"/>
        </a:spcBef>
        <a:spcAft>
          <a:spcPct val="0"/>
        </a:spcAft>
        <a:defRPr sz="3600" b="1">
          <a:solidFill>
            <a:srgbClr val="F9A75E"/>
          </a:solidFill>
          <a:latin typeface="Arial" charset="0"/>
          <a:ea typeface="ＭＳ Ｐゴシック" charset="0"/>
        </a:defRPr>
      </a:lvl5pPr>
      <a:lvl6pPr marL="457200" algn="l" rtl="0" fontAlgn="base">
        <a:spcBef>
          <a:spcPct val="0"/>
        </a:spcBef>
        <a:spcAft>
          <a:spcPct val="0"/>
        </a:spcAft>
        <a:defRPr sz="3600" b="1">
          <a:solidFill>
            <a:srgbClr val="F9A75E"/>
          </a:solidFill>
          <a:latin typeface="Arial" charset="0"/>
        </a:defRPr>
      </a:lvl6pPr>
      <a:lvl7pPr marL="914400" algn="l" rtl="0" fontAlgn="base">
        <a:spcBef>
          <a:spcPct val="0"/>
        </a:spcBef>
        <a:spcAft>
          <a:spcPct val="0"/>
        </a:spcAft>
        <a:defRPr sz="3600" b="1">
          <a:solidFill>
            <a:srgbClr val="F9A75E"/>
          </a:solidFill>
          <a:latin typeface="Arial" charset="0"/>
        </a:defRPr>
      </a:lvl7pPr>
      <a:lvl8pPr marL="1371600" algn="l" rtl="0" fontAlgn="base">
        <a:spcBef>
          <a:spcPct val="0"/>
        </a:spcBef>
        <a:spcAft>
          <a:spcPct val="0"/>
        </a:spcAft>
        <a:defRPr sz="3600" b="1">
          <a:solidFill>
            <a:srgbClr val="F9A75E"/>
          </a:solidFill>
          <a:latin typeface="Arial" charset="0"/>
        </a:defRPr>
      </a:lvl8pPr>
      <a:lvl9pPr marL="1828800" algn="l" rtl="0" fontAlgn="base">
        <a:spcBef>
          <a:spcPct val="0"/>
        </a:spcBef>
        <a:spcAft>
          <a:spcPct val="0"/>
        </a:spcAft>
        <a:defRPr sz="3600" b="1">
          <a:solidFill>
            <a:srgbClr val="F9A75E"/>
          </a:solidFill>
          <a:latin typeface="Arial" charset="0"/>
        </a:defRPr>
      </a:lvl9pPr>
    </p:titleStyle>
    <p:bodyStyle>
      <a:lvl1pPr marL="282575" indent="-282575" algn="l" rtl="0" eaLnBrk="0" fontAlgn="base" hangingPunct="0">
        <a:lnSpc>
          <a:spcPct val="95000"/>
        </a:lnSpc>
        <a:spcBef>
          <a:spcPct val="0"/>
        </a:spcBef>
        <a:spcAft>
          <a:spcPct val="20000"/>
        </a:spcAft>
        <a:buClr>
          <a:srgbClr val="4E87C6"/>
        </a:buClr>
        <a:buFont typeface="Wingdings" charset="0"/>
        <a:buChar char="§"/>
        <a:defRPr sz="2800" b="1">
          <a:solidFill>
            <a:srgbClr val="000000"/>
          </a:solidFill>
          <a:latin typeface="+mn-lt"/>
          <a:ea typeface="ＭＳ Ｐゴシック" charset="0"/>
          <a:cs typeface="+mn-cs"/>
        </a:defRPr>
      </a:lvl1pPr>
      <a:lvl2pPr marL="868363" indent="-301625" algn="l" rtl="0" eaLnBrk="0" fontAlgn="base" hangingPunct="0">
        <a:lnSpc>
          <a:spcPct val="95000"/>
        </a:lnSpc>
        <a:spcBef>
          <a:spcPct val="0"/>
        </a:spcBef>
        <a:spcAft>
          <a:spcPct val="30000"/>
        </a:spcAft>
        <a:buFont typeface="Arial" charset="0"/>
        <a:buChar char="–"/>
        <a:defRPr sz="2200" b="1">
          <a:solidFill>
            <a:srgbClr val="000000"/>
          </a:solidFill>
          <a:latin typeface="+mn-lt"/>
          <a:ea typeface="ＭＳ Ｐゴシック" charset="0"/>
        </a:defRPr>
      </a:lvl2pPr>
      <a:lvl3pPr marL="1211263" indent="-228600" algn="l" rtl="0" eaLnBrk="0" fontAlgn="base" hangingPunct="0">
        <a:spcBef>
          <a:spcPct val="20000"/>
        </a:spcBef>
        <a:spcAft>
          <a:spcPct val="0"/>
        </a:spcAft>
        <a:buFont typeface="Times" charset="0"/>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Font typeface="Times" charset="0"/>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Font typeface="Times" charset="0"/>
        <a:buChar char="•"/>
        <a:defRPr sz="2000">
          <a:solidFill>
            <a:schemeClr val="tx1"/>
          </a:solidFill>
          <a:latin typeface="+mn-lt"/>
          <a:ea typeface="ＭＳ Ｐゴシック" charset="0"/>
        </a:defRPr>
      </a:lvl5pPr>
      <a:lvl6pPr marL="2514600" indent="-228600" algn="l" rtl="0" fontAlgn="base">
        <a:spcBef>
          <a:spcPct val="20000"/>
        </a:spcBef>
        <a:spcAft>
          <a:spcPct val="0"/>
        </a:spcAft>
        <a:buFont typeface="Times" pitchFamily="18" charset="0"/>
        <a:buChar char="•"/>
        <a:defRPr sz="2000">
          <a:solidFill>
            <a:schemeClr val="tx1"/>
          </a:solidFill>
          <a:latin typeface="+mn-lt"/>
        </a:defRPr>
      </a:lvl6pPr>
      <a:lvl7pPr marL="2971800" indent="-228600" algn="l" rtl="0" fontAlgn="base">
        <a:spcBef>
          <a:spcPct val="20000"/>
        </a:spcBef>
        <a:spcAft>
          <a:spcPct val="0"/>
        </a:spcAft>
        <a:buFont typeface="Times" pitchFamily="18" charset="0"/>
        <a:buChar char="•"/>
        <a:defRPr sz="2000">
          <a:solidFill>
            <a:schemeClr val="tx1"/>
          </a:solidFill>
          <a:latin typeface="+mn-lt"/>
        </a:defRPr>
      </a:lvl7pPr>
      <a:lvl8pPr marL="3429000" indent="-228600" algn="l" rtl="0" fontAlgn="base">
        <a:spcBef>
          <a:spcPct val="20000"/>
        </a:spcBef>
        <a:spcAft>
          <a:spcPct val="0"/>
        </a:spcAft>
        <a:buFont typeface="Times" pitchFamily="18" charset="0"/>
        <a:buChar char="•"/>
        <a:defRPr sz="2000">
          <a:solidFill>
            <a:schemeClr val="tx1"/>
          </a:solidFill>
          <a:latin typeface="+mn-lt"/>
        </a:defRPr>
      </a:lvl8pPr>
      <a:lvl9pPr marL="3886200" indent="-228600" algn="l" rtl="0" fontAlgn="base">
        <a:spcBef>
          <a:spcPct val="20000"/>
        </a:spcBef>
        <a:spcAft>
          <a:spcPct val="0"/>
        </a:spcAft>
        <a:buFont typeface="Times" pitchFamily="18"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bwMode="auto">
          <a:xfrm>
            <a:off x="609600" y="460375"/>
            <a:ext cx="7543800" cy="1901825"/>
          </a:xfrm>
          <a:prstGeom prst="rect">
            <a:avLst/>
          </a:prstGeom>
          <a:solidFill>
            <a:srgbClr val="FFF7EB"/>
          </a:solidFill>
          <a:ln w="12700">
            <a:solidFill>
              <a:srgbClr val="F9A75E"/>
            </a:solidFill>
            <a:miter lim="800000"/>
            <a:headEnd/>
            <a:tailEnd/>
          </a:ln>
          <a:extLst>
            <a:ext uri="{FAA26D3D-D897-4be2-8F04-BA451C77F1D7}">
              <ma14:placeholderFlag xmlns:ma14="http://schemas.microsoft.com/office/mac/drawingml/2011/main" val="1"/>
            </a:ext>
          </a:extLst>
        </p:spPr>
        <p:txBody>
          <a:bodyPr vert="horz" wrap="square" lIns="182880" tIns="91440" rIns="182880" bIns="9144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0227" name="Rectangle 3"/>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97DC2C90-D770-1B41-A352-034A665B07B3}" type="slidenum">
              <a:rPr lang="en-US"/>
              <a:pPr/>
              <a:t>‹#›</a:t>
            </a:fld>
            <a:endParaRPr lang="en-US"/>
          </a:p>
        </p:txBody>
      </p:sp>
      <p:pic>
        <p:nvPicPr>
          <p:cNvPr id="40964" name="Picture 7" descr="Picture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200" y="460375"/>
            <a:ext cx="60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0234" name="Rectangle 10"/>
          <p:cNvSpPr>
            <a:spLocks noChangeArrowheads="1"/>
          </p:cNvSpPr>
          <p:nvPr userDrawn="1"/>
        </p:nvSpPr>
        <p:spPr bwMode="auto">
          <a:xfrm>
            <a:off x="0" y="0"/>
            <a:ext cx="609600" cy="381000"/>
          </a:xfrm>
          <a:prstGeom prst="rect">
            <a:avLst/>
          </a:prstGeom>
          <a:noFill/>
          <a:ln w="9525" algn="ctr">
            <a:noFill/>
            <a:miter lim="800000"/>
            <a:headEnd/>
            <a:tailEnd/>
          </a:ln>
          <a:effectLst/>
        </p:spPr>
        <p:txBody>
          <a:bodyPr wrap="none" anchor="ctr">
            <a:spAutoFit/>
          </a:bodyPr>
          <a:lstStyle/>
          <a:p>
            <a:pPr>
              <a:defRPr/>
            </a:pPr>
            <a:endParaRPr lang="en-GB">
              <a:ea typeface="+mn-ea"/>
              <a:cs typeface="Times New Roman" pitchFamily="18" charset="0"/>
            </a:endParaRPr>
          </a:p>
        </p:txBody>
      </p:sp>
      <p:sp>
        <p:nvSpPr>
          <p:cNvPr id="180237" name="AutoShape 13">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80238" name="AutoShape 14">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80241" name="Rectangle 17"/>
          <p:cNvSpPr>
            <a:spLocks noChangeArrowheads="1"/>
          </p:cNvSpPr>
          <p:nvPr userDrawn="1"/>
        </p:nvSpPr>
        <p:spPr bwMode="auto">
          <a:xfrm>
            <a:off x="5419725" y="6577013"/>
            <a:ext cx="3686175" cy="274637"/>
          </a:xfrm>
          <a:prstGeom prst="rect">
            <a:avLst/>
          </a:prstGeom>
          <a:noFill/>
          <a:ln w="9525" algn="ctr">
            <a:noFill/>
            <a:miter lim="800000"/>
            <a:headEnd/>
            <a:tailEnd/>
          </a:ln>
          <a:effectLst/>
        </p:spPr>
        <p:txBody>
          <a:bodyPr wrap="none">
            <a:spAutoFit/>
          </a:bodyPr>
          <a:lstStyle/>
          <a:p>
            <a:pPr algn="ctr">
              <a:spcAft>
                <a:spcPct val="0"/>
              </a:spcAft>
              <a:buClrTx/>
              <a:defRPr/>
            </a:pPr>
            <a:r>
              <a:rPr lang="en-US" sz="1200">
                <a:solidFill>
                  <a:schemeClr val="tx1"/>
                </a:solidFill>
                <a:ea typeface="+mn-ea"/>
                <a:cs typeface="Times New Roman" pitchFamily="18" charset="0"/>
                <a:sym typeface="Symbol" pitchFamily="18" charset="2"/>
              </a:rPr>
              <a:t></a:t>
            </a:r>
            <a:r>
              <a:rPr lang="en-US" sz="1200">
                <a:solidFill>
                  <a:srgbClr val="000000"/>
                </a:solidFill>
                <a:ea typeface="+mn-ea"/>
                <a:cs typeface="Times New Roman" pitchFamily="18" charset="0"/>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0" fontAlgn="base" hangingPunct="0">
        <a:spcBef>
          <a:spcPct val="0"/>
        </a:spcBef>
        <a:spcAft>
          <a:spcPct val="0"/>
        </a:spcAft>
        <a:defRPr sz="3600" b="1">
          <a:solidFill>
            <a:srgbClr val="F9A75E"/>
          </a:solidFill>
          <a:latin typeface="+mj-lt"/>
          <a:ea typeface="ＭＳ Ｐゴシック" charset="0"/>
          <a:cs typeface="+mj-cs"/>
        </a:defRPr>
      </a:lvl1pPr>
      <a:lvl2pPr algn="l" rtl="0" eaLnBrk="0" fontAlgn="base" hangingPunct="0">
        <a:spcBef>
          <a:spcPct val="0"/>
        </a:spcBef>
        <a:spcAft>
          <a:spcPct val="0"/>
        </a:spcAft>
        <a:defRPr sz="3600" b="1">
          <a:solidFill>
            <a:srgbClr val="F9A75E"/>
          </a:solidFill>
          <a:latin typeface="Goudy Sans Medium" pitchFamily="34" charset="0"/>
          <a:ea typeface="ＭＳ Ｐゴシック" charset="0"/>
        </a:defRPr>
      </a:lvl2pPr>
      <a:lvl3pPr algn="l" rtl="0" eaLnBrk="0" fontAlgn="base" hangingPunct="0">
        <a:spcBef>
          <a:spcPct val="0"/>
        </a:spcBef>
        <a:spcAft>
          <a:spcPct val="0"/>
        </a:spcAft>
        <a:defRPr sz="3600" b="1">
          <a:solidFill>
            <a:srgbClr val="F9A75E"/>
          </a:solidFill>
          <a:latin typeface="Goudy Sans Medium" pitchFamily="34" charset="0"/>
          <a:ea typeface="ＭＳ Ｐゴシック" charset="0"/>
        </a:defRPr>
      </a:lvl3pPr>
      <a:lvl4pPr algn="l" rtl="0" eaLnBrk="0" fontAlgn="base" hangingPunct="0">
        <a:spcBef>
          <a:spcPct val="0"/>
        </a:spcBef>
        <a:spcAft>
          <a:spcPct val="0"/>
        </a:spcAft>
        <a:defRPr sz="3600" b="1">
          <a:solidFill>
            <a:srgbClr val="F9A75E"/>
          </a:solidFill>
          <a:latin typeface="Goudy Sans Medium" pitchFamily="34" charset="0"/>
          <a:ea typeface="ＭＳ Ｐゴシック" charset="0"/>
        </a:defRPr>
      </a:lvl4pPr>
      <a:lvl5pPr algn="l" rtl="0" eaLnBrk="0" fontAlgn="base" hangingPunct="0">
        <a:spcBef>
          <a:spcPct val="0"/>
        </a:spcBef>
        <a:spcAft>
          <a:spcPct val="0"/>
        </a:spcAft>
        <a:defRPr sz="3600" b="1">
          <a:solidFill>
            <a:srgbClr val="F9A75E"/>
          </a:solidFill>
          <a:latin typeface="Goudy Sans Medium" pitchFamily="34" charset="0"/>
          <a:ea typeface="ＭＳ Ｐゴシック" charset="0"/>
        </a:defRPr>
      </a:lvl5pPr>
      <a:lvl6pPr marL="457200" algn="l" rtl="0" fontAlgn="base">
        <a:spcBef>
          <a:spcPct val="0"/>
        </a:spcBef>
        <a:spcAft>
          <a:spcPct val="0"/>
        </a:spcAft>
        <a:defRPr sz="3600" b="1">
          <a:solidFill>
            <a:srgbClr val="F9A75E"/>
          </a:solidFill>
          <a:latin typeface="Goudy Sans Medium" pitchFamily="34" charset="0"/>
        </a:defRPr>
      </a:lvl6pPr>
      <a:lvl7pPr marL="914400" algn="l" rtl="0" fontAlgn="base">
        <a:spcBef>
          <a:spcPct val="0"/>
        </a:spcBef>
        <a:spcAft>
          <a:spcPct val="0"/>
        </a:spcAft>
        <a:defRPr sz="3600" b="1">
          <a:solidFill>
            <a:srgbClr val="F9A75E"/>
          </a:solidFill>
          <a:latin typeface="Goudy Sans Medium" pitchFamily="34" charset="0"/>
        </a:defRPr>
      </a:lvl7pPr>
      <a:lvl8pPr marL="1371600" algn="l" rtl="0" fontAlgn="base">
        <a:spcBef>
          <a:spcPct val="0"/>
        </a:spcBef>
        <a:spcAft>
          <a:spcPct val="0"/>
        </a:spcAft>
        <a:defRPr sz="3600" b="1">
          <a:solidFill>
            <a:srgbClr val="F9A75E"/>
          </a:solidFill>
          <a:latin typeface="Goudy Sans Medium" pitchFamily="34" charset="0"/>
        </a:defRPr>
      </a:lvl8pPr>
      <a:lvl9pPr marL="1828800" algn="l" rtl="0" fontAlgn="base">
        <a:spcBef>
          <a:spcPct val="0"/>
        </a:spcBef>
        <a:spcAft>
          <a:spcPct val="0"/>
        </a:spcAft>
        <a:defRPr sz="3600" b="1">
          <a:solidFill>
            <a:srgbClr val="F9A75E"/>
          </a:solidFill>
          <a:latin typeface="Goudy Sans Medium" pitchFamily="34" charset="0"/>
        </a:defRPr>
      </a:lvl9pPr>
    </p:titleStyle>
    <p:bodyStyle>
      <a:lvl1pPr marL="798513" indent="-798513" algn="l" rtl="0" eaLnBrk="0" fontAlgn="base" hangingPunct="0">
        <a:lnSpc>
          <a:spcPct val="95000"/>
        </a:lnSpc>
        <a:spcBef>
          <a:spcPct val="0"/>
        </a:spcBef>
        <a:spcAft>
          <a:spcPct val="35000"/>
        </a:spcAft>
        <a:buClr>
          <a:srgbClr val="4E87C6"/>
        </a:buClr>
        <a:buFont typeface="Wingdings" charset="0"/>
        <a:defRPr sz="2000" b="1">
          <a:solidFill>
            <a:srgbClr val="000000"/>
          </a:solidFill>
          <a:latin typeface="+mn-lt"/>
          <a:ea typeface="ＭＳ Ｐゴシック" charset="0"/>
          <a:cs typeface="+mn-cs"/>
        </a:defRPr>
      </a:lvl1pPr>
      <a:lvl2pPr marL="1712913" indent="-798513" algn="l" rtl="0" eaLnBrk="0" fontAlgn="base" hangingPunct="0">
        <a:lnSpc>
          <a:spcPct val="95000"/>
        </a:lnSpc>
        <a:spcBef>
          <a:spcPct val="0"/>
        </a:spcBef>
        <a:spcAft>
          <a:spcPct val="35000"/>
        </a:spcAft>
        <a:buFont typeface="Arial" charset="0"/>
        <a:defRPr sz="2000" b="1">
          <a:solidFill>
            <a:srgbClr val="000000"/>
          </a:solidFill>
          <a:latin typeface="+mn-lt"/>
          <a:ea typeface="ＭＳ Ｐゴシック" charset="0"/>
        </a:defRPr>
      </a:lvl2pPr>
      <a:lvl3pPr marL="3711575" indent="-228600" algn="l" rtl="0" eaLnBrk="0" fontAlgn="base" hangingPunct="0">
        <a:spcBef>
          <a:spcPct val="0"/>
        </a:spcBef>
        <a:spcAft>
          <a:spcPct val="0"/>
        </a:spcAft>
        <a:buFont typeface="Times" charset="0"/>
        <a:defRPr sz="2000">
          <a:solidFill>
            <a:schemeClr val="tx1"/>
          </a:solidFill>
          <a:latin typeface="+mn-lt"/>
          <a:ea typeface="ＭＳ Ｐゴシック" charset="0"/>
        </a:defRPr>
      </a:lvl3pPr>
      <a:lvl4pPr marL="4054475" indent="-228600" algn="l" rtl="0" eaLnBrk="0" fontAlgn="base" hangingPunct="0">
        <a:spcBef>
          <a:spcPct val="0"/>
        </a:spcBef>
        <a:spcAft>
          <a:spcPct val="0"/>
        </a:spcAft>
        <a:buFont typeface="Times" charset="0"/>
        <a:defRPr sz="2000">
          <a:solidFill>
            <a:schemeClr val="tx1"/>
          </a:solidFill>
          <a:latin typeface="+mn-lt"/>
          <a:ea typeface="ＭＳ Ｐゴシック" charset="0"/>
        </a:defRPr>
      </a:lvl4pPr>
      <a:lvl5pPr marL="4397375" indent="-228600" algn="l" rtl="0" eaLnBrk="0" fontAlgn="base" hangingPunct="0">
        <a:spcBef>
          <a:spcPct val="0"/>
        </a:spcBef>
        <a:spcAft>
          <a:spcPct val="0"/>
        </a:spcAft>
        <a:buFont typeface="Times" charset="0"/>
        <a:defRPr sz="2000">
          <a:solidFill>
            <a:schemeClr val="tx1"/>
          </a:solidFill>
          <a:latin typeface="+mn-lt"/>
          <a:ea typeface="ＭＳ Ｐゴシック" charset="0"/>
        </a:defRPr>
      </a:lvl5pPr>
      <a:lvl6pPr marL="4854575" indent="-228600" algn="l" rtl="0" fontAlgn="base">
        <a:spcBef>
          <a:spcPct val="0"/>
        </a:spcBef>
        <a:spcAft>
          <a:spcPct val="0"/>
        </a:spcAft>
        <a:buFont typeface="Times" pitchFamily="18" charset="0"/>
        <a:defRPr sz="2000">
          <a:solidFill>
            <a:schemeClr val="tx1"/>
          </a:solidFill>
          <a:latin typeface="+mn-lt"/>
        </a:defRPr>
      </a:lvl6pPr>
      <a:lvl7pPr marL="5311775" indent="-228600" algn="l" rtl="0" fontAlgn="base">
        <a:spcBef>
          <a:spcPct val="0"/>
        </a:spcBef>
        <a:spcAft>
          <a:spcPct val="0"/>
        </a:spcAft>
        <a:buFont typeface="Times" pitchFamily="18" charset="0"/>
        <a:defRPr sz="2000">
          <a:solidFill>
            <a:schemeClr val="tx1"/>
          </a:solidFill>
          <a:latin typeface="+mn-lt"/>
        </a:defRPr>
      </a:lvl7pPr>
      <a:lvl8pPr marL="5768975" indent="-228600" algn="l" rtl="0" fontAlgn="base">
        <a:spcBef>
          <a:spcPct val="0"/>
        </a:spcBef>
        <a:spcAft>
          <a:spcPct val="0"/>
        </a:spcAft>
        <a:buFont typeface="Times" pitchFamily="18" charset="0"/>
        <a:defRPr sz="2000">
          <a:solidFill>
            <a:schemeClr val="tx1"/>
          </a:solidFill>
          <a:latin typeface="+mn-lt"/>
        </a:defRPr>
      </a:lvl8pPr>
      <a:lvl9pPr marL="6226175" indent="-228600" algn="l" rtl="0" fontAlgn="base">
        <a:spcBef>
          <a:spcPct val="0"/>
        </a:spcBef>
        <a:spcAft>
          <a:spcPct val="0"/>
        </a:spcAft>
        <a:buFont typeface="Times" pitchFamily="18" charset="0"/>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48194" name="Rectangle 2"/>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7BADAD45-F899-F24D-80EB-84F44C6A2AC5}" type="slidenum">
              <a:rPr lang="en-US"/>
              <a:pPr/>
              <a:t>‹#›</a:t>
            </a:fld>
            <a:endParaRPr lang="en-US"/>
          </a:p>
        </p:txBody>
      </p:sp>
      <p:sp>
        <p:nvSpPr>
          <p:cNvPr id="41987" name="Rectangle 4"/>
          <p:cNvSpPr>
            <a:spLocks noGrp="1" noChangeArrowheads="1"/>
          </p:cNvSpPr>
          <p:nvPr>
            <p:ph type="title"/>
          </p:nvPr>
        </p:nvSpPr>
        <p:spPr bwMode="auto">
          <a:xfrm>
            <a:off x="914400" y="685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0" rIns="91440" bIns="45720" numCol="1" anchor="ctr" anchorCtr="0" compatLnSpc="1">
            <a:prstTxWarp prst="textNoShape">
              <a:avLst/>
            </a:prstTxWarp>
          </a:bodyPr>
          <a:lstStyle/>
          <a:p>
            <a:pPr lvl="0"/>
            <a:r>
              <a:rPr lang="en-US"/>
              <a:t>Click to edit Master title style</a:t>
            </a:r>
          </a:p>
        </p:txBody>
      </p:sp>
      <p:sp>
        <p:nvSpPr>
          <p:cNvPr id="648198" name="AutoShape 6">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648199" name="AutoShape 7">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648200" name="Line 8"/>
          <p:cNvSpPr>
            <a:spLocks noChangeShapeType="1"/>
          </p:cNvSpPr>
          <p:nvPr userDrawn="1"/>
        </p:nvSpPr>
        <p:spPr bwMode="auto">
          <a:xfrm>
            <a:off x="914400" y="1600200"/>
            <a:ext cx="8229600" cy="0"/>
          </a:xfrm>
          <a:prstGeom prst="line">
            <a:avLst/>
          </a:prstGeom>
          <a:noFill/>
          <a:ln w="25400">
            <a:solidFill>
              <a:srgbClr val="5AD9B3"/>
            </a:solidFill>
            <a:round/>
            <a:headEnd/>
            <a:tailEnd/>
          </a:ln>
          <a:effectLst/>
        </p:spPr>
        <p:txBody>
          <a:bodyPr anchor="ctr">
            <a:spAutoFit/>
          </a:bodyPr>
          <a:lstStyle/>
          <a:p>
            <a:pPr>
              <a:defRPr/>
            </a:pPr>
            <a:endParaRPr lang="en-GB">
              <a:ea typeface="+mn-ea"/>
              <a:cs typeface="Times New Roman" pitchFamily="18" charset="0"/>
            </a:endParaRPr>
          </a:p>
        </p:txBody>
      </p:sp>
      <p:sp>
        <p:nvSpPr>
          <p:cNvPr id="648201" name="Line 9"/>
          <p:cNvSpPr>
            <a:spLocks noChangeShapeType="1"/>
          </p:cNvSpPr>
          <p:nvPr userDrawn="1"/>
        </p:nvSpPr>
        <p:spPr bwMode="auto">
          <a:xfrm>
            <a:off x="0" y="5867400"/>
            <a:ext cx="8229600" cy="0"/>
          </a:xfrm>
          <a:prstGeom prst="line">
            <a:avLst/>
          </a:prstGeom>
          <a:noFill/>
          <a:ln w="25400">
            <a:solidFill>
              <a:srgbClr val="5AD9B3"/>
            </a:solidFill>
            <a:round/>
            <a:headEnd/>
            <a:tailEnd/>
          </a:ln>
          <a:effectLst/>
        </p:spPr>
        <p:txBody>
          <a:bodyPr anchor="ctr">
            <a:spAutoFit/>
          </a:bodyPr>
          <a:lstStyle/>
          <a:p>
            <a:pPr>
              <a:defRPr/>
            </a:pPr>
            <a:endParaRPr lang="en-GB">
              <a:ea typeface="+mn-ea"/>
              <a:cs typeface="Times New Roman" pitchFamily="18" charset="0"/>
            </a:endParaRPr>
          </a:p>
        </p:txBody>
      </p:sp>
      <p:sp>
        <p:nvSpPr>
          <p:cNvPr id="41992" name="Rectangle 10"/>
          <p:cNvSpPr>
            <a:spLocks noGrp="1" noChangeArrowheads="1"/>
          </p:cNvSpPr>
          <p:nvPr>
            <p:ph type="body" idx="1"/>
          </p:nvPr>
        </p:nvSpPr>
        <p:spPr bwMode="auto">
          <a:xfrm>
            <a:off x="1371600" y="2320925"/>
            <a:ext cx="7239000" cy="206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8203" name="Rectangle 11"/>
          <p:cNvSpPr>
            <a:spLocks noChangeArrowheads="1"/>
          </p:cNvSpPr>
          <p:nvPr userDrawn="1"/>
        </p:nvSpPr>
        <p:spPr bwMode="auto">
          <a:xfrm>
            <a:off x="5419725" y="6577013"/>
            <a:ext cx="3686175" cy="274637"/>
          </a:xfrm>
          <a:prstGeom prst="rect">
            <a:avLst/>
          </a:prstGeom>
          <a:noFill/>
          <a:ln w="9525" algn="ctr">
            <a:noFill/>
            <a:miter lim="800000"/>
            <a:headEnd/>
            <a:tailEnd/>
          </a:ln>
          <a:effectLst/>
        </p:spPr>
        <p:txBody>
          <a:bodyPr wrap="none">
            <a:spAutoFit/>
          </a:bodyPr>
          <a:lstStyle/>
          <a:p>
            <a:pPr algn="ctr">
              <a:spcAft>
                <a:spcPct val="0"/>
              </a:spcAft>
              <a:buClrTx/>
              <a:defRPr/>
            </a:pPr>
            <a:r>
              <a:rPr lang="en-US" sz="1200">
                <a:solidFill>
                  <a:schemeClr val="tx1"/>
                </a:solidFill>
                <a:ea typeface="+mn-ea"/>
                <a:cs typeface="Times New Roman" pitchFamily="18" charset="0"/>
                <a:sym typeface="Symbol" pitchFamily="18" charset="2"/>
              </a:rPr>
              <a:t></a:t>
            </a:r>
            <a:r>
              <a:rPr lang="en-US" sz="1200">
                <a:solidFill>
                  <a:srgbClr val="000000"/>
                </a:solidFill>
                <a:ea typeface="+mn-ea"/>
                <a:cs typeface="Times New Roman" pitchFamily="18" charset="0"/>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0" fontAlgn="base" hangingPunct="0">
        <a:spcBef>
          <a:spcPct val="0"/>
        </a:spcBef>
        <a:spcAft>
          <a:spcPct val="0"/>
        </a:spcAft>
        <a:defRPr sz="3600" b="1">
          <a:solidFill>
            <a:srgbClr val="5AD9B3"/>
          </a:solidFill>
          <a:latin typeface="+mj-lt"/>
          <a:ea typeface="ＭＳ Ｐゴシック" charset="0"/>
          <a:cs typeface="+mj-cs"/>
        </a:defRPr>
      </a:lvl1pPr>
      <a:lvl2pPr algn="l" rtl="0" eaLnBrk="0" fontAlgn="base" hangingPunct="0">
        <a:spcBef>
          <a:spcPct val="0"/>
        </a:spcBef>
        <a:spcAft>
          <a:spcPct val="0"/>
        </a:spcAft>
        <a:defRPr sz="3600" b="1">
          <a:solidFill>
            <a:srgbClr val="5AD9B3"/>
          </a:solidFill>
          <a:latin typeface="Arial" charset="0"/>
          <a:ea typeface="ＭＳ Ｐゴシック" charset="0"/>
        </a:defRPr>
      </a:lvl2pPr>
      <a:lvl3pPr algn="l" rtl="0" eaLnBrk="0" fontAlgn="base" hangingPunct="0">
        <a:spcBef>
          <a:spcPct val="0"/>
        </a:spcBef>
        <a:spcAft>
          <a:spcPct val="0"/>
        </a:spcAft>
        <a:defRPr sz="3600" b="1">
          <a:solidFill>
            <a:srgbClr val="5AD9B3"/>
          </a:solidFill>
          <a:latin typeface="Arial" charset="0"/>
          <a:ea typeface="ＭＳ Ｐゴシック" charset="0"/>
        </a:defRPr>
      </a:lvl3pPr>
      <a:lvl4pPr algn="l" rtl="0" eaLnBrk="0" fontAlgn="base" hangingPunct="0">
        <a:spcBef>
          <a:spcPct val="0"/>
        </a:spcBef>
        <a:spcAft>
          <a:spcPct val="0"/>
        </a:spcAft>
        <a:defRPr sz="3600" b="1">
          <a:solidFill>
            <a:srgbClr val="5AD9B3"/>
          </a:solidFill>
          <a:latin typeface="Arial" charset="0"/>
          <a:ea typeface="ＭＳ Ｐゴシック" charset="0"/>
        </a:defRPr>
      </a:lvl4pPr>
      <a:lvl5pPr algn="l" rtl="0" eaLnBrk="0" fontAlgn="base" hangingPunct="0">
        <a:spcBef>
          <a:spcPct val="0"/>
        </a:spcBef>
        <a:spcAft>
          <a:spcPct val="0"/>
        </a:spcAft>
        <a:defRPr sz="3600" b="1">
          <a:solidFill>
            <a:srgbClr val="5AD9B3"/>
          </a:solidFill>
          <a:latin typeface="Arial" charset="0"/>
          <a:ea typeface="ＭＳ Ｐゴシック" charset="0"/>
        </a:defRPr>
      </a:lvl5pPr>
      <a:lvl6pPr marL="457200" algn="l" rtl="0" fontAlgn="base">
        <a:spcBef>
          <a:spcPct val="0"/>
        </a:spcBef>
        <a:spcAft>
          <a:spcPct val="0"/>
        </a:spcAft>
        <a:defRPr sz="3600" b="1">
          <a:solidFill>
            <a:srgbClr val="5AD9B3"/>
          </a:solidFill>
          <a:latin typeface="Arial" charset="0"/>
        </a:defRPr>
      </a:lvl6pPr>
      <a:lvl7pPr marL="914400" algn="l" rtl="0" fontAlgn="base">
        <a:spcBef>
          <a:spcPct val="0"/>
        </a:spcBef>
        <a:spcAft>
          <a:spcPct val="0"/>
        </a:spcAft>
        <a:defRPr sz="3600" b="1">
          <a:solidFill>
            <a:srgbClr val="5AD9B3"/>
          </a:solidFill>
          <a:latin typeface="Arial" charset="0"/>
        </a:defRPr>
      </a:lvl7pPr>
      <a:lvl8pPr marL="1371600" algn="l" rtl="0" fontAlgn="base">
        <a:spcBef>
          <a:spcPct val="0"/>
        </a:spcBef>
        <a:spcAft>
          <a:spcPct val="0"/>
        </a:spcAft>
        <a:defRPr sz="3600" b="1">
          <a:solidFill>
            <a:srgbClr val="5AD9B3"/>
          </a:solidFill>
          <a:latin typeface="Arial" charset="0"/>
        </a:defRPr>
      </a:lvl8pPr>
      <a:lvl9pPr marL="1828800" algn="l" rtl="0" fontAlgn="base">
        <a:spcBef>
          <a:spcPct val="0"/>
        </a:spcBef>
        <a:spcAft>
          <a:spcPct val="0"/>
        </a:spcAft>
        <a:defRPr sz="3600" b="1">
          <a:solidFill>
            <a:srgbClr val="5AD9B3"/>
          </a:solidFill>
          <a:latin typeface="Arial" charset="0"/>
        </a:defRPr>
      </a:lvl9pPr>
    </p:titleStyle>
    <p:bodyStyle>
      <a:lvl1pPr algn="l" rtl="0" eaLnBrk="0" fontAlgn="base" hangingPunct="0">
        <a:lnSpc>
          <a:spcPct val="90000"/>
        </a:lnSpc>
        <a:spcBef>
          <a:spcPct val="0"/>
        </a:spcBef>
        <a:spcAft>
          <a:spcPct val="25000"/>
        </a:spcAft>
        <a:buClr>
          <a:schemeClr val="tx1"/>
        </a:buClr>
        <a:defRPr sz="2800" b="1">
          <a:solidFill>
            <a:srgbClr val="000000"/>
          </a:solidFill>
          <a:latin typeface="+mn-lt"/>
          <a:ea typeface="ＭＳ Ｐゴシック" charset="0"/>
          <a:cs typeface="+mn-cs"/>
        </a:defRPr>
      </a:lvl1pPr>
      <a:lvl2pPr marL="463550" indent="-6350" algn="l" rtl="0" eaLnBrk="0" fontAlgn="base" hangingPunct="0">
        <a:spcBef>
          <a:spcPct val="0"/>
        </a:spcBef>
        <a:spcAft>
          <a:spcPct val="25000"/>
        </a:spcAft>
        <a:buClr>
          <a:schemeClr val="tx1"/>
        </a:buClr>
        <a:buFont typeface="Arial" charset="0"/>
        <a:defRPr sz="2200" b="1">
          <a:solidFill>
            <a:srgbClr val="000000"/>
          </a:solidFill>
          <a:latin typeface="+mn-lt"/>
          <a:ea typeface="ＭＳ Ｐゴシック" charset="0"/>
        </a:defRPr>
      </a:lvl2pPr>
      <a:lvl3pPr marL="914400" algn="l" rtl="0" eaLnBrk="0" fontAlgn="base" hangingPunct="0">
        <a:spcBef>
          <a:spcPct val="0"/>
        </a:spcBef>
        <a:spcAft>
          <a:spcPct val="25000"/>
        </a:spcAft>
        <a:buClr>
          <a:schemeClr val="tx1"/>
        </a:buClr>
        <a:defRPr sz="2000" b="1">
          <a:solidFill>
            <a:schemeClr val="tx1"/>
          </a:solidFill>
          <a:latin typeface="+mn-lt"/>
          <a:ea typeface="ＭＳ Ｐゴシック" charset="0"/>
        </a:defRPr>
      </a:lvl3pPr>
      <a:lvl4pPr marL="1377950" indent="-6350" algn="l" rtl="0" eaLnBrk="0" fontAlgn="base" hangingPunct="0">
        <a:spcBef>
          <a:spcPct val="0"/>
        </a:spcBef>
        <a:spcAft>
          <a:spcPct val="25000"/>
        </a:spcAft>
        <a:buClr>
          <a:schemeClr val="tx1"/>
        </a:buClr>
        <a:buFont typeface="Arial" charset="0"/>
        <a:defRPr sz="2000" b="1">
          <a:solidFill>
            <a:schemeClr val="tx1"/>
          </a:solidFill>
          <a:latin typeface="+mn-lt"/>
          <a:ea typeface="ＭＳ Ｐゴシック" charset="0"/>
        </a:defRPr>
      </a:lvl4pPr>
      <a:lvl5pPr marL="1828800" algn="l" rtl="0" eaLnBrk="0" fontAlgn="base" hangingPunct="0">
        <a:spcBef>
          <a:spcPct val="0"/>
        </a:spcBef>
        <a:spcAft>
          <a:spcPct val="25000"/>
        </a:spcAft>
        <a:buClr>
          <a:schemeClr val="tx1"/>
        </a:buClr>
        <a:defRPr sz="2000" b="1">
          <a:solidFill>
            <a:schemeClr val="tx1"/>
          </a:solidFill>
          <a:latin typeface="+mn-lt"/>
          <a:ea typeface="ＭＳ Ｐゴシック" charset="0"/>
        </a:defRPr>
      </a:lvl5pPr>
      <a:lvl6pPr marL="2286000" algn="l" rtl="0" fontAlgn="base">
        <a:spcBef>
          <a:spcPct val="0"/>
        </a:spcBef>
        <a:spcAft>
          <a:spcPct val="25000"/>
        </a:spcAft>
        <a:buClr>
          <a:schemeClr val="tx1"/>
        </a:buClr>
        <a:defRPr sz="2000" b="1">
          <a:solidFill>
            <a:schemeClr val="tx1"/>
          </a:solidFill>
          <a:latin typeface="+mn-lt"/>
        </a:defRPr>
      </a:lvl6pPr>
      <a:lvl7pPr marL="2743200" algn="l" rtl="0" fontAlgn="base">
        <a:spcBef>
          <a:spcPct val="0"/>
        </a:spcBef>
        <a:spcAft>
          <a:spcPct val="25000"/>
        </a:spcAft>
        <a:buClr>
          <a:schemeClr val="tx1"/>
        </a:buClr>
        <a:defRPr sz="2000" b="1">
          <a:solidFill>
            <a:schemeClr val="tx1"/>
          </a:solidFill>
          <a:latin typeface="+mn-lt"/>
        </a:defRPr>
      </a:lvl7pPr>
      <a:lvl8pPr marL="3200400" algn="l" rtl="0" fontAlgn="base">
        <a:spcBef>
          <a:spcPct val="0"/>
        </a:spcBef>
        <a:spcAft>
          <a:spcPct val="25000"/>
        </a:spcAft>
        <a:buClr>
          <a:schemeClr val="tx1"/>
        </a:buClr>
        <a:defRPr sz="2000" b="1">
          <a:solidFill>
            <a:schemeClr val="tx1"/>
          </a:solidFill>
          <a:latin typeface="+mn-lt"/>
        </a:defRPr>
      </a:lvl8pPr>
      <a:lvl9pPr marL="3657600" algn="l" rtl="0" fontAlgn="base">
        <a:spcBef>
          <a:spcPct val="0"/>
        </a:spcBef>
        <a:spcAft>
          <a:spcPct val="25000"/>
        </a:spcAft>
        <a:buClr>
          <a:schemeClr val="tx1"/>
        </a:buCl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6370" name="Rectangle 2"/>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F3532ED0-E737-8247-ADFF-18832480F641}" type="slidenum">
              <a:rPr lang="en-US"/>
              <a:pPr/>
              <a:t>‹#›</a:t>
            </a:fld>
            <a:endParaRPr lang="en-US"/>
          </a:p>
        </p:txBody>
      </p:sp>
      <p:sp>
        <p:nvSpPr>
          <p:cNvPr id="43011" name="Rectangle 6"/>
          <p:cNvSpPr>
            <a:spLocks noGrp="1" noChangeArrowheads="1"/>
          </p:cNvSpPr>
          <p:nvPr>
            <p:ph type="title"/>
          </p:nvPr>
        </p:nvSpPr>
        <p:spPr bwMode="auto">
          <a:xfrm>
            <a:off x="228600" y="5334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0" rIns="91440" bIns="45720" numCol="1" anchor="ctr" anchorCtr="0" compatLnSpc="1">
            <a:prstTxWarp prst="textNoShape">
              <a:avLst/>
            </a:prstTxWarp>
          </a:bodyPr>
          <a:lstStyle/>
          <a:p>
            <a:pPr lvl="0"/>
            <a:r>
              <a:rPr lang="en-US"/>
              <a:t>Click to edit Master title style</a:t>
            </a:r>
          </a:p>
        </p:txBody>
      </p:sp>
      <p:sp>
        <p:nvSpPr>
          <p:cNvPr id="186377" name="AutoShape 9">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86378" name="AutoShape 10">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86379" name="Rectangle 11"/>
          <p:cNvSpPr>
            <a:spLocks noChangeArrowheads="1"/>
          </p:cNvSpPr>
          <p:nvPr userDrawn="1"/>
        </p:nvSpPr>
        <p:spPr bwMode="auto">
          <a:xfrm>
            <a:off x="5419725" y="6577013"/>
            <a:ext cx="3686175" cy="274637"/>
          </a:xfrm>
          <a:prstGeom prst="rect">
            <a:avLst/>
          </a:prstGeom>
          <a:noFill/>
          <a:ln w="9525" algn="ctr">
            <a:noFill/>
            <a:miter lim="800000"/>
            <a:headEnd/>
            <a:tailEnd/>
          </a:ln>
          <a:effectLst/>
        </p:spPr>
        <p:txBody>
          <a:bodyPr wrap="none">
            <a:spAutoFit/>
          </a:bodyPr>
          <a:lstStyle/>
          <a:p>
            <a:pPr algn="ctr">
              <a:spcAft>
                <a:spcPct val="0"/>
              </a:spcAft>
              <a:buClrTx/>
              <a:defRPr/>
            </a:pPr>
            <a:r>
              <a:rPr lang="en-US" sz="1200">
                <a:solidFill>
                  <a:schemeClr val="tx1"/>
                </a:solidFill>
                <a:ea typeface="+mn-ea"/>
                <a:cs typeface="Times New Roman" pitchFamily="18" charset="0"/>
                <a:sym typeface="Symbol" pitchFamily="18" charset="2"/>
              </a:rPr>
              <a:t></a:t>
            </a:r>
            <a:r>
              <a:rPr lang="en-US" sz="1200">
                <a:solidFill>
                  <a:srgbClr val="000000"/>
                </a:solidFill>
                <a:ea typeface="+mn-ea"/>
                <a:cs typeface="Times New Roman" pitchFamily="18" charset="0"/>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hf hdr="0" ftr="0" dt="0"/>
  <p:txStyles>
    <p:titleStyle>
      <a:lvl1pPr algn="ctr" rtl="0" eaLnBrk="0" fontAlgn="base" hangingPunct="0">
        <a:lnSpc>
          <a:spcPct val="95000"/>
        </a:lnSpc>
        <a:spcBef>
          <a:spcPct val="0"/>
        </a:spcBef>
        <a:spcAft>
          <a:spcPct val="0"/>
        </a:spcAft>
        <a:defRPr sz="1600">
          <a:solidFill>
            <a:schemeClr val="tx1"/>
          </a:solidFill>
          <a:latin typeface="+mj-lt"/>
          <a:ea typeface="ＭＳ Ｐゴシック" charset="0"/>
          <a:cs typeface="+mj-cs"/>
        </a:defRPr>
      </a:lvl1pPr>
      <a:lvl2pPr algn="ctr" rtl="0" eaLnBrk="0" fontAlgn="base" hangingPunct="0">
        <a:lnSpc>
          <a:spcPct val="95000"/>
        </a:lnSpc>
        <a:spcBef>
          <a:spcPct val="0"/>
        </a:spcBef>
        <a:spcAft>
          <a:spcPct val="0"/>
        </a:spcAft>
        <a:defRPr sz="1600">
          <a:solidFill>
            <a:schemeClr val="tx1"/>
          </a:solidFill>
          <a:latin typeface="Arial" charset="0"/>
          <a:ea typeface="ＭＳ Ｐゴシック" charset="0"/>
        </a:defRPr>
      </a:lvl2pPr>
      <a:lvl3pPr algn="ctr" rtl="0" eaLnBrk="0" fontAlgn="base" hangingPunct="0">
        <a:lnSpc>
          <a:spcPct val="95000"/>
        </a:lnSpc>
        <a:spcBef>
          <a:spcPct val="0"/>
        </a:spcBef>
        <a:spcAft>
          <a:spcPct val="0"/>
        </a:spcAft>
        <a:defRPr sz="1600">
          <a:solidFill>
            <a:schemeClr val="tx1"/>
          </a:solidFill>
          <a:latin typeface="Arial" charset="0"/>
          <a:ea typeface="ＭＳ Ｐゴシック" charset="0"/>
        </a:defRPr>
      </a:lvl3pPr>
      <a:lvl4pPr algn="ctr" rtl="0" eaLnBrk="0" fontAlgn="base" hangingPunct="0">
        <a:lnSpc>
          <a:spcPct val="95000"/>
        </a:lnSpc>
        <a:spcBef>
          <a:spcPct val="0"/>
        </a:spcBef>
        <a:spcAft>
          <a:spcPct val="0"/>
        </a:spcAft>
        <a:defRPr sz="1600">
          <a:solidFill>
            <a:schemeClr val="tx1"/>
          </a:solidFill>
          <a:latin typeface="Arial" charset="0"/>
          <a:ea typeface="ＭＳ Ｐゴシック" charset="0"/>
        </a:defRPr>
      </a:lvl4pPr>
      <a:lvl5pPr algn="ctr" rtl="0" eaLnBrk="0" fontAlgn="base" hangingPunct="0">
        <a:lnSpc>
          <a:spcPct val="95000"/>
        </a:lnSpc>
        <a:spcBef>
          <a:spcPct val="0"/>
        </a:spcBef>
        <a:spcAft>
          <a:spcPct val="0"/>
        </a:spcAft>
        <a:defRPr sz="1600">
          <a:solidFill>
            <a:schemeClr val="tx1"/>
          </a:solidFill>
          <a:latin typeface="Arial" charset="0"/>
          <a:ea typeface="ＭＳ Ｐゴシック" charset="0"/>
        </a:defRPr>
      </a:lvl5pPr>
      <a:lvl6pPr marL="457200" algn="ctr" rtl="0" fontAlgn="base">
        <a:lnSpc>
          <a:spcPct val="95000"/>
        </a:lnSpc>
        <a:spcBef>
          <a:spcPct val="0"/>
        </a:spcBef>
        <a:spcAft>
          <a:spcPct val="0"/>
        </a:spcAft>
        <a:defRPr sz="1600">
          <a:solidFill>
            <a:schemeClr val="tx1"/>
          </a:solidFill>
          <a:latin typeface="Arial" charset="0"/>
        </a:defRPr>
      </a:lvl6pPr>
      <a:lvl7pPr marL="914400" algn="ctr" rtl="0" fontAlgn="base">
        <a:lnSpc>
          <a:spcPct val="95000"/>
        </a:lnSpc>
        <a:spcBef>
          <a:spcPct val="0"/>
        </a:spcBef>
        <a:spcAft>
          <a:spcPct val="0"/>
        </a:spcAft>
        <a:defRPr sz="1600">
          <a:solidFill>
            <a:schemeClr val="tx1"/>
          </a:solidFill>
          <a:latin typeface="Arial" charset="0"/>
        </a:defRPr>
      </a:lvl7pPr>
      <a:lvl8pPr marL="1371600" algn="ctr" rtl="0" fontAlgn="base">
        <a:lnSpc>
          <a:spcPct val="95000"/>
        </a:lnSpc>
        <a:spcBef>
          <a:spcPct val="0"/>
        </a:spcBef>
        <a:spcAft>
          <a:spcPct val="0"/>
        </a:spcAft>
        <a:defRPr sz="1600">
          <a:solidFill>
            <a:schemeClr val="tx1"/>
          </a:solidFill>
          <a:latin typeface="Arial" charset="0"/>
        </a:defRPr>
      </a:lvl8pPr>
      <a:lvl9pPr marL="1828800" algn="ctr" rtl="0" fontAlgn="base">
        <a:lnSpc>
          <a:spcPct val="95000"/>
        </a:lnSpc>
        <a:spcBef>
          <a:spcPct val="0"/>
        </a:spcBef>
        <a:spcAft>
          <a:spcPct val="0"/>
        </a:spcAft>
        <a:defRPr sz="1600">
          <a:solidFill>
            <a:schemeClr val="tx1"/>
          </a:solidFill>
          <a:latin typeface="Arial" charset="0"/>
        </a:defRPr>
      </a:lvl9pPr>
    </p:titleStyle>
    <p:bodyStyle>
      <a:lvl1pPr marL="228600" indent="-228600" algn="l" rtl="0" eaLnBrk="0" fontAlgn="base" hangingPunct="0">
        <a:spcBef>
          <a:spcPct val="0"/>
        </a:spcBef>
        <a:spcAft>
          <a:spcPct val="25000"/>
        </a:spcAft>
        <a:buClr>
          <a:schemeClr val="tx1"/>
        </a:buClr>
        <a:defRPr sz="3000" b="1" i="1">
          <a:solidFill>
            <a:srgbClr val="4E87C6"/>
          </a:solidFill>
          <a:latin typeface="+mn-lt"/>
          <a:ea typeface="ＭＳ Ｐゴシック" charset="0"/>
          <a:cs typeface="+mn-cs"/>
        </a:defRPr>
      </a:lvl1pPr>
      <a:lvl2pPr marL="685800" indent="-228600" algn="l" rtl="0" eaLnBrk="0" fontAlgn="base" hangingPunct="0">
        <a:spcBef>
          <a:spcPct val="0"/>
        </a:spcBef>
        <a:spcAft>
          <a:spcPct val="25000"/>
        </a:spcAft>
        <a:buClr>
          <a:schemeClr val="tx1"/>
        </a:buClr>
        <a:buFont typeface="Arial" charset="0"/>
        <a:defRPr sz="3000" b="1" i="1">
          <a:solidFill>
            <a:srgbClr val="4E87C6"/>
          </a:solidFill>
          <a:latin typeface="+mn-lt"/>
          <a:ea typeface="ＭＳ Ｐゴシック" charset="0"/>
        </a:defRPr>
      </a:lvl2pPr>
      <a:lvl3pPr marL="1143000" indent="-228600" algn="l" rtl="0" eaLnBrk="0" fontAlgn="base" hangingPunct="0">
        <a:spcBef>
          <a:spcPct val="0"/>
        </a:spcBef>
        <a:spcAft>
          <a:spcPct val="25000"/>
        </a:spcAft>
        <a:buClr>
          <a:schemeClr val="tx1"/>
        </a:buClr>
        <a:defRPr sz="3000" b="1" i="1">
          <a:solidFill>
            <a:srgbClr val="4E87C6"/>
          </a:solidFill>
          <a:latin typeface="+mn-lt"/>
          <a:ea typeface="ＭＳ Ｐゴシック" charset="0"/>
        </a:defRPr>
      </a:lvl3pPr>
      <a:lvl4pPr marL="1600200" indent="-228600" algn="l" rtl="0" eaLnBrk="0" fontAlgn="base" hangingPunct="0">
        <a:spcBef>
          <a:spcPct val="0"/>
        </a:spcBef>
        <a:spcAft>
          <a:spcPct val="25000"/>
        </a:spcAft>
        <a:buClr>
          <a:schemeClr val="tx1"/>
        </a:buClr>
        <a:buFont typeface="Arial" charset="0"/>
        <a:defRPr sz="3000" b="1" i="1">
          <a:solidFill>
            <a:srgbClr val="4E87C6"/>
          </a:solidFill>
          <a:latin typeface="+mn-lt"/>
          <a:ea typeface="ＭＳ Ｐゴシック" charset="0"/>
        </a:defRPr>
      </a:lvl4pPr>
      <a:lvl5pPr marL="2057400" indent="-228600" algn="l" rtl="0" eaLnBrk="0" fontAlgn="base" hangingPunct="0">
        <a:spcBef>
          <a:spcPct val="0"/>
        </a:spcBef>
        <a:spcAft>
          <a:spcPct val="25000"/>
        </a:spcAft>
        <a:buClr>
          <a:schemeClr val="tx1"/>
        </a:buClr>
        <a:defRPr sz="3000" b="1" i="1">
          <a:solidFill>
            <a:srgbClr val="4E87C6"/>
          </a:solidFill>
          <a:latin typeface="+mn-lt"/>
          <a:ea typeface="ＭＳ Ｐゴシック" charset="0"/>
        </a:defRPr>
      </a:lvl5pPr>
      <a:lvl6pPr marL="2514600" indent="-228600" algn="l" rtl="0" fontAlgn="base">
        <a:spcBef>
          <a:spcPct val="0"/>
        </a:spcBef>
        <a:spcAft>
          <a:spcPct val="25000"/>
        </a:spcAft>
        <a:buClr>
          <a:schemeClr val="tx1"/>
        </a:buClr>
        <a:defRPr sz="3000" b="1" i="1">
          <a:solidFill>
            <a:srgbClr val="4E87C6"/>
          </a:solidFill>
          <a:latin typeface="+mn-lt"/>
        </a:defRPr>
      </a:lvl6pPr>
      <a:lvl7pPr marL="2971800" indent="-228600" algn="l" rtl="0" fontAlgn="base">
        <a:spcBef>
          <a:spcPct val="0"/>
        </a:spcBef>
        <a:spcAft>
          <a:spcPct val="25000"/>
        </a:spcAft>
        <a:buClr>
          <a:schemeClr val="tx1"/>
        </a:buClr>
        <a:defRPr sz="3000" b="1" i="1">
          <a:solidFill>
            <a:srgbClr val="4E87C6"/>
          </a:solidFill>
          <a:latin typeface="+mn-lt"/>
        </a:defRPr>
      </a:lvl7pPr>
      <a:lvl8pPr marL="3429000" indent="-228600" algn="l" rtl="0" fontAlgn="base">
        <a:spcBef>
          <a:spcPct val="0"/>
        </a:spcBef>
        <a:spcAft>
          <a:spcPct val="25000"/>
        </a:spcAft>
        <a:buClr>
          <a:schemeClr val="tx1"/>
        </a:buClr>
        <a:defRPr sz="3000" b="1" i="1">
          <a:solidFill>
            <a:srgbClr val="4E87C6"/>
          </a:solidFill>
          <a:latin typeface="+mn-lt"/>
        </a:defRPr>
      </a:lvl8pPr>
      <a:lvl9pPr marL="3886200" indent="-228600" algn="l" rtl="0" fontAlgn="base">
        <a:spcBef>
          <a:spcPct val="0"/>
        </a:spcBef>
        <a:spcAft>
          <a:spcPct val="25000"/>
        </a:spcAft>
        <a:buClr>
          <a:schemeClr val="tx1"/>
        </a:buClr>
        <a:defRPr sz="3000" b="1" i="1">
          <a:solidFill>
            <a:srgbClr val="4E87C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bwMode="auto">
          <a:xfrm>
            <a:off x="7162800" y="1166813"/>
            <a:ext cx="1981200" cy="210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20" rIns="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035" name="Rectangle 3"/>
          <p:cNvSpPr>
            <a:spLocks noGrp="1" noChangeArrowheads="1"/>
          </p:cNvSpPr>
          <p:nvPr>
            <p:ph type="title"/>
          </p:nvPr>
        </p:nvSpPr>
        <p:spPr bwMode="auto">
          <a:xfrm>
            <a:off x="7086600" y="152400"/>
            <a:ext cx="2057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93540" name="Rectangle 4"/>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21D895D2-4B82-6C42-B2F9-B49FDBBC5D48}" type="slidenum">
              <a:rPr lang="en-US"/>
              <a:pPr/>
              <a:t>‹#›</a:t>
            </a:fld>
            <a:endParaRPr lang="en-US"/>
          </a:p>
        </p:txBody>
      </p:sp>
      <p:sp>
        <p:nvSpPr>
          <p:cNvPr id="193543" name="Rectangle 7"/>
          <p:cNvSpPr>
            <a:spLocks noChangeArrowheads="1"/>
          </p:cNvSpPr>
          <p:nvPr/>
        </p:nvSpPr>
        <p:spPr bwMode="auto">
          <a:xfrm>
            <a:off x="7010400" y="6324600"/>
            <a:ext cx="2133600" cy="457200"/>
          </a:xfrm>
          <a:prstGeom prst="rect">
            <a:avLst/>
          </a:prstGeom>
          <a:noFill/>
          <a:ln w="9525" algn="ctr">
            <a:noFill/>
            <a:miter lim="800000"/>
            <a:headEnd/>
            <a:tailEnd/>
          </a:ln>
          <a:effectLst/>
        </p:spPr>
        <p:txBody>
          <a:bodyPr>
            <a:spAutoFit/>
          </a:bodyPr>
          <a:lstStyle/>
          <a:p>
            <a:pPr algn="r">
              <a:spcBef>
                <a:spcPct val="50000"/>
              </a:spcBef>
              <a:spcAft>
                <a:spcPct val="0"/>
              </a:spcAft>
              <a:buClrTx/>
              <a:tabLst>
                <a:tab pos="341313" algn="l"/>
                <a:tab pos="741363" algn="l"/>
              </a:tabLst>
              <a:defRPr/>
            </a:pPr>
            <a:r>
              <a:rPr lang="en-US" sz="1200">
                <a:solidFill>
                  <a:schemeClr val="tx1"/>
                </a:solidFill>
                <a:ea typeface="+mn-ea"/>
                <a:cs typeface="Times New Roman" pitchFamily="18" charset="0"/>
                <a:sym typeface="Symbol" pitchFamily="18" charset="2"/>
              </a:rPr>
              <a:t></a:t>
            </a:r>
            <a:r>
              <a:rPr lang="en-US" sz="1200">
                <a:solidFill>
                  <a:schemeClr val="tx1"/>
                </a:solidFill>
                <a:ea typeface="+mn-ea"/>
                <a:cs typeface="Times New Roman" pitchFamily="18" charset="0"/>
              </a:rPr>
              <a:t> 2007 Pearson Education, Inc.  All rights reserved.</a:t>
            </a:r>
          </a:p>
        </p:txBody>
      </p:sp>
      <p:sp>
        <p:nvSpPr>
          <p:cNvPr id="193544" name="AutoShape 8">
            <a:hlinkClick r:id="" action="ppaction://hlinkshowjump?jump=nextslide" highlightClick="1"/>
          </p:cNvPr>
          <p:cNvSpPr>
            <a:spLocks noChangeArrowheads="1"/>
          </p:cNvSpPr>
          <p:nvPr userDrawn="1"/>
        </p:nvSpPr>
        <p:spPr bwMode="auto">
          <a:xfrm>
            <a:off x="8458200" y="60960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93545" name="AutoShape 9">
            <a:hlinkClick r:id="" action="ppaction://hlinkshowjump?jump=previousslide" highlightClick="1"/>
          </p:cNvPr>
          <p:cNvSpPr>
            <a:spLocks noChangeArrowheads="1"/>
          </p:cNvSpPr>
          <p:nvPr userDrawn="1"/>
        </p:nvSpPr>
        <p:spPr bwMode="auto">
          <a:xfrm rot="10800000">
            <a:off x="8077200" y="60960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ftr="0" dt="0"/>
  <p:txStyles>
    <p:titleStyle>
      <a:lvl1pPr algn="l" rtl="0" eaLnBrk="0" fontAlgn="base" hangingPunct="0">
        <a:spcBef>
          <a:spcPct val="0"/>
        </a:spcBef>
        <a:spcAft>
          <a:spcPct val="0"/>
        </a:spcAft>
        <a:defRPr sz="2000" u="sng">
          <a:solidFill>
            <a:schemeClr val="tx2"/>
          </a:solidFill>
          <a:latin typeface="+mj-lt"/>
          <a:ea typeface="ＭＳ Ｐゴシック" charset="0"/>
          <a:cs typeface="+mj-cs"/>
        </a:defRPr>
      </a:lvl1pPr>
      <a:lvl2pPr algn="l" rtl="0" eaLnBrk="0" fontAlgn="base" hangingPunct="0">
        <a:spcBef>
          <a:spcPct val="0"/>
        </a:spcBef>
        <a:spcAft>
          <a:spcPct val="0"/>
        </a:spcAft>
        <a:defRPr sz="2000" u="sng">
          <a:solidFill>
            <a:schemeClr val="tx2"/>
          </a:solidFill>
          <a:latin typeface="Arial" charset="0"/>
          <a:ea typeface="ＭＳ Ｐゴシック" charset="0"/>
        </a:defRPr>
      </a:lvl2pPr>
      <a:lvl3pPr algn="l" rtl="0" eaLnBrk="0" fontAlgn="base" hangingPunct="0">
        <a:spcBef>
          <a:spcPct val="0"/>
        </a:spcBef>
        <a:spcAft>
          <a:spcPct val="0"/>
        </a:spcAft>
        <a:defRPr sz="2000" u="sng">
          <a:solidFill>
            <a:schemeClr val="tx2"/>
          </a:solidFill>
          <a:latin typeface="Arial" charset="0"/>
          <a:ea typeface="ＭＳ Ｐゴシック" charset="0"/>
        </a:defRPr>
      </a:lvl3pPr>
      <a:lvl4pPr algn="l" rtl="0" eaLnBrk="0" fontAlgn="base" hangingPunct="0">
        <a:spcBef>
          <a:spcPct val="0"/>
        </a:spcBef>
        <a:spcAft>
          <a:spcPct val="0"/>
        </a:spcAft>
        <a:defRPr sz="2000" u="sng">
          <a:solidFill>
            <a:schemeClr val="tx2"/>
          </a:solidFill>
          <a:latin typeface="Arial" charset="0"/>
          <a:ea typeface="ＭＳ Ｐゴシック" charset="0"/>
        </a:defRPr>
      </a:lvl4pPr>
      <a:lvl5pPr algn="l" rtl="0" eaLnBrk="0" fontAlgn="base" hangingPunct="0">
        <a:spcBef>
          <a:spcPct val="0"/>
        </a:spcBef>
        <a:spcAft>
          <a:spcPct val="0"/>
        </a:spcAft>
        <a:defRPr sz="2000" u="sng">
          <a:solidFill>
            <a:schemeClr val="tx2"/>
          </a:solidFill>
          <a:latin typeface="Arial" charset="0"/>
          <a:ea typeface="ＭＳ Ｐゴシック" charset="0"/>
        </a:defRPr>
      </a:lvl5pPr>
      <a:lvl6pPr marL="457200" algn="l" rtl="0" fontAlgn="base">
        <a:spcBef>
          <a:spcPct val="0"/>
        </a:spcBef>
        <a:spcAft>
          <a:spcPct val="0"/>
        </a:spcAft>
        <a:defRPr sz="2000" u="sng">
          <a:solidFill>
            <a:schemeClr val="tx2"/>
          </a:solidFill>
          <a:latin typeface="Arial" charset="0"/>
        </a:defRPr>
      </a:lvl6pPr>
      <a:lvl7pPr marL="914400" algn="l" rtl="0" fontAlgn="base">
        <a:spcBef>
          <a:spcPct val="0"/>
        </a:spcBef>
        <a:spcAft>
          <a:spcPct val="0"/>
        </a:spcAft>
        <a:defRPr sz="2000" u="sng">
          <a:solidFill>
            <a:schemeClr val="tx2"/>
          </a:solidFill>
          <a:latin typeface="Arial" charset="0"/>
        </a:defRPr>
      </a:lvl7pPr>
      <a:lvl8pPr marL="1371600" algn="l" rtl="0" fontAlgn="base">
        <a:spcBef>
          <a:spcPct val="0"/>
        </a:spcBef>
        <a:spcAft>
          <a:spcPct val="0"/>
        </a:spcAft>
        <a:defRPr sz="2000" u="sng">
          <a:solidFill>
            <a:schemeClr val="tx2"/>
          </a:solidFill>
          <a:latin typeface="Arial" charset="0"/>
        </a:defRPr>
      </a:lvl8pPr>
      <a:lvl9pPr marL="1828800" algn="l" rtl="0" fontAlgn="base">
        <a:spcBef>
          <a:spcPct val="0"/>
        </a:spcBef>
        <a:spcAft>
          <a:spcPct val="0"/>
        </a:spcAft>
        <a:defRPr sz="2000" u="sng">
          <a:solidFill>
            <a:schemeClr val="tx2"/>
          </a:solidFill>
          <a:latin typeface="Arial" charset="0"/>
        </a:defRPr>
      </a:lvl9pPr>
    </p:titleStyle>
    <p:bodyStyle>
      <a:lvl1pPr algn="l" rtl="0" eaLnBrk="0" fontAlgn="base" hangingPunct="0">
        <a:spcBef>
          <a:spcPct val="0"/>
        </a:spcBef>
        <a:spcAft>
          <a:spcPts val="1600"/>
        </a:spcAft>
        <a:defRPr sz="1400" b="1">
          <a:solidFill>
            <a:schemeClr val="tx1"/>
          </a:solidFill>
          <a:latin typeface="+mn-lt"/>
          <a:ea typeface="ＭＳ Ｐゴシック" charset="0"/>
          <a:cs typeface="+mn-cs"/>
        </a:defRPr>
      </a:lvl1pPr>
      <a:lvl2pPr marL="115888" indent="-1588" algn="l" rtl="0" eaLnBrk="0" fontAlgn="base" hangingPunct="0">
        <a:spcBef>
          <a:spcPct val="20000"/>
        </a:spcBef>
        <a:spcAft>
          <a:spcPct val="0"/>
        </a:spcAft>
        <a:defRPr sz="1600">
          <a:solidFill>
            <a:schemeClr val="tx1"/>
          </a:solidFill>
          <a:latin typeface="Times New Roman" pitchFamily="18" charset="0"/>
          <a:ea typeface="ＭＳ Ｐゴシック" charset="0"/>
        </a:defRPr>
      </a:lvl2pPr>
      <a:lvl3pPr marL="463550" algn="l" rtl="0" eaLnBrk="0" fontAlgn="base" hangingPunct="0">
        <a:spcBef>
          <a:spcPct val="20000"/>
        </a:spcBef>
        <a:spcAft>
          <a:spcPct val="0"/>
        </a:spcAft>
        <a:defRPr sz="2000" b="1" i="1">
          <a:solidFill>
            <a:schemeClr val="tx1"/>
          </a:solidFill>
          <a:latin typeface="Times New Roman" pitchFamily="18" charset="0"/>
          <a:ea typeface="ＭＳ Ｐゴシック" charset="0"/>
        </a:defRPr>
      </a:lvl3pPr>
      <a:lvl4pPr marL="682625" algn="l" rtl="0" eaLnBrk="0" fontAlgn="base" hangingPunct="0">
        <a:spcBef>
          <a:spcPct val="20000"/>
        </a:spcBef>
        <a:spcAft>
          <a:spcPct val="0"/>
        </a:spcAft>
        <a:defRPr sz="2000" b="1" i="1">
          <a:solidFill>
            <a:schemeClr val="tx1"/>
          </a:solidFill>
          <a:latin typeface="Times New Roman" pitchFamily="18" charset="0"/>
          <a:ea typeface="ＭＳ Ｐゴシック" charset="0"/>
        </a:defRPr>
      </a:lvl4pPr>
      <a:lvl5pPr marL="863600" algn="l" rtl="0" eaLnBrk="0" fontAlgn="base" hangingPunct="0">
        <a:spcBef>
          <a:spcPct val="20000"/>
        </a:spcBef>
        <a:spcAft>
          <a:spcPct val="0"/>
        </a:spcAft>
        <a:defRPr sz="2000" b="1" i="1">
          <a:solidFill>
            <a:schemeClr val="tx1"/>
          </a:solidFill>
          <a:latin typeface="Times New Roman" pitchFamily="18" charset="0"/>
          <a:ea typeface="ＭＳ Ｐゴシック" charset="0"/>
        </a:defRPr>
      </a:lvl5pPr>
      <a:lvl6pPr marL="1320800" algn="l" rtl="0" fontAlgn="base">
        <a:spcBef>
          <a:spcPct val="20000"/>
        </a:spcBef>
        <a:spcAft>
          <a:spcPct val="0"/>
        </a:spcAft>
        <a:defRPr sz="2000" b="1" i="1">
          <a:solidFill>
            <a:schemeClr val="tx1"/>
          </a:solidFill>
          <a:latin typeface="Times New Roman" pitchFamily="18" charset="0"/>
        </a:defRPr>
      </a:lvl6pPr>
      <a:lvl7pPr marL="1778000" algn="l" rtl="0" fontAlgn="base">
        <a:spcBef>
          <a:spcPct val="20000"/>
        </a:spcBef>
        <a:spcAft>
          <a:spcPct val="0"/>
        </a:spcAft>
        <a:defRPr sz="2000" b="1" i="1">
          <a:solidFill>
            <a:schemeClr val="tx1"/>
          </a:solidFill>
          <a:latin typeface="Times New Roman" pitchFamily="18" charset="0"/>
        </a:defRPr>
      </a:lvl7pPr>
      <a:lvl8pPr marL="2235200" algn="l" rtl="0" fontAlgn="base">
        <a:spcBef>
          <a:spcPct val="20000"/>
        </a:spcBef>
        <a:spcAft>
          <a:spcPct val="0"/>
        </a:spcAft>
        <a:defRPr sz="2000" b="1" i="1">
          <a:solidFill>
            <a:schemeClr val="tx1"/>
          </a:solidFill>
          <a:latin typeface="Times New Roman" pitchFamily="18" charset="0"/>
        </a:defRPr>
      </a:lvl8pPr>
      <a:lvl9pPr marL="2692400" algn="l" rtl="0" fontAlgn="base">
        <a:spcBef>
          <a:spcPct val="20000"/>
        </a:spcBef>
        <a:spcAft>
          <a:spcPct val="0"/>
        </a:spcAft>
        <a:defRPr sz="2000" b="1" i="1">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49EE20D0-56C8-A346-9522-43F111726A9C}" type="slidenum">
              <a:rPr lang="en-US"/>
              <a:pPr/>
              <a:t>‹#›</a:t>
            </a:fld>
            <a:endParaRPr lang="en-US"/>
          </a:p>
        </p:txBody>
      </p:sp>
      <p:sp>
        <p:nvSpPr>
          <p:cNvPr id="45059" name="Rectangle 6"/>
          <p:cNvSpPr>
            <a:spLocks noGrp="1" noChangeArrowheads="1"/>
          </p:cNvSpPr>
          <p:nvPr>
            <p:ph type="title"/>
          </p:nvPr>
        </p:nvSpPr>
        <p:spPr bwMode="auto">
          <a:xfrm>
            <a:off x="228600" y="5334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0" rIns="91440" bIns="45720" numCol="1" anchor="ctr" anchorCtr="0" compatLnSpc="1">
            <a:prstTxWarp prst="textNoShape">
              <a:avLst/>
            </a:prstTxWarp>
          </a:bodyPr>
          <a:lstStyle/>
          <a:p>
            <a:pPr lvl="0"/>
            <a:r>
              <a:rPr lang="en-US"/>
              <a:t>Click to edit Master title style</a:t>
            </a:r>
          </a:p>
        </p:txBody>
      </p:sp>
      <p:sp>
        <p:nvSpPr>
          <p:cNvPr id="45060" name="Rectangle 7"/>
          <p:cNvSpPr>
            <a:spLocks noGrp="1" noChangeArrowheads="1"/>
          </p:cNvSpPr>
          <p:nvPr>
            <p:ph type="body" idx="1"/>
          </p:nvPr>
        </p:nvSpPr>
        <p:spPr bwMode="auto">
          <a:xfrm>
            <a:off x="914400" y="2041525"/>
            <a:ext cx="73152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7642" name="AutoShape 10">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97643" name="AutoShape 11">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pPr>
              <a:defRPr/>
            </a:pPr>
            <a:endParaRPr lang="en-GB">
              <a:ea typeface="+mn-ea"/>
              <a:cs typeface="Times New Roman" pitchFamily="18" charset="0"/>
            </a:endParaRPr>
          </a:p>
        </p:txBody>
      </p:sp>
      <p:sp>
        <p:nvSpPr>
          <p:cNvPr id="197644" name="Rectangle 12"/>
          <p:cNvSpPr>
            <a:spLocks noChangeArrowheads="1"/>
          </p:cNvSpPr>
          <p:nvPr userDrawn="1"/>
        </p:nvSpPr>
        <p:spPr bwMode="auto">
          <a:xfrm>
            <a:off x="5419725" y="6577013"/>
            <a:ext cx="3686175" cy="274637"/>
          </a:xfrm>
          <a:prstGeom prst="rect">
            <a:avLst/>
          </a:prstGeom>
          <a:noFill/>
          <a:ln w="9525" algn="ctr">
            <a:noFill/>
            <a:miter lim="800000"/>
            <a:headEnd/>
            <a:tailEnd/>
          </a:ln>
          <a:effectLst/>
        </p:spPr>
        <p:txBody>
          <a:bodyPr wrap="none">
            <a:spAutoFit/>
          </a:bodyPr>
          <a:lstStyle/>
          <a:p>
            <a:pPr algn="ctr">
              <a:spcAft>
                <a:spcPct val="0"/>
              </a:spcAft>
              <a:buClrTx/>
              <a:defRPr/>
            </a:pPr>
            <a:r>
              <a:rPr lang="en-US" sz="1200">
                <a:solidFill>
                  <a:schemeClr val="tx1"/>
                </a:solidFill>
                <a:ea typeface="+mn-ea"/>
                <a:cs typeface="Times New Roman" pitchFamily="18" charset="0"/>
                <a:sym typeface="Symbol" pitchFamily="18" charset="2"/>
              </a:rPr>
              <a:t></a:t>
            </a:r>
            <a:r>
              <a:rPr lang="en-US" sz="1200">
                <a:solidFill>
                  <a:srgbClr val="000000"/>
                </a:solidFill>
                <a:ea typeface="+mn-ea"/>
                <a:cs typeface="Times New Roman" pitchFamily="18" charset="0"/>
              </a:rPr>
              <a:t> 2007 Pearson Education, Inc.  All rights reserved.</a:t>
            </a:r>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ftr="0" dt="0"/>
  <p:txStyles>
    <p:titleStyle>
      <a:lvl1pPr algn="ctr" rtl="0" eaLnBrk="0" fontAlgn="base" hangingPunct="0">
        <a:lnSpc>
          <a:spcPct val="95000"/>
        </a:lnSpc>
        <a:spcBef>
          <a:spcPct val="0"/>
        </a:spcBef>
        <a:spcAft>
          <a:spcPct val="0"/>
        </a:spcAft>
        <a:defRPr sz="1600">
          <a:solidFill>
            <a:schemeClr val="tx1"/>
          </a:solidFill>
          <a:latin typeface="+mj-lt"/>
          <a:ea typeface="ＭＳ Ｐゴシック" charset="0"/>
          <a:cs typeface="+mj-cs"/>
        </a:defRPr>
      </a:lvl1pPr>
      <a:lvl2pPr algn="ctr" rtl="0" eaLnBrk="0" fontAlgn="base" hangingPunct="0">
        <a:lnSpc>
          <a:spcPct val="95000"/>
        </a:lnSpc>
        <a:spcBef>
          <a:spcPct val="0"/>
        </a:spcBef>
        <a:spcAft>
          <a:spcPct val="0"/>
        </a:spcAft>
        <a:defRPr sz="1600">
          <a:solidFill>
            <a:schemeClr val="tx1"/>
          </a:solidFill>
          <a:latin typeface="Arial" charset="0"/>
          <a:ea typeface="ＭＳ Ｐゴシック" charset="0"/>
        </a:defRPr>
      </a:lvl2pPr>
      <a:lvl3pPr algn="ctr" rtl="0" eaLnBrk="0" fontAlgn="base" hangingPunct="0">
        <a:lnSpc>
          <a:spcPct val="95000"/>
        </a:lnSpc>
        <a:spcBef>
          <a:spcPct val="0"/>
        </a:spcBef>
        <a:spcAft>
          <a:spcPct val="0"/>
        </a:spcAft>
        <a:defRPr sz="1600">
          <a:solidFill>
            <a:schemeClr val="tx1"/>
          </a:solidFill>
          <a:latin typeface="Arial" charset="0"/>
          <a:ea typeface="ＭＳ Ｐゴシック" charset="0"/>
        </a:defRPr>
      </a:lvl3pPr>
      <a:lvl4pPr algn="ctr" rtl="0" eaLnBrk="0" fontAlgn="base" hangingPunct="0">
        <a:lnSpc>
          <a:spcPct val="95000"/>
        </a:lnSpc>
        <a:spcBef>
          <a:spcPct val="0"/>
        </a:spcBef>
        <a:spcAft>
          <a:spcPct val="0"/>
        </a:spcAft>
        <a:defRPr sz="1600">
          <a:solidFill>
            <a:schemeClr val="tx1"/>
          </a:solidFill>
          <a:latin typeface="Arial" charset="0"/>
          <a:ea typeface="ＭＳ Ｐゴシック" charset="0"/>
        </a:defRPr>
      </a:lvl4pPr>
      <a:lvl5pPr algn="ctr" rtl="0" eaLnBrk="0" fontAlgn="base" hangingPunct="0">
        <a:lnSpc>
          <a:spcPct val="95000"/>
        </a:lnSpc>
        <a:spcBef>
          <a:spcPct val="0"/>
        </a:spcBef>
        <a:spcAft>
          <a:spcPct val="0"/>
        </a:spcAft>
        <a:defRPr sz="1600">
          <a:solidFill>
            <a:schemeClr val="tx1"/>
          </a:solidFill>
          <a:latin typeface="Arial" charset="0"/>
          <a:ea typeface="ＭＳ Ｐゴシック" charset="0"/>
        </a:defRPr>
      </a:lvl5pPr>
      <a:lvl6pPr marL="457200" algn="ctr" rtl="0" fontAlgn="base">
        <a:lnSpc>
          <a:spcPct val="95000"/>
        </a:lnSpc>
        <a:spcBef>
          <a:spcPct val="0"/>
        </a:spcBef>
        <a:spcAft>
          <a:spcPct val="0"/>
        </a:spcAft>
        <a:defRPr sz="1600">
          <a:solidFill>
            <a:schemeClr val="tx1"/>
          </a:solidFill>
          <a:latin typeface="Arial" charset="0"/>
        </a:defRPr>
      </a:lvl6pPr>
      <a:lvl7pPr marL="914400" algn="ctr" rtl="0" fontAlgn="base">
        <a:lnSpc>
          <a:spcPct val="95000"/>
        </a:lnSpc>
        <a:spcBef>
          <a:spcPct val="0"/>
        </a:spcBef>
        <a:spcAft>
          <a:spcPct val="0"/>
        </a:spcAft>
        <a:defRPr sz="1600">
          <a:solidFill>
            <a:schemeClr val="tx1"/>
          </a:solidFill>
          <a:latin typeface="Arial" charset="0"/>
        </a:defRPr>
      </a:lvl7pPr>
      <a:lvl8pPr marL="1371600" algn="ctr" rtl="0" fontAlgn="base">
        <a:lnSpc>
          <a:spcPct val="95000"/>
        </a:lnSpc>
        <a:spcBef>
          <a:spcPct val="0"/>
        </a:spcBef>
        <a:spcAft>
          <a:spcPct val="0"/>
        </a:spcAft>
        <a:defRPr sz="1600">
          <a:solidFill>
            <a:schemeClr val="tx1"/>
          </a:solidFill>
          <a:latin typeface="Arial" charset="0"/>
        </a:defRPr>
      </a:lvl8pPr>
      <a:lvl9pPr marL="1828800" algn="ctr" rtl="0" fontAlgn="base">
        <a:lnSpc>
          <a:spcPct val="95000"/>
        </a:lnSpc>
        <a:spcBef>
          <a:spcPct val="0"/>
        </a:spcBef>
        <a:spcAft>
          <a:spcPct val="0"/>
        </a:spcAft>
        <a:defRPr sz="1600">
          <a:solidFill>
            <a:schemeClr val="tx1"/>
          </a:solidFill>
          <a:latin typeface="Arial" charset="0"/>
        </a:defRPr>
      </a:lvl9pPr>
    </p:titleStyle>
    <p:bodyStyle>
      <a:lvl1pPr algn="l" rtl="0" eaLnBrk="0" fontAlgn="base" hangingPunct="0">
        <a:spcBef>
          <a:spcPct val="0"/>
        </a:spcBef>
        <a:spcAft>
          <a:spcPct val="25000"/>
        </a:spcAft>
        <a:buClr>
          <a:schemeClr val="tx1"/>
        </a:buClr>
        <a:defRPr sz="3000" b="1" i="1">
          <a:solidFill>
            <a:srgbClr val="4E87C6"/>
          </a:solidFill>
          <a:latin typeface="+mn-lt"/>
          <a:ea typeface="ＭＳ Ｐゴシック" charset="0"/>
          <a:cs typeface="+mn-cs"/>
        </a:defRPr>
      </a:lvl1pPr>
      <a:lvl2pPr marL="463550" indent="-6350" algn="l" rtl="0" eaLnBrk="0" fontAlgn="base" hangingPunct="0">
        <a:spcBef>
          <a:spcPct val="0"/>
        </a:spcBef>
        <a:spcAft>
          <a:spcPct val="25000"/>
        </a:spcAft>
        <a:buClr>
          <a:schemeClr val="tx1"/>
        </a:buClr>
        <a:buFont typeface="Arial" charset="0"/>
        <a:defRPr sz="3000" b="1" i="1">
          <a:solidFill>
            <a:srgbClr val="4E87C6"/>
          </a:solidFill>
          <a:latin typeface="+mn-lt"/>
          <a:ea typeface="ＭＳ Ｐゴシック" charset="0"/>
        </a:defRPr>
      </a:lvl2pPr>
      <a:lvl3pPr marL="914400" algn="l" rtl="0" eaLnBrk="0" fontAlgn="base" hangingPunct="0">
        <a:spcBef>
          <a:spcPct val="0"/>
        </a:spcBef>
        <a:spcAft>
          <a:spcPct val="25000"/>
        </a:spcAft>
        <a:buClr>
          <a:schemeClr val="tx1"/>
        </a:buClr>
        <a:defRPr sz="3000" b="1" i="1">
          <a:solidFill>
            <a:srgbClr val="4E87C6"/>
          </a:solidFill>
          <a:latin typeface="+mn-lt"/>
          <a:ea typeface="ＭＳ Ｐゴシック" charset="0"/>
        </a:defRPr>
      </a:lvl3pPr>
      <a:lvl4pPr marL="1377950" indent="-6350" algn="l" rtl="0" eaLnBrk="0" fontAlgn="base" hangingPunct="0">
        <a:spcBef>
          <a:spcPct val="0"/>
        </a:spcBef>
        <a:spcAft>
          <a:spcPct val="25000"/>
        </a:spcAft>
        <a:buClr>
          <a:schemeClr val="tx1"/>
        </a:buClr>
        <a:buFont typeface="Arial" charset="0"/>
        <a:defRPr sz="3000" b="1" i="1">
          <a:solidFill>
            <a:srgbClr val="4E87C6"/>
          </a:solidFill>
          <a:latin typeface="+mn-lt"/>
          <a:ea typeface="ＭＳ Ｐゴシック" charset="0"/>
        </a:defRPr>
      </a:lvl4pPr>
      <a:lvl5pPr marL="1828800" algn="l" rtl="0" eaLnBrk="0" fontAlgn="base" hangingPunct="0">
        <a:spcBef>
          <a:spcPct val="0"/>
        </a:spcBef>
        <a:spcAft>
          <a:spcPct val="25000"/>
        </a:spcAft>
        <a:buClr>
          <a:schemeClr val="tx1"/>
        </a:buClr>
        <a:defRPr sz="3000" b="1" i="1">
          <a:solidFill>
            <a:srgbClr val="4E87C6"/>
          </a:solidFill>
          <a:latin typeface="+mn-lt"/>
          <a:ea typeface="ＭＳ Ｐゴシック" charset="0"/>
        </a:defRPr>
      </a:lvl5pPr>
      <a:lvl6pPr marL="2286000" algn="l" rtl="0" fontAlgn="base">
        <a:spcBef>
          <a:spcPct val="0"/>
        </a:spcBef>
        <a:spcAft>
          <a:spcPct val="25000"/>
        </a:spcAft>
        <a:buClr>
          <a:schemeClr val="tx1"/>
        </a:buClr>
        <a:defRPr sz="3000" b="1" i="1">
          <a:solidFill>
            <a:srgbClr val="4E87C6"/>
          </a:solidFill>
          <a:latin typeface="+mn-lt"/>
        </a:defRPr>
      </a:lvl6pPr>
      <a:lvl7pPr marL="2743200" algn="l" rtl="0" fontAlgn="base">
        <a:spcBef>
          <a:spcPct val="0"/>
        </a:spcBef>
        <a:spcAft>
          <a:spcPct val="25000"/>
        </a:spcAft>
        <a:buClr>
          <a:schemeClr val="tx1"/>
        </a:buClr>
        <a:defRPr sz="3000" b="1" i="1">
          <a:solidFill>
            <a:srgbClr val="4E87C6"/>
          </a:solidFill>
          <a:latin typeface="+mn-lt"/>
        </a:defRPr>
      </a:lvl7pPr>
      <a:lvl8pPr marL="3200400" algn="l" rtl="0" fontAlgn="base">
        <a:spcBef>
          <a:spcPct val="0"/>
        </a:spcBef>
        <a:spcAft>
          <a:spcPct val="25000"/>
        </a:spcAft>
        <a:buClr>
          <a:schemeClr val="tx1"/>
        </a:buClr>
        <a:defRPr sz="3000" b="1" i="1">
          <a:solidFill>
            <a:srgbClr val="4E87C6"/>
          </a:solidFill>
          <a:latin typeface="+mn-lt"/>
        </a:defRPr>
      </a:lvl8pPr>
      <a:lvl9pPr marL="3657600" algn="l" rtl="0" fontAlgn="base">
        <a:spcBef>
          <a:spcPct val="0"/>
        </a:spcBef>
        <a:spcAft>
          <a:spcPct val="25000"/>
        </a:spcAft>
        <a:buClr>
          <a:schemeClr val="tx1"/>
        </a:buClr>
        <a:defRPr sz="3000" b="1" i="1">
          <a:solidFill>
            <a:srgbClr val="4E87C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bin"/><Relationship Id="rId5" Type="http://schemas.openxmlformats.org/officeDocument/2006/relationships/oleObject" Target="../embeddings/Microsoft_Word_97_-_2004_Document1.doc"/><Relationship Id="rId6"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2.bin"/><Relationship Id="rId5" Type="http://schemas.openxmlformats.org/officeDocument/2006/relationships/oleObject" Target="../embeddings/Microsoft_Word_97_-_2004_Document2.doc"/><Relationship Id="rId6"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3.bin"/><Relationship Id="rId5" Type="http://schemas.openxmlformats.org/officeDocument/2006/relationships/oleObject" Target="../embeddings/Microsoft_Word_97_-_2004_Document3.doc"/><Relationship Id="rId6"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7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4.bin"/><Relationship Id="rId5" Type="http://schemas.openxmlformats.org/officeDocument/2006/relationships/oleObject" Target="../embeddings/Microsoft_Word_97_-_2004_Document4.doc"/><Relationship Id="rId6" Type="http://schemas.openxmlformats.org/officeDocument/2006/relationships/image" Target="../media/image8.e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5.bin"/><Relationship Id="rId5" Type="http://schemas.openxmlformats.org/officeDocument/2006/relationships/oleObject" Target="../embeddings/Microsoft_Word_97_-_2004_Document5.doc"/><Relationship Id="rId6" Type="http://schemas.openxmlformats.org/officeDocument/2006/relationships/image" Target="../media/image9.e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6.bin"/><Relationship Id="rId5" Type="http://schemas.openxmlformats.org/officeDocument/2006/relationships/oleObject" Target="../embeddings/Microsoft_Word_97_-_2004_Document6.doc"/><Relationship Id="rId6" Type="http://schemas.openxmlformats.org/officeDocument/2006/relationships/image" Target="../media/image12.emf"/><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7.bin"/><Relationship Id="rId5" Type="http://schemas.openxmlformats.org/officeDocument/2006/relationships/oleObject" Target="../embeddings/Microsoft_Word_97_-_2004_Document7.doc"/><Relationship Id="rId6" Type="http://schemas.openxmlformats.org/officeDocument/2006/relationships/image" Target="../media/image13.emf"/><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8.bin"/><Relationship Id="rId5" Type="http://schemas.openxmlformats.org/officeDocument/2006/relationships/oleObject" Target="../embeddings/Microsoft_Word_97_-_2004_Document8.doc"/><Relationship Id="rId6" Type="http://schemas.openxmlformats.org/officeDocument/2006/relationships/image" Target="../media/image14.emf"/><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9.bin"/><Relationship Id="rId5" Type="http://schemas.openxmlformats.org/officeDocument/2006/relationships/oleObject" Target="../embeddings/Microsoft_Word_97_-_2004_Document9.doc"/><Relationship Id="rId6" Type="http://schemas.openxmlformats.org/officeDocument/2006/relationships/image" Target="../media/image15.emf"/><Relationship Id="rId1" Type="http://schemas.openxmlformats.org/officeDocument/2006/relationships/vmlDrawing" Target="../drawings/vmlDrawing9.vml"/><Relationship Id="rId2"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10.bin"/><Relationship Id="rId5" Type="http://schemas.openxmlformats.org/officeDocument/2006/relationships/oleObject" Target="../embeddings/Microsoft_Word_97_-_2004_Document10.doc"/><Relationship Id="rId6" Type="http://schemas.openxmlformats.org/officeDocument/2006/relationships/image" Target="../media/image16.emf"/><Relationship Id="rId1" Type="http://schemas.openxmlformats.org/officeDocument/2006/relationships/vmlDrawing" Target="../drawings/vmlDrawing10.vml"/><Relationship Id="rId2"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11.bin"/><Relationship Id="rId5" Type="http://schemas.openxmlformats.org/officeDocument/2006/relationships/oleObject" Target="../embeddings/Microsoft_Word_97_-_2004_Document11.doc"/><Relationship Id="rId6" Type="http://schemas.openxmlformats.org/officeDocument/2006/relationships/image" Target="../media/image17.emf"/><Relationship Id="rId1" Type="http://schemas.openxmlformats.org/officeDocument/2006/relationships/vmlDrawing" Target="../drawings/vmlDrawing11.vml"/><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12.bin"/><Relationship Id="rId5" Type="http://schemas.openxmlformats.org/officeDocument/2006/relationships/oleObject" Target="../embeddings/Microsoft_Word_97_-_2004_Document12.doc"/><Relationship Id="rId6" Type="http://schemas.openxmlformats.org/officeDocument/2006/relationships/image" Target="../media/image18.emf"/><Relationship Id="rId1" Type="http://schemas.openxmlformats.org/officeDocument/2006/relationships/vmlDrawing" Target="../drawings/vmlDrawing12.vml"/><Relationship Id="rId2"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oleObject" Target="../embeddings/oleObject13.bin"/><Relationship Id="rId5" Type="http://schemas.openxmlformats.org/officeDocument/2006/relationships/oleObject" Target="../embeddings/Microsoft_Word_97_-_2004_Document13.doc"/><Relationship Id="rId6" Type="http://schemas.openxmlformats.org/officeDocument/2006/relationships/image" Target="../media/image19.emf"/><Relationship Id="rId1" Type="http://schemas.openxmlformats.org/officeDocument/2006/relationships/vmlDrawing" Target="../drawings/vmlDrawing13.vml"/><Relationship Id="rId2"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oleObject" Target="../embeddings/oleObject14.bin"/><Relationship Id="rId5" Type="http://schemas.openxmlformats.org/officeDocument/2006/relationships/oleObject" Target="../embeddings/Microsoft_Word_97_-_2004_Document14.doc"/><Relationship Id="rId6" Type="http://schemas.openxmlformats.org/officeDocument/2006/relationships/image" Target="../media/image20.emf"/><Relationship Id="rId1" Type="http://schemas.openxmlformats.org/officeDocument/2006/relationships/vmlDrawing" Target="../drawings/vmlDrawing14.vml"/><Relationship Id="rId2"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oleObject" Target="../embeddings/oleObject15.bin"/><Relationship Id="rId5" Type="http://schemas.openxmlformats.org/officeDocument/2006/relationships/oleObject" Target="../embeddings/Microsoft_Word_97_-_2004_Document15.doc"/><Relationship Id="rId6" Type="http://schemas.openxmlformats.org/officeDocument/2006/relationships/image" Target="../media/image21.emf"/><Relationship Id="rId1" Type="http://schemas.openxmlformats.org/officeDocument/2006/relationships/vmlDrawing" Target="../drawings/vmlDrawing15.vml"/><Relationship Id="rId2"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oleObject" Target="../embeddings/oleObject16.bin"/><Relationship Id="rId5" Type="http://schemas.openxmlformats.org/officeDocument/2006/relationships/oleObject" Target="../embeddings/Microsoft_Word_97_-_2004_Document16.doc"/><Relationship Id="rId6" Type="http://schemas.openxmlformats.org/officeDocument/2006/relationships/image" Target="../media/image22.emf"/><Relationship Id="rId1" Type="http://schemas.openxmlformats.org/officeDocument/2006/relationships/vmlDrawing" Target="../drawings/vmlDrawing16.vml"/><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oleObject" Target="../embeddings/oleObject17.bin"/><Relationship Id="rId5" Type="http://schemas.openxmlformats.org/officeDocument/2006/relationships/oleObject" Target="../embeddings/Microsoft_Word_97_-_2004_Document17.doc"/><Relationship Id="rId6" Type="http://schemas.openxmlformats.org/officeDocument/2006/relationships/image" Target="../media/image23.emf"/><Relationship Id="rId1" Type="http://schemas.openxmlformats.org/officeDocument/2006/relationships/vmlDrawing" Target="../drawings/vmlDrawing17.vml"/><Relationship Id="rId2"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4" Type="http://schemas.openxmlformats.org/officeDocument/2006/relationships/oleObject" Target="../embeddings/oleObject18.bin"/><Relationship Id="rId5" Type="http://schemas.openxmlformats.org/officeDocument/2006/relationships/oleObject" Target="../embeddings/Microsoft_Word_97_-_2004_Document18.doc"/><Relationship Id="rId6" Type="http://schemas.openxmlformats.org/officeDocument/2006/relationships/image" Target="../media/image24.emf"/><Relationship Id="rId1" Type="http://schemas.openxmlformats.org/officeDocument/2006/relationships/vmlDrawing" Target="../drawings/vmlDrawing18.vml"/><Relationship Id="rId2"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56.xml"/><Relationship Id="rId3" Type="http://schemas.openxmlformats.org/officeDocument/2006/relationships/image" Target="../media/image2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57.xml"/><Relationship Id="rId3" Type="http://schemas.openxmlformats.org/officeDocument/2006/relationships/image" Target="../media/image2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4" Type="http://schemas.openxmlformats.org/officeDocument/2006/relationships/oleObject" Target="../embeddings/oleObject19.bin"/><Relationship Id="rId5" Type="http://schemas.openxmlformats.org/officeDocument/2006/relationships/oleObject" Target="../embeddings/Microsoft_Word_97_-_2004_Document19.doc"/><Relationship Id="rId6" Type="http://schemas.openxmlformats.org/officeDocument/2006/relationships/image" Target="../media/image27.emf"/><Relationship Id="rId1" Type="http://schemas.openxmlformats.org/officeDocument/2006/relationships/vmlDrawing" Target="../drawings/vmlDrawing19.vml"/><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4" Type="http://schemas.openxmlformats.org/officeDocument/2006/relationships/oleObject" Target="../embeddings/oleObject20.bin"/><Relationship Id="rId5" Type="http://schemas.openxmlformats.org/officeDocument/2006/relationships/oleObject" Target="../embeddings/Microsoft_Word_97_-_2004_Document20.doc"/><Relationship Id="rId6" Type="http://schemas.openxmlformats.org/officeDocument/2006/relationships/image" Target="../media/image28.emf"/><Relationship Id="rId1" Type="http://schemas.openxmlformats.org/officeDocument/2006/relationships/vmlDrawing" Target="../drawings/vmlDrawing20.vml"/><Relationship Id="rId2"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4" Type="http://schemas.openxmlformats.org/officeDocument/2006/relationships/oleObject" Target="../embeddings/oleObject21.bin"/><Relationship Id="rId5" Type="http://schemas.openxmlformats.org/officeDocument/2006/relationships/oleObject" Target="../embeddings/Microsoft_Word_97_-_2004_Document21.doc"/><Relationship Id="rId6" Type="http://schemas.openxmlformats.org/officeDocument/2006/relationships/image" Target="../media/image29.emf"/><Relationship Id="rId1" Type="http://schemas.openxmlformats.org/officeDocument/2006/relationships/vmlDrawing" Target="../drawings/vmlDrawing21.vml"/><Relationship Id="rId2"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4" Type="http://schemas.openxmlformats.org/officeDocument/2006/relationships/oleObject" Target="../embeddings/oleObject22.bin"/><Relationship Id="rId5" Type="http://schemas.openxmlformats.org/officeDocument/2006/relationships/oleObject" Target="../embeddings/Microsoft_Word_97_-_2004_Document22.doc"/><Relationship Id="rId6" Type="http://schemas.openxmlformats.org/officeDocument/2006/relationships/image" Target="../media/image30.emf"/><Relationship Id="rId1" Type="http://schemas.openxmlformats.org/officeDocument/2006/relationships/vmlDrawing" Target="../drawings/vmlDrawing22.vml"/><Relationship Id="rId2"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4" Type="http://schemas.openxmlformats.org/officeDocument/2006/relationships/oleObject" Target="../embeddings/oleObject23.bin"/><Relationship Id="rId5" Type="http://schemas.openxmlformats.org/officeDocument/2006/relationships/oleObject" Target="../embeddings/Microsoft_Word_97_-_2004_Document23.doc"/><Relationship Id="rId6" Type="http://schemas.openxmlformats.org/officeDocument/2006/relationships/image" Target="../media/image31.emf"/><Relationship Id="rId1" Type="http://schemas.openxmlformats.org/officeDocument/2006/relationships/vmlDrawing" Target="../drawings/vmlDrawing23.vml"/><Relationship Id="rId2"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75.xml"/><Relationship Id="rId3" Type="http://schemas.openxmlformats.org/officeDocument/2006/relationships/image" Target="../media/image3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78.xml"/><Relationship Id="rId3" Type="http://schemas.openxmlformats.org/officeDocument/2006/relationships/image" Target="../media/image3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4" Type="http://schemas.openxmlformats.org/officeDocument/2006/relationships/oleObject" Target="../embeddings/oleObject24.bin"/><Relationship Id="rId5" Type="http://schemas.openxmlformats.org/officeDocument/2006/relationships/oleObject" Target="../embeddings/Microsoft_Word_97_-_2004_Document24.doc"/><Relationship Id="rId6" Type="http://schemas.openxmlformats.org/officeDocument/2006/relationships/image" Target="../media/image34.emf"/><Relationship Id="rId1" Type="http://schemas.openxmlformats.org/officeDocument/2006/relationships/vmlDrawing" Target="../drawings/vmlDrawing24.vml"/><Relationship Id="rId2"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4" Type="http://schemas.openxmlformats.org/officeDocument/2006/relationships/oleObject" Target="../embeddings/oleObject25.bin"/><Relationship Id="rId5" Type="http://schemas.openxmlformats.org/officeDocument/2006/relationships/oleObject" Target="../embeddings/Microsoft_Word_97_-_2004_Document25.doc"/><Relationship Id="rId6" Type="http://schemas.openxmlformats.org/officeDocument/2006/relationships/image" Target="../media/image35.emf"/><Relationship Id="rId1" Type="http://schemas.openxmlformats.org/officeDocument/2006/relationships/vmlDrawing" Target="../drawings/vmlDrawing25.vml"/><Relationship Id="rId2"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4" Type="http://schemas.openxmlformats.org/officeDocument/2006/relationships/oleObject" Target="../embeddings/oleObject26.bin"/><Relationship Id="rId5" Type="http://schemas.openxmlformats.org/officeDocument/2006/relationships/oleObject" Target="../embeddings/Microsoft_Word_97_-_2004_Document26.doc"/><Relationship Id="rId6" Type="http://schemas.openxmlformats.org/officeDocument/2006/relationships/image" Target="../media/image36.emf"/><Relationship Id="rId1" Type="http://schemas.openxmlformats.org/officeDocument/2006/relationships/vmlDrawing" Target="../drawings/vmlDrawing26.vml"/><Relationship Id="rId2"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4" Type="http://schemas.openxmlformats.org/officeDocument/2006/relationships/oleObject" Target="../embeddings/oleObject27.bin"/><Relationship Id="rId5" Type="http://schemas.openxmlformats.org/officeDocument/2006/relationships/oleObject" Target="../embeddings/Microsoft_Word_97_-_2004_Document27.doc"/><Relationship Id="rId6" Type="http://schemas.openxmlformats.org/officeDocument/2006/relationships/image" Target="../media/image37.emf"/><Relationship Id="rId1" Type="http://schemas.openxmlformats.org/officeDocument/2006/relationships/vmlDrawing" Target="../drawings/vmlDrawing27.vml"/><Relationship Id="rId2"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4" Type="http://schemas.openxmlformats.org/officeDocument/2006/relationships/oleObject" Target="../embeddings/oleObject28.bin"/><Relationship Id="rId5" Type="http://schemas.openxmlformats.org/officeDocument/2006/relationships/oleObject" Target="../embeddings/Microsoft_Word_97_-_2004_Document28.doc"/><Relationship Id="rId6" Type="http://schemas.openxmlformats.org/officeDocument/2006/relationships/image" Target="../media/image38.emf"/><Relationship Id="rId1" Type="http://schemas.openxmlformats.org/officeDocument/2006/relationships/vmlDrawing" Target="../drawings/vmlDrawing28.vml"/><Relationship Id="rId2"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4" Type="http://schemas.openxmlformats.org/officeDocument/2006/relationships/oleObject" Target="../embeddings/oleObject29.bin"/><Relationship Id="rId5" Type="http://schemas.openxmlformats.org/officeDocument/2006/relationships/oleObject" Target="../embeddings/Microsoft_Word_97_-_2004_Document29.doc"/><Relationship Id="rId6" Type="http://schemas.openxmlformats.org/officeDocument/2006/relationships/image" Target="../media/image39.emf"/><Relationship Id="rId1" Type="http://schemas.openxmlformats.org/officeDocument/2006/relationships/vmlDrawing" Target="../drawings/vmlDrawing29.vml"/><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4" Type="http://schemas.openxmlformats.org/officeDocument/2006/relationships/oleObject" Target="../embeddings/oleObject30.bin"/><Relationship Id="rId5" Type="http://schemas.openxmlformats.org/officeDocument/2006/relationships/oleObject" Target="../embeddings/Microsoft_Word_97_-_2004_Document30.doc"/><Relationship Id="rId6" Type="http://schemas.openxmlformats.org/officeDocument/2006/relationships/image" Target="../media/image40.emf"/><Relationship Id="rId1" Type="http://schemas.openxmlformats.org/officeDocument/2006/relationships/vmlDrawing" Target="../drawings/vmlDrawing30.vml"/><Relationship Id="rId2"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4" Type="http://schemas.openxmlformats.org/officeDocument/2006/relationships/oleObject" Target="../embeddings/oleObject31.bin"/><Relationship Id="rId5" Type="http://schemas.openxmlformats.org/officeDocument/2006/relationships/oleObject" Target="../embeddings/Microsoft_Word_97_-_2004_Document31.doc"/><Relationship Id="rId6" Type="http://schemas.openxmlformats.org/officeDocument/2006/relationships/image" Target="../media/image41.emf"/><Relationship Id="rId1" Type="http://schemas.openxmlformats.org/officeDocument/2006/relationships/vmlDrawing" Target="../drawings/vmlDrawing31.vml"/><Relationship Id="rId2"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4" Type="http://schemas.openxmlformats.org/officeDocument/2006/relationships/oleObject" Target="../embeddings/oleObject32.bin"/><Relationship Id="rId5" Type="http://schemas.openxmlformats.org/officeDocument/2006/relationships/oleObject" Target="../embeddings/Microsoft_Word_97_-_2004_Document32.doc"/><Relationship Id="rId6" Type="http://schemas.openxmlformats.org/officeDocument/2006/relationships/image" Target="../media/image42.emf"/><Relationship Id="rId1" Type="http://schemas.openxmlformats.org/officeDocument/2006/relationships/vmlDrawing" Target="../drawings/vmlDrawing32.vml"/><Relationship Id="rId2"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4" Type="http://schemas.openxmlformats.org/officeDocument/2006/relationships/oleObject" Target="../embeddings/oleObject33.bin"/><Relationship Id="rId5" Type="http://schemas.openxmlformats.org/officeDocument/2006/relationships/oleObject" Target="../embeddings/Microsoft_Word_97_-_2004_Document33.doc"/><Relationship Id="rId6" Type="http://schemas.openxmlformats.org/officeDocument/2006/relationships/image" Target="../media/image43.emf"/><Relationship Id="rId1" Type="http://schemas.openxmlformats.org/officeDocument/2006/relationships/vmlDrawing" Target="../drawings/vmlDrawing33.vml"/><Relationship Id="rId2"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4" Type="http://schemas.openxmlformats.org/officeDocument/2006/relationships/oleObject" Target="../embeddings/oleObject34.bin"/><Relationship Id="rId5" Type="http://schemas.openxmlformats.org/officeDocument/2006/relationships/oleObject" Target="../embeddings/Microsoft_Word_97_-_2004_Document34.doc"/><Relationship Id="rId6" Type="http://schemas.openxmlformats.org/officeDocument/2006/relationships/image" Target="../media/image44.emf"/><Relationship Id="rId1" Type="http://schemas.openxmlformats.org/officeDocument/2006/relationships/vmlDrawing" Target="../drawings/vmlDrawing34.vml"/><Relationship Id="rId2"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4" Type="http://schemas.openxmlformats.org/officeDocument/2006/relationships/oleObject" Target="../embeddings/oleObject35.bin"/><Relationship Id="rId5" Type="http://schemas.openxmlformats.org/officeDocument/2006/relationships/oleObject" Target="../embeddings/Microsoft_Word_97_-_2004_Document35.doc"/><Relationship Id="rId6" Type="http://schemas.openxmlformats.org/officeDocument/2006/relationships/image" Target="../media/image45.emf"/><Relationship Id="rId1" Type="http://schemas.openxmlformats.org/officeDocument/2006/relationships/vmlDrawing" Target="../drawings/vmlDrawing35.vml"/><Relationship Id="rId2"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4" Type="http://schemas.openxmlformats.org/officeDocument/2006/relationships/oleObject" Target="../embeddings/oleObject36.bin"/><Relationship Id="rId5" Type="http://schemas.openxmlformats.org/officeDocument/2006/relationships/oleObject" Target="../embeddings/Microsoft_Word_97_-_2004_Document36.doc"/><Relationship Id="rId6" Type="http://schemas.openxmlformats.org/officeDocument/2006/relationships/image" Target="../media/image46.emf"/><Relationship Id="rId1" Type="http://schemas.openxmlformats.org/officeDocument/2006/relationships/vmlDrawing" Target="../drawings/vmlDrawing36.v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3501232" y="273050"/>
            <a:ext cx="2141537" cy="793750"/>
          </a:xfrm>
        </p:spPr>
        <p:txBody>
          <a:bodyPr/>
          <a:lstStyle/>
          <a:p>
            <a:pPr eaLnBrk="1" hangingPunct="1">
              <a:defRPr/>
            </a:pPr>
            <a:r>
              <a:rPr lang="en-US" sz="3600" dirty="0" smtClean="0">
                <a:latin typeface="Marion Regular"/>
                <a:ea typeface="+mj-ea"/>
                <a:cs typeface="Marion Regular"/>
              </a:rPr>
              <a:t>Lecture 5</a:t>
            </a:r>
          </a:p>
        </p:txBody>
      </p:sp>
      <p:sp>
        <p:nvSpPr>
          <p:cNvPr id="47108" name="Rectangle 7"/>
          <p:cNvSpPr>
            <a:spLocks noGrp="1" noChangeArrowheads="1"/>
          </p:cNvSpPr>
          <p:nvPr>
            <p:ph idx="1"/>
          </p:nvPr>
        </p:nvSpPr>
        <p:spPr>
          <a:xfrm>
            <a:off x="914400" y="2671763"/>
            <a:ext cx="7315200" cy="1290637"/>
          </a:xfrm>
        </p:spPr>
        <p:txBody>
          <a:bodyPr/>
          <a:lstStyle/>
          <a:p>
            <a:pPr marL="0" indent="0" algn="ctr" eaLnBrk="1" hangingPunct="1">
              <a:buNone/>
            </a:pPr>
            <a:r>
              <a:rPr lang="en-US" sz="7200" dirty="0">
                <a:latin typeface="Marion Regular"/>
                <a:cs typeface="Marion Regular"/>
              </a:rPr>
              <a:t>C Pointers</a:t>
            </a:r>
          </a:p>
        </p:txBody>
      </p:sp>
      <p:sp>
        <p:nvSpPr>
          <p:cNvPr id="47106" name="Slide Number Placeholder 3"/>
          <p:cNvSpPr>
            <a:spLocks noGrp="1"/>
          </p:cNvSpPr>
          <p:nvPr>
            <p:ph type="sldNum" sz="quarter" idx="4294967295"/>
          </p:nvPr>
        </p:nvSpPr>
        <p:spPr>
          <a:xfrm>
            <a:off x="7010400" y="0"/>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4DDBF70-6815-894C-95EB-223305D6B94D}" type="slidenum">
              <a:rPr lang="en-US" sz="1200">
                <a:solidFill>
                  <a:schemeClr val="tx1"/>
                </a:solidFill>
              </a:rPr>
              <a:pPr eaLnBrk="1" hangingPunct="1"/>
              <a:t>1</a:t>
            </a:fld>
            <a:endParaRPr lang="en-US" sz="1200">
              <a:solidFill>
                <a:schemeClr val="tx1"/>
              </a:solidFill>
            </a:endParaRPr>
          </a:p>
        </p:txBody>
      </p:sp>
      <p:sp>
        <p:nvSpPr>
          <p:cNvPr id="2" name="TextBox 1"/>
          <p:cNvSpPr txBox="1"/>
          <p:nvPr/>
        </p:nvSpPr>
        <p:spPr>
          <a:xfrm>
            <a:off x="5105400" y="5715000"/>
            <a:ext cx="3886200" cy="784830"/>
          </a:xfrm>
          <a:prstGeom prst="rect">
            <a:avLst/>
          </a:prstGeom>
          <a:noFill/>
        </p:spPr>
        <p:txBody>
          <a:bodyPr wrap="square" rtlCol="0">
            <a:spAutoFit/>
          </a:bodyPr>
          <a:lstStyle/>
          <a:p>
            <a:pPr algn="r"/>
            <a:r>
              <a:rPr lang="en-US" sz="2000" b="1" dirty="0" smtClean="0">
                <a:latin typeface="Marion Regular"/>
                <a:cs typeface="Marion Regular"/>
              </a:rPr>
              <a:t>Dr. Nguyen Ngoc Truong Minh</a:t>
            </a:r>
          </a:p>
          <a:p>
            <a:pPr algn="r"/>
            <a:r>
              <a:rPr lang="en-US" sz="2000" b="1" dirty="0" smtClean="0">
                <a:latin typeface="Marion Regular"/>
                <a:cs typeface="Marion Regular"/>
              </a:rPr>
              <a:t>School of Electrical Engineering</a:t>
            </a:r>
            <a:endParaRPr lang="en-US" sz="2000" b="1" dirty="0">
              <a:latin typeface="Marion Regular"/>
              <a:cs typeface="Marion Regular"/>
            </a:endParaRPr>
          </a:p>
        </p:txBody>
      </p:sp>
      <p:sp>
        <p:nvSpPr>
          <p:cNvPr id="3" name="TextBox 2"/>
          <p:cNvSpPr txBox="1"/>
          <p:nvPr/>
        </p:nvSpPr>
        <p:spPr>
          <a:xfrm>
            <a:off x="152400" y="6066219"/>
            <a:ext cx="3886200" cy="715581"/>
          </a:xfrm>
          <a:prstGeom prst="rect">
            <a:avLst/>
          </a:prstGeom>
          <a:noFill/>
        </p:spPr>
        <p:txBody>
          <a:bodyPr wrap="square" rtlCol="0">
            <a:spAutoFit/>
          </a:bodyPr>
          <a:lstStyle/>
          <a:p>
            <a:r>
              <a:rPr lang="en-US" sz="1800" dirty="0" smtClean="0">
                <a:solidFill>
                  <a:srgbClr val="FF0000"/>
                </a:solidFill>
                <a:latin typeface="Marion Regular"/>
                <a:cs typeface="Marion Regular"/>
              </a:rPr>
              <a:t>Vietnamese German University (VGU)</a:t>
            </a:r>
          </a:p>
          <a:p>
            <a:r>
              <a:rPr lang="en-US" sz="1800" dirty="0" smtClean="0">
                <a:solidFill>
                  <a:srgbClr val="FF0000"/>
                </a:solidFill>
                <a:latin typeface="Marion Regular"/>
                <a:cs typeface="Marion Regular"/>
              </a:rPr>
              <a:t>Spring 2014</a:t>
            </a:r>
            <a:endParaRPr lang="en-US" sz="1800" dirty="0">
              <a:solidFill>
                <a:srgbClr val="FF0000"/>
              </a:solidFill>
              <a:latin typeface="Marion Regular"/>
              <a:cs typeface="Marion Regular"/>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5F142D03-C3DF-384F-8AC0-55FE7691FA15}" type="slidenum">
              <a:rPr lang="en-US" sz="1200">
                <a:solidFill>
                  <a:schemeClr val="tx1"/>
                </a:solidFill>
              </a:rPr>
              <a:pPr eaLnBrk="1" hangingPunct="1"/>
              <a:t>10</a:t>
            </a:fld>
            <a:endParaRPr lang="en-US" sz="1200">
              <a:solidFill>
                <a:schemeClr val="tx1"/>
              </a:solidFill>
            </a:endParaRPr>
          </a:p>
        </p:txBody>
      </p:sp>
      <p:sp>
        <p:nvSpPr>
          <p:cNvPr id="57347"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Error-Prevention Tip </a:t>
            </a:r>
            <a:r>
              <a:rPr lang="en-US" dirty="0" smtClean="0">
                <a:latin typeface="Arial" charset="0"/>
              </a:rPr>
              <a:t>5.1</a:t>
            </a:r>
            <a:endParaRPr lang="en-US" dirty="0">
              <a:latin typeface="Arial" charset="0"/>
            </a:endParaRPr>
          </a:p>
        </p:txBody>
      </p:sp>
      <p:sp>
        <p:nvSpPr>
          <p:cNvPr id="57348" name="Rectangle 3"/>
          <p:cNvSpPr>
            <a:spLocks noGrp="1" noChangeArrowheads="1"/>
          </p:cNvSpPr>
          <p:nvPr>
            <p:ph type="body" idx="1"/>
          </p:nvPr>
        </p:nvSpPr>
        <p:spPr>
          <a:xfrm>
            <a:off x="838200" y="3505200"/>
            <a:ext cx="7545387" cy="476250"/>
          </a:xfrm>
          <a:noFill/>
        </p:spPr>
        <p:txBody>
          <a:bodyPr anchor="t"/>
          <a:lstStyle/>
          <a:p>
            <a:pPr eaLnBrk="1" hangingPunct="1"/>
            <a:r>
              <a:rPr lang="en-US">
                <a:latin typeface="Times New Roman" charset="0"/>
              </a:rPr>
              <a:t>Initialize pointers to prevent unexpected results.</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CB23B907-6D30-0243-8634-D848024621AD}" type="slidenum">
              <a:rPr lang="en-US" sz="1200">
                <a:solidFill>
                  <a:schemeClr val="tx1"/>
                </a:solidFill>
              </a:rPr>
              <a:pPr eaLnBrk="1" hangingPunct="1"/>
              <a:t>11</a:t>
            </a:fld>
            <a:endParaRPr lang="en-US" sz="1200">
              <a:solidFill>
                <a:schemeClr val="tx1"/>
              </a:solidFill>
            </a:endParaRPr>
          </a:p>
        </p:txBody>
      </p:sp>
      <p:sp>
        <p:nvSpPr>
          <p:cNvPr id="58371" name="Rectangle 2"/>
          <p:cNvSpPr>
            <a:spLocks noGrp="1" noChangeArrowheads="1"/>
          </p:cNvSpPr>
          <p:nvPr>
            <p:ph type="title"/>
          </p:nvPr>
        </p:nvSpPr>
        <p:spPr/>
        <p:txBody>
          <a:bodyPr/>
          <a:lstStyle/>
          <a:p>
            <a:pPr eaLnBrk="1" hangingPunct="1"/>
            <a:r>
              <a:rPr lang="en-US" dirty="0" smtClean="0">
                <a:latin typeface="Arial" charset="0"/>
              </a:rPr>
              <a:t>5.3 </a:t>
            </a:r>
            <a:r>
              <a:rPr lang="en-US" dirty="0">
                <a:latin typeface="Arial" charset="0"/>
              </a:rPr>
              <a:t>Pointer Operators</a:t>
            </a:r>
          </a:p>
        </p:txBody>
      </p:sp>
      <p:sp>
        <p:nvSpPr>
          <p:cNvPr id="58372" name="Rectangle 3"/>
          <p:cNvSpPr>
            <a:spLocks noGrp="1" noChangeArrowheads="1"/>
          </p:cNvSpPr>
          <p:nvPr>
            <p:ph type="body" idx="1"/>
          </p:nvPr>
        </p:nvSpPr>
        <p:spPr>
          <a:xfrm>
            <a:off x="609600" y="2133600"/>
            <a:ext cx="8001000" cy="2819400"/>
          </a:xfrm>
        </p:spPr>
        <p:txBody>
          <a:bodyPr/>
          <a:lstStyle/>
          <a:p>
            <a:pPr eaLnBrk="1" hangingPunct="1"/>
            <a:r>
              <a:rPr lang="en-US" sz="3000">
                <a:latin typeface="Lucida Console" charset="0"/>
              </a:rPr>
              <a:t>&amp;</a:t>
            </a:r>
            <a:r>
              <a:rPr lang="en-US">
                <a:latin typeface="Times New Roman" charset="0"/>
              </a:rPr>
              <a:t> (address operator)</a:t>
            </a:r>
          </a:p>
          <a:p>
            <a:pPr lvl="1" eaLnBrk="1" hangingPunct="1"/>
            <a:r>
              <a:rPr lang="en-US" sz="2600">
                <a:latin typeface="Times New Roman" charset="0"/>
              </a:rPr>
              <a:t>Returns address of operand</a:t>
            </a:r>
          </a:p>
          <a:p>
            <a:pPr lvl="2" eaLnBrk="1" hangingPunct="1">
              <a:buFont typeface="Arial" charset="0"/>
              <a:buNone/>
            </a:pPr>
            <a:r>
              <a:rPr lang="en-US">
                <a:latin typeface="Lucida Console" charset="0"/>
              </a:rPr>
              <a:t>int y = 5;</a:t>
            </a:r>
          </a:p>
          <a:p>
            <a:pPr lvl="2" eaLnBrk="1" hangingPunct="1">
              <a:buFont typeface="Arial" charset="0"/>
              <a:buNone/>
            </a:pPr>
            <a:r>
              <a:rPr lang="en-US">
                <a:latin typeface="Lucida Console" charset="0"/>
              </a:rPr>
              <a:t>int *yPtr; </a:t>
            </a:r>
          </a:p>
          <a:p>
            <a:pPr lvl="2" eaLnBrk="1" hangingPunct="1">
              <a:buFont typeface="Arial" charset="0"/>
              <a:buNone/>
            </a:pPr>
            <a:r>
              <a:rPr lang="en-US">
                <a:latin typeface="Lucida Console" charset="0"/>
              </a:rPr>
              <a:t>yPtr = &amp;y;     /* yPtr gets address of y */</a:t>
            </a:r>
          </a:p>
          <a:p>
            <a:pPr lvl="2" eaLnBrk="1" hangingPunct="1">
              <a:buFont typeface="Arial" charset="0"/>
              <a:buNone/>
            </a:pPr>
            <a:r>
              <a:rPr lang="en-US">
                <a:latin typeface="Lucida Console" charset="0"/>
              </a:rPr>
              <a:t>yPtr </a:t>
            </a:r>
            <a:r>
              <a:rPr lang="ja-JP" altLang="en-US">
                <a:latin typeface="Lucida Console" charset="0"/>
              </a:rPr>
              <a:t>“</a:t>
            </a:r>
            <a:r>
              <a:rPr lang="en-US">
                <a:latin typeface="Lucida Console" charset="0"/>
              </a:rPr>
              <a:t>points to</a:t>
            </a:r>
            <a:r>
              <a:rPr lang="ja-JP" altLang="en-US">
                <a:latin typeface="Lucida Console" charset="0"/>
              </a:rPr>
              <a:t>”</a:t>
            </a:r>
            <a:r>
              <a:rPr lang="en-US">
                <a:latin typeface="Lucida Console" charset="0"/>
              </a:rPr>
              <a:t> y</a:t>
            </a:r>
            <a:endParaRPr lang="en-US">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0A9DFEE-B85D-FE4C-A6AD-D92C1B8B591D}" type="slidenum">
              <a:rPr lang="en-US" sz="1200">
                <a:solidFill>
                  <a:schemeClr val="tx1"/>
                </a:solidFill>
              </a:rPr>
              <a:pPr eaLnBrk="1" hangingPunct="1"/>
              <a:t>12</a:t>
            </a:fld>
            <a:endParaRPr lang="en-US" sz="1200">
              <a:solidFill>
                <a:schemeClr val="tx1"/>
              </a:solidFill>
            </a:endParaRPr>
          </a:p>
        </p:txBody>
      </p:sp>
      <p:sp>
        <p:nvSpPr>
          <p:cNvPr id="59395" name="Rectangle 2"/>
          <p:cNvSpPr>
            <a:spLocks noChangeArrowheads="1"/>
          </p:cNvSpPr>
          <p:nvPr/>
        </p:nvSpPr>
        <p:spPr bwMode="auto">
          <a:xfrm>
            <a:off x="227013" y="5638800"/>
            <a:ext cx="86836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nchor="ctr"/>
          <a:lstStyle/>
          <a:p>
            <a:pPr algn="ctr">
              <a:lnSpc>
                <a:spcPct val="95000"/>
              </a:lnSpc>
              <a:spcAft>
                <a:spcPct val="0"/>
              </a:spcAft>
              <a:buClrTx/>
            </a:pPr>
            <a:r>
              <a:rPr lang="en-US" b="1" dirty="0">
                <a:solidFill>
                  <a:srgbClr val="4D99FF"/>
                </a:solidFill>
              </a:rPr>
              <a:t>Fig. </a:t>
            </a:r>
            <a:r>
              <a:rPr lang="en-US" b="1" dirty="0" smtClean="0">
                <a:solidFill>
                  <a:srgbClr val="4D99FF"/>
                </a:solidFill>
              </a:rPr>
              <a:t>5.2</a:t>
            </a:r>
            <a:r>
              <a:rPr lang="en-US" dirty="0" smtClean="0">
                <a:solidFill>
                  <a:srgbClr val="000000"/>
                </a:solidFill>
              </a:rPr>
              <a:t> </a:t>
            </a:r>
            <a:r>
              <a:rPr lang="en-US" b="1" dirty="0">
                <a:solidFill>
                  <a:srgbClr val="000000"/>
                </a:solidFill>
              </a:rPr>
              <a:t>|</a:t>
            </a:r>
            <a:r>
              <a:rPr lang="en-US" dirty="0">
                <a:solidFill>
                  <a:srgbClr val="000000"/>
                </a:solidFill>
              </a:rPr>
              <a:t> Graphical representation of a pointer pointing to an integer variable in memory. </a:t>
            </a:r>
          </a:p>
        </p:txBody>
      </p:sp>
      <p:pic>
        <p:nvPicPr>
          <p:cNvPr id="59396" name="Picture 3" descr="AAEMZI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63" y="2833688"/>
            <a:ext cx="7605712"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58064686-663F-B846-95D8-FA1F5BF8AE72}" type="slidenum">
              <a:rPr lang="en-US" sz="1200">
                <a:solidFill>
                  <a:schemeClr val="tx1"/>
                </a:solidFill>
              </a:rPr>
              <a:pPr eaLnBrk="1" hangingPunct="1"/>
              <a:t>13</a:t>
            </a:fld>
            <a:endParaRPr lang="en-US" sz="1200">
              <a:solidFill>
                <a:schemeClr val="tx1"/>
              </a:solidFill>
            </a:endParaRPr>
          </a:p>
        </p:txBody>
      </p:sp>
      <p:sp>
        <p:nvSpPr>
          <p:cNvPr id="60419" name="Rectangle 2"/>
          <p:cNvSpPr>
            <a:spLocks noChangeArrowheads="1"/>
          </p:cNvSpPr>
          <p:nvPr/>
        </p:nvSpPr>
        <p:spPr bwMode="auto">
          <a:xfrm>
            <a:off x="227013" y="5638800"/>
            <a:ext cx="86836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nchor="ctr"/>
          <a:lstStyle/>
          <a:p>
            <a:pPr algn="ctr">
              <a:lnSpc>
                <a:spcPct val="95000"/>
              </a:lnSpc>
              <a:spcAft>
                <a:spcPct val="0"/>
              </a:spcAft>
              <a:buClrTx/>
            </a:pPr>
            <a:r>
              <a:rPr lang="en-US" b="1" dirty="0">
                <a:solidFill>
                  <a:srgbClr val="4D99FF"/>
                </a:solidFill>
              </a:rPr>
              <a:t>Fig. </a:t>
            </a:r>
            <a:r>
              <a:rPr lang="en-US" b="1" dirty="0" smtClean="0">
                <a:solidFill>
                  <a:srgbClr val="4D99FF"/>
                </a:solidFill>
              </a:rPr>
              <a:t>5.3</a:t>
            </a:r>
            <a:r>
              <a:rPr lang="en-US" dirty="0" smtClean="0">
                <a:solidFill>
                  <a:srgbClr val="000000"/>
                </a:solidFill>
              </a:rPr>
              <a:t> </a:t>
            </a:r>
            <a:r>
              <a:rPr lang="en-US" b="1" dirty="0">
                <a:solidFill>
                  <a:srgbClr val="000000"/>
                </a:solidFill>
              </a:rPr>
              <a:t>|</a:t>
            </a:r>
            <a:r>
              <a:rPr lang="en-US" dirty="0">
                <a:solidFill>
                  <a:srgbClr val="000000"/>
                </a:solidFill>
              </a:rPr>
              <a:t> Representation of </a:t>
            </a:r>
            <a:r>
              <a:rPr lang="en-US" b="1" dirty="0">
                <a:solidFill>
                  <a:srgbClr val="000000"/>
                </a:solidFill>
                <a:latin typeface="Lucida Console" charset="0"/>
                <a:ea typeface="Times New Roman" charset="0"/>
                <a:cs typeface="Lucida Console" charset="0"/>
              </a:rPr>
              <a:t>y</a:t>
            </a:r>
            <a:r>
              <a:rPr lang="en-US" dirty="0">
                <a:solidFill>
                  <a:srgbClr val="000000"/>
                </a:solidFill>
              </a:rPr>
              <a:t> and </a:t>
            </a:r>
            <a:r>
              <a:rPr lang="en-US" b="1" dirty="0" err="1">
                <a:solidFill>
                  <a:srgbClr val="000000"/>
                </a:solidFill>
                <a:latin typeface="Lucida Console" charset="0"/>
              </a:rPr>
              <a:t>yPtr</a:t>
            </a:r>
            <a:r>
              <a:rPr lang="en-US" dirty="0">
                <a:solidFill>
                  <a:srgbClr val="000000"/>
                </a:solidFill>
              </a:rPr>
              <a:t> in memory. </a:t>
            </a:r>
          </a:p>
        </p:txBody>
      </p:sp>
      <p:pic>
        <p:nvPicPr>
          <p:cNvPr id="60420" name="Picture 3" descr="AAEMZIS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2824163"/>
            <a:ext cx="7605713"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7BBAF480-7E8F-0844-B7D0-B83419F08DB7}" type="slidenum">
              <a:rPr lang="en-US" sz="1200">
                <a:solidFill>
                  <a:schemeClr val="tx1"/>
                </a:solidFill>
              </a:rPr>
              <a:pPr eaLnBrk="1" hangingPunct="1"/>
              <a:t>14</a:t>
            </a:fld>
            <a:endParaRPr lang="en-US" sz="1200">
              <a:solidFill>
                <a:schemeClr val="tx1"/>
              </a:solidFill>
            </a:endParaRPr>
          </a:p>
        </p:txBody>
      </p:sp>
      <p:sp>
        <p:nvSpPr>
          <p:cNvPr id="61443" name="Rectangle 2"/>
          <p:cNvSpPr>
            <a:spLocks noGrp="1" noChangeArrowheads="1"/>
          </p:cNvSpPr>
          <p:nvPr>
            <p:ph type="title"/>
          </p:nvPr>
        </p:nvSpPr>
        <p:spPr>
          <a:xfrm>
            <a:off x="45720" y="76200"/>
            <a:ext cx="9052560" cy="1143000"/>
          </a:xfrm>
        </p:spPr>
        <p:txBody>
          <a:bodyPr/>
          <a:lstStyle/>
          <a:p>
            <a:pPr eaLnBrk="1" hangingPunct="1"/>
            <a:r>
              <a:rPr lang="en-US" dirty="0" smtClean="0">
                <a:latin typeface="Arial" charset="0"/>
              </a:rPr>
              <a:t>5.3 </a:t>
            </a:r>
            <a:r>
              <a:rPr lang="en-US" dirty="0">
                <a:latin typeface="Arial" charset="0"/>
              </a:rPr>
              <a:t>Pointer Operators</a:t>
            </a:r>
          </a:p>
        </p:txBody>
      </p:sp>
      <p:sp>
        <p:nvSpPr>
          <p:cNvPr id="61444" name="Rectangle 3"/>
          <p:cNvSpPr>
            <a:spLocks noGrp="1" noChangeArrowheads="1"/>
          </p:cNvSpPr>
          <p:nvPr>
            <p:ph type="body" idx="1"/>
          </p:nvPr>
        </p:nvSpPr>
        <p:spPr>
          <a:xfrm>
            <a:off x="609600" y="1493837"/>
            <a:ext cx="8001000" cy="4525963"/>
          </a:xfrm>
        </p:spPr>
        <p:txBody>
          <a:bodyPr/>
          <a:lstStyle/>
          <a:p>
            <a:pPr eaLnBrk="1" hangingPunct="1"/>
            <a:r>
              <a:rPr lang="en-US" sz="2600" dirty="0">
                <a:latin typeface="Lucida Console" charset="0"/>
              </a:rPr>
              <a:t>*</a:t>
            </a:r>
            <a:r>
              <a:rPr lang="en-US" dirty="0">
                <a:latin typeface="Times New Roman" charset="0"/>
              </a:rPr>
              <a:t> (indirection/dereferencing operator)</a:t>
            </a:r>
          </a:p>
          <a:p>
            <a:pPr lvl="1" eaLnBrk="1" hangingPunct="1"/>
            <a:r>
              <a:rPr lang="en-US" dirty="0">
                <a:latin typeface="Times New Roman" charset="0"/>
              </a:rPr>
              <a:t>Returns a synonym/alias of what its operand points to</a:t>
            </a:r>
          </a:p>
          <a:p>
            <a:pPr lvl="1" eaLnBrk="1" hangingPunct="1"/>
            <a:r>
              <a:rPr lang="en-US" sz="2000" dirty="0">
                <a:latin typeface="Lucida Console" charset="0"/>
              </a:rPr>
              <a:t>*</a:t>
            </a:r>
            <a:r>
              <a:rPr lang="en-US" sz="2000" dirty="0" err="1">
                <a:latin typeface="Lucida Console" charset="0"/>
              </a:rPr>
              <a:t>yptr</a:t>
            </a:r>
            <a:r>
              <a:rPr lang="en-US" dirty="0">
                <a:latin typeface="Times New Roman" charset="0"/>
              </a:rPr>
              <a:t> returns </a:t>
            </a:r>
            <a:r>
              <a:rPr lang="en-US" sz="2000" dirty="0">
                <a:latin typeface="Lucida Console" charset="0"/>
              </a:rPr>
              <a:t>y</a:t>
            </a:r>
            <a:r>
              <a:rPr lang="en-US" dirty="0">
                <a:latin typeface="Times New Roman" charset="0"/>
              </a:rPr>
              <a:t> (because </a:t>
            </a:r>
            <a:r>
              <a:rPr lang="en-US" sz="2000" dirty="0" err="1">
                <a:latin typeface="Lucida Console" charset="0"/>
              </a:rPr>
              <a:t>yptr</a:t>
            </a:r>
            <a:r>
              <a:rPr lang="en-US" dirty="0">
                <a:latin typeface="Times New Roman" charset="0"/>
              </a:rPr>
              <a:t> points to</a:t>
            </a:r>
            <a:r>
              <a:rPr lang="en-US" sz="2000" dirty="0">
                <a:latin typeface="Times New Roman" charset="0"/>
              </a:rPr>
              <a:t> </a:t>
            </a:r>
            <a:r>
              <a:rPr lang="en-US" sz="2000" dirty="0">
                <a:latin typeface="Lucida Console" charset="0"/>
              </a:rPr>
              <a:t>y</a:t>
            </a:r>
            <a:r>
              <a:rPr lang="en-US" dirty="0">
                <a:latin typeface="Times New Roman" charset="0"/>
              </a:rPr>
              <a:t>)</a:t>
            </a:r>
          </a:p>
          <a:p>
            <a:pPr lvl="1" eaLnBrk="1" hangingPunct="1"/>
            <a:r>
              <a:rPr lang="en-US" sz="2000" dirty="0">
                <a:latin typeface="Lucida Console" charset="0"/>
              </a:rPr>
              <a:t>*</a:t>
            </a:r>
            <a:r>
              <a:rPr lang="en-US" dirty="0">
                <a:latin typeface="Times New Roman" charset="0"/>
              </a:rPr>
              <a:t> can be used for assignment </a:t>
            </a:r>
          </a:p>
          <a:p>
            <a:pPr lvl="2" eaLnBrk="1" hangingPunct="1"/>
            <a:r>
              <a:rPr lang="en-US" dirty="0">
                <a:latin typeface="Times New Roman" charset="0"/>
              </a:rPr>
              <a:t>Returns alias to an object</a:t>
            </a:r>
          </a:p>
          <a:p>
            <a:pPr lvl="3" eaLnBrk="1" hangingPunct="1"/>
            <a:r>
              <a:rPr lang="en-US" sz="1800" dirty="0">
                <a:latin typeface="Lucida Console" charset="0"/>
              </a:rPr>
              <a:t>*</a:t>
            </a:r>
            <a:r>
              <a:rPr lang="en-US" sz="1800" dirty="0" err="1">
                <a:latin typeface="Lucida Console" charset="0"/>
              </a:rPr>
              <a:t>yptr</a:t>
            </a:r>
            <a:r>
              <a:rPr lang="en-US" sz="1800" dirty="0">
                <a:latin typeface="Lucida Console" charset="0"/>
              </a:rPr>
              <a:t> = 7;  /* changes y to 7 */</a:t>
            </a:r>
          </a:p>
          <a:p>
            <a:pPr lvl="1" eaLnBrk="1" hangingPunct="1"/>
            <a:r>
              <a:rPr lang="en-US" dirty="0">
                <a:latin typeface="Times New Roman" charset="0"/>
              </a:rPr>
              <a:t>Dereferenced pointer (operand of </a:t>
            </a:r>
            <a:r>
              <a:rPr lang="en-US" sz="2000" dirty="0">
                <a:latin typeface="Lucida Console" charset="0"/>
              </a:rPr>
              <a:t>*</a:t>
            </a:r>
            <a:r>
              <a:rPr lang="en-US" dirty="0">
                <a:latin typeface="Times New Roman" charset="0"/>
              </a:rPr>
              <a:t>) must be an </a:t>
            </a:r>
            <a:r>
              <a:rPr lang="en-US" dirty="0" err="1">
                <a:latin typeface="Times New Roman" charset="0"/>
              </a:rPr>
              <a:t>lvalue</a:t>
            </a:r>
            <a:r>
              <a:rPr lang="en-US" dirty="0">
                <a:latin typeface="Times New Roman" charset="0"/>
              </a:rPr>
              <a:t> (no constants)</a:t>
            </a:r>
          </a:p>
          <a:p>
            <a:pPr eaLnBrk="1" hangingPunct="1"/>
            <a:r>
              <a:rPr lang="en-US" sz="2600" dirty="0">
                <a:latin typeface="Lucida Console" charset="0"/>
              </a:rPr>
              <a:t>*</a:t>
            </a:r>
            <a:r>
              <a:rPr lang="en-US" dirty="0">
                <a:latin typeface="Times New Roman" charset="0"/>
              </a:rPr>
              <a:t> and </a:t>
            </a:r>
            <a:r>
              <a:rPr lang="en-US" sz="2600" dirty="0">
                <a:latin typeface="Lucida Console" charset="0"/>
              </a:rPr>
              <a:t>&amp;</a:t>
            </a:r>
            <a:r>
              <a:rPr lang="en-US" dirty="0">
                <a:latin typeface="Times New Roman" charset="0"/>
              </a:rPr>
              <a:t> are inverses </a:t>
            </a:r>
          </a:p>
          <a:p>
            <a:pPr lvl="1" eaLnBrk="1" hangingPunct="1"/>
            <a:r>
              <a:rPr lang="en-US" dirty="0">
                <a:latin typeface="Times New Roman" charset="0"/>
              </a:rPr>
              <a:t>They cancel each other out</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C68CB2FE-176B-744D-A5B6-126F83DE4E18}" type="slidenum">
              <a:rPr lang="en-US" sz="1200">
                <a:solidFill>
                  <a:schemeClr val="tx1"/>
                </a:solidFill>
              </a:rPr>
              <a:pPr eaLnBrk="1" hangingPunct="1"/>
              <a:t>15</a:t>
            </a:fld>
            <a:endParaRPr lang="en-US" sz="1200">
              <a:solidFill>
                <a:schemeClr val="tx1"/>
              </a:solidFill>
            </a:endParaRPr>
          </a:p>
        </p:txBody>
      </p:sp>
      <p:sp>
        <p:nvSpPr>
          <p:cNvPr id="62467"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Common Programming Error </a:t>
            </a:r>
            <a:r>
              <a:rPr lang="en-US" dirty="0" smtClean="0">
                <a:latin typeface="Arial" charset="0"/>
              </a:rPr>
              <a:t>5.2</a:t>
            </a:r>
            <a:endParaRPr lang="en-US" dirty="0">
              <a:latin typeface="Arial" charset="0"/>
            </a:endParaRPr>
          </a:p>
        </p:txBody>
      </p:sp>
      <p:sp>
        <p:nvSpPr>
          <p:cNvPr id="62468" name="Rectangle 3"/>
          <p:cNvSpPr>
            <a:spLocks noGrp="1" noChangeArrowheads="1"/>
          </p:cNvSpPr>
          <p:nvPr>
            <p:ph type="body" idx="1"/>
          </p:nvPr>
        </p:nvSpPr>
        <p:spPr>
          <a:xfrm>
            <a:off x="1141413" y="2055813"/>
            <a:ext cx="7316787" cy="2936875"/>
          </a:xfrm>
          <a:noFill/>
        </p:spPr>
        <p:txBody>
          <a:bodyPr anchor="t"/>
          <a:lstStyle/>
          <a:p>
            <a:pPr eaLnBrk="1" hangingPunct="1">
              <a:lnSpc>
                <a:spcPct val="95000"/>
              </a:lnSpc>
            </a:pPr>
            <a:r>
              <a:rPr lang="en-US">
                <a:latin typeface="Times New Roman" charset="0"/>
              </a:rPr>
              <a:t>Dereferencing a pointer that has not been properly initialized or that has not been assigned to point to a specific location in memory is an error. This could cause a fatal execution-time error, or it could accidentally modify important data and allow the program to run to completion with incorrect results.</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56C68D4C-114F-6440-BCE9-AD697FF7AAF1}" type="slidenum">
              <a:rPr lang="en-US" sz="1200">
                <a:solidFill>
                  <a:schemeClr val="tx1"/>
                </a:solidFill>
              </a:rPr>
              <a:pPr eaLnBrk="1" hangingPunct="1"/>
              <a:t>16</a:t>
            </a:fld>
            <a:endParaRPr lang="en-US" sz="1200">
              <a:solidFill>
                <a:schemeClr val="tx1"/>
              </a:solidFill>
            </a:endParaRPr>
          </a:p>
        </p:txBody>
      </p:sp>
      <p:graphicFrame>
        <p:nvGraphicFramePr>
          <p:cNvPr id="1026" name="Object 2"/>
          <p:cNvGraphicFramePr>
            <a:graphicFrameLocks noChangeAspect="1"/>
          </p:cNvGraphicFramePr>
          <p:nvPr/>
        </p:nvGraphicFramePr>
        <p:xfrm>
          <a:off x="0" y="0"/>
          <a:ext cx="7061200" cy="5426075"/>
        </p:xfrm>
        <a:graphic>
          <a:graphicData uri="http://schemas.openxmlformats.org/presentationml/2006/ole">
            <mc:AlternateContent xmlns:mc="http://schemas.openxmlformats.org/markup-compatibility/2006">
              <mc:Choice xmlns:v="urn:schemas-microsoft-com:vml" Requires="v">
                <p:oleObj spid="_x0000_s1061" name="Document" r:id="rId5" imgW="7062810" imgH="5428541" progId="Word.Document.8">
                  <p:embed/>
                </p:oleObj>
              </mc:Choice>
              <mc:Fallback>
                <p:oleObj name="Document" r:id="rId5" imgW="7062810" imgH="5428541" progId="Word.Document.8">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54260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8"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1029"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fig09_04.c</a:t>
            </a:r>
          </a:p>
          <a:p>
            <a:pPr>
              <a:spcAft>
                <a:spcPts val="1600"/>
              </a:spcAft>
              <a:buClrTx/>
            </a:pPr>
            <a:r>
              <a:rPr lang="en-US">
                <a:solidFill>
                  <a:schemeClr val="tx1"/>
                </a:solidFill>
                <a:latin typeface="Times New Roman" charset="0"/>
              </a:rPr>
              <a:t>(1 of 2 )</a:t>
            </a:r>
          </a:p>
        </p:txBody>
      </p:sp>
      <p:sp>
        <p:nvSpPr>
          <p:cNvPr id="837638" name="Text Box 6"/>
          <p:cNvSpPr txBox="1">
            <a:spLocks noChangeArrowheads="1"/>
          </p:cNvSpPr>
          <p:nvPr/>
        </p:nvSpPr>
        <p:spPr bwMode="auto">
          <a:xfrm>
            <a:off x="5486400" y="2514600"/>
            <a:ext cx="33528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dirty="0">
                <a:solidFill>
                  <a:schemeClr val="tx1"/>
                </a:solidFill>
                <a:latin typeface="Times New Roman" charset="0"/>
                <a:ea typeface="Times New Roman" charset="0"/>
                <a:cs typeface="AGaramond" charset="0"/>
              </a:rPr>
              <a:t>If </a:t>
            </a:r>
            <a:r>
              <a:rPr lang="en-US" b="1" dirty="0" err="1">
                <a:solidFill>
                  <a:schemeClr val="tx1"/>
                </a:solidFill>
                <a:latin typeface="Courier New" charset="0"/>
                <a:ea typeface="Times New Roman" charset="0"/>
                <a:cs typeface="AGaramond" charset="0"/>
              </a:rPr>
              <a:t>aPtr</a:t>
            </a:r>
            <a:r>
              <a:rPr lang="en-US" dirty="0">
                <a:solidFill>
                  <a:schemeClr val="tx1"/>
                </a:solidFill>
                <a:latin typeface="Times New Roman" charset="0"/>
                <a:ea typeface="Times New Roman" charset="0"/>
                <a:cs typeface="AGaramond" charset="0"/>
              </a:rPr>
              <a:t> points to </a:t>
            </a:r>
            <a:r>
              <a:rPr lang="en-US" b="1" dirty="0">
                <a:solidFill>
                  <a:schemeClr val="tx1"/>
                </a:solidFill>
                <a:latin typeface="Courier New" charset="0"/>
                <a:ea typeface="Times New Roman" charset="0"/>
                <a:cs typeface="AGaramond" charset="0"/>
              </a:rPr>
              <a:t>a</a:t>
            </a:r>
            <a:r>
              <a:rPr lang="en-US" dirty="0">
                <a:solidFill>
                  <a:schemeClr val="tx1"/>
                </a:solidFill>
                <a:latin typeface="Times New Roman" charset="0"/>
                <a:ea typeface="Times New Roman" charset="0"/>
                <a:cs typeface="AGaramond" charset="0"/>
              </a:rPr>
              <a:t>, then </a:t>
            </a:r>
            <a:r>
              <a:rPr lang="en-US" b="1" dirty="0">
                <a:solidFill>
                  <a:schemeClr val="tx1"/>
                </a:solidFill>
                <a:latin typeface="Courier New" charset="0"/>
                <a:ea typeface="Times New Roman" charset="0"/>
                <a:cs typeface="AGaramond" charset="0"/>
              </a:rPr>
              <a:t>&amp;a</a:t>
            </a:r>
            <a:r>
              <a:rPr lang="en-US" dirty="0">
                <a:solidFill>
                  <a:schemeClr val="tx1"/>
                </a:solidFill>
                <a:latin typeface="Times New Roman" charset="0"/>
                <a:ea typeface="Times New Roman" charset="0"/>
                <a:cs typeface="AGaramond" charset="0"/>
              </a:rPr>
              <a:t> and </a:t>
            </a:r>
            <a:r>
              <a:rPr lang="en-US" b="1" dirty="0" err="1">
                <a:solidFill>
                  <a:schemeClr val="tx1"/>
                </a:solidFill>
                <a:latin typeface="Courier New" charset="0"/>
                <a:ea typeface="Times New Roman" charset="0"/>
                <a:cs typeface="AGaramond" charset="0"/>
              </a:rPr>
              <a:t>aPtr</a:t>
            </a:r>
            <a:r>
              <a:rPr lang="en-US" dirty="0">
                <a:solidFill>
                  <a:schemeClr val="tx1"/>
                </a:solidFill>
                <a:latin typeface="Times New Roman" charset="0"/>
                <a:ea typeface="Times New Roman" charset="0"/>
                <a:cs typeface="AGaramond" charset="0"/>
              </a:rPr>
              <a:t> have the same value.</a:t>
            </a:r>
          </a:p>
        </p:txBody>
      </p:sp>
      <p:sp>
        <p:nvSpPr>
          <p:cNvPr id="1031" name="Line 7"/>
          <p:cNvSpPr>
            <a:spLocks noChangeShapeType="1"/>
          </p:cNvSpPr>
          <p:nvPr/>
        </p:nvSpPr>
        <p:spPr bwMode="auto">
          <a:xfrm flipH="1">
            <a:off x="4648200" y="28194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837640" name="Text Box 8"/>
          <p:cNvSpPr txBox="1">
            <a:spLocks noChangeArrowheads="1"/>
          </p:cNvSpPr>
          <p:nvPr/>
        </p:nvSpPr>
        <p:spPr bwMode="auto">
          <a:xfrm>
            <a:off x="5791200" y="3276600"/>
            <a:ext cx="3048000" cy="34607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b="1">
                <a:solidFill>
                  <a:schemeClr val="tx1"/>
                </a:solidFill>
                <a:latin typeface="Courier New" charset="0"/>
                <a:ea typeface="Times New Roman" charset="0"/>
                <a:cs typeface="AGaramond" charset="0"/>
              </a:rPr>
              <a:t>a</a:t>
            </a:r>
            <a:r>
              <a:rPr lang="en-US">
                <a:solidFill>
                  <a:schemeClr val="tx1"/>
                </a:solidFill>
                <a:latin typeface="Times New Roman" charset="0"/>
                <a:ea typeface="Times New Roman" charset="0"/>
                <a:cs typeface="AGaramond" charset="0"/>
              </a:rPr>
              <a:t> and </a:t>
            </a:r>
            <a:r>
              <a:rPr lang="en-US" b="1">
                <a:solidFill>
                  <a:schemeClr val="tx1"/>
                </a:solidFill>
                <a:latin typeface="Courier New" charset="0"/>
                <a:ea typeface="Times New Roman" charset="0"/>
                <a:cs typeface="AGaramond" charset="0"/>
              </a:rPr>
              <a:t>*aPtr</a:t>
            </a:r>
            <a:r>
              <a:rPr lang="en-US">
                <a:solidFill>
                  <a:schemeClr val="tx1"/>
                </a:solidFill>
                <a:latin typeface="Times New Roman" charset="0"/>
                <a:ea typeface="Times New Roman" charset="0"/>
                <a:cs typeface="AGaramond" charset="0"/>
              </a:rPr>
              <a:t> have the same value</a:t>
            </a:r>
          </a:p>
        </p:txBody>
      </p:sp>
      <p:sp>
        <p:nvSpPr>
          <p:cNvPr id="1033" name="Line 9"/>
          <p:cNvSpPr>
            <a:spLocks noChangeShapeType="1"/>
          </p:cNvSpPr>
          <p:nvPr/>
        </p:nvSpPr>
        <p:spPr bwMode="auto">
          <a:xfrm flipH="1">
            <a:off x="4724400" y="34290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837642" name="Text Box 10"/>
          <p:cNvSpPr txBox="1">
            <a:spLocks noChangeArrowheads="1"/>
          </p:cNvSpPr>
          <p:nvPr/>
        </p:nvSpPr>
        <p:spPr bwMode="auto">
          <a:xfrm>
            <a:off x="5029200" y="4114800"/>
            <a:ext cx="3810000" cy="34607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b="1">
                <a:solidFill>
                  <a:schemeClr val="tx1"/>
                </a:solidFill>
                <a:latin typeface="Courier New" charset="0"/>
                <a:ea typeface="Times New Roman" charset="0"/>
                <a:cs typeface="AGaramond" charset="0"/>
              </a:rPr>
              <a:t>&amp;*aPtr</a:t>
            </a:r>
            <a:r>
              <a:rPr lang="en-US">
                <a:solidFill>
                  <a:schemeClr val="tx1"/>
                </a:solidFill>
                <a:latin typeface="Times New Roman" charset="0"/>
                <a:ea typeface="Times New Roman" charset="0"/>
                <a:cs typeface="AGaramond" charset="0"/>
              </a:rPr>
              <a:t> and </a:t>
            </a:r>
            <a:r>
              <a:rPr lang="en-US" b="1">
                <a:solidFill>
                  <a:schemeClr val="tx1"/>
                </a:solidFill>
                <a:latin typeface="Courier New" charset="0"/>
                <a:ea typeface="Times New Roman" charset="0"/>
                <a:cs typeface="AGaramond" charset="0"/>
              </a:rPr>
              <a:t>*&amp;aPtr</a:t>
            </a:r>
            <a:r>
              <a:rPr lang="en-US">
                <a:solidFill>
                  <a:schemeClr val="tx1"/>
                </a:solidFill>
                <a:latin typeface="Times New Roman" charset="0"/>
                <a:ea typeface="Times New Roman" charset="0"/>
                <a:cs typeface="AGaramond" charset="0"/>
              </a:rPr>
              <a:t> have the same value</a:t>
            </a:r>
          </a:p>
        </p:txBody>
      </p:sp>
      <p:sp>
        <p:nvSpPr>
          <p:cNvPr id="1035" name="Line 11"/>
          <p:cNvSpPr>
            <a:spLocks noChangeShapeType="1"/>
          </p:cNvSpPr>
          <p:nvPr/>
        </p:nvSpPr>
        <p:spPr bwMode="auto">
          <a:xfrm flipH="1">
            <a:off x="4267200" y="42672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E4F064A7-0323-744F-8C6C-79C5CD7A0109}" type="slidenum">
              <a:rPr lang="en-US" sz="1200">
                <a:solidFill>
                  <a:schemeClr val="tx1"/>
                </a:solidFill>
              </a:rPr>
              <a:pPr eaLnBrk="1" hangingPunct="1"/>
              <a:t>17</a:t>
            </a:fld>
            <a:endParaRPr lang="en-US" sz="1200">
              <a:solidFill>
                <a:schemeClr val="tx1"/>
              </a:solidFill>
            </a:endParaRPr>
          </a:p>
        </p:txBody>
      </p:sp>
      <p:graphicFrame>
        <p:nvGraphicFramePr>
          <p:cNvPr id="2050" name="Object 2"/>
          <p:cNvGraphicFramePr>
            <a:graphicFrameLocks noChangeAspect="1"/>
          </p:cNvGraphicFramePr>
          <p:nvPr/>
        </p:nvGraphicFramePr>
        <p:xfrm>
          <a:off x="0" y="0"/>
          <a:ext cx="7051675" cy="2430463"/>
        </p:xfrm>
        <a:graphic>
          <a:graphicData uri="http://schemas.openxmlformats.org/presentationml/2006/ole">
            <mc:AlternateContent xmlns:mc="http://schemas.openxmlformats.org/markup-compatibility/2006">
              <mc:Choice xmlns:v="urn:schemas-microsoft-com:vml" Requires="v">
                <p:oleObj spid="_x0000_s2079" name="Document" r:id="rId5" imgW="7053456" imgH="2431362" progId="Word.Document.8">
                  <p:embed/>
                </p:oleObj>
              </mc:Choice>
              <mc:Fallback>
                <p:oleObj name="Document" r:id="rId5" imgW="7053456" imgH="2431362" progId="Word.Document.8">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51675" cy="243046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052"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2053"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fig09_04.c</a:t>
            </a:r>
          </a:p>
          <a:p>
            <a:pPr>
              <a:spcAft>
                <a:spcPts val="1600"/>
              </a:spcAft>
              <a:buClrTx/>
            </a:pPr>
            <a:r>
              <a:rPr lang="en-US">
                <a:solidFill>
                  <a:schemeClr val="tx1"/>
                </a:solidFill>
                <a:latin typeface="Times New Roman" charset="0"/>
              </a:rPr>
              <a:t>(2 of 2 )</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54749ABF-9426-924C-AE93-5DF56E760496}" type="slidenum">
              <a:rPr lang="en-US" sz="1200">
                <a:solidFill>
                  <a:schemeClr val="tx1"/>
                </a:solidFill>
              </a:rPr>
              <a:pPr eaLnBrk="1" hangingPunct="1"/>
              <a:t>18</a:t>
            </a:fld>
            <a:endParaRPr lang="en-US" sz="1200">
              <a:solidFill>
                <a:schemeClr val="tx1"/>
              </a:solidFill>
            </a:endParaRPr>
          </a:p>
        </p:txBody>
      </p:sp>
      <p:graphicFrame>
        <p:nvGraphicFramePr>
          <p:cNvPr id="3074" name="Object 2"/>
          <p:cNvGraphicFramePr>
            <a:graphicFrameLocks noGrp="1"/>
          </p:cNvGraphicFramePr>
          <p:nvPr>
            <p:ph/>
          </p:nvPr>
        </p:nvGraphicFramePr>
        <p:xfrm>
          <a:off x="1539875" y="677863"/>
          <a:ext cx="6029325" cy="4732337"/>
        </p:xfrm>
        <a:graphic>
          <a:graphicData uri="http://schemas.openxmlformats.org/presentationml/2006/ole">
            <mc:AlternateContent xmlns:mc="http://schemas.openxmlformats.org/markup-compatibility/2006">
              <mc:Choice xmlns:v="urn:schemas-microsoft-com:vml" Requires="v">
                <p:oleObj spid="_x0000_s3102" name="Document" r:id="rId5" imgW="6049992" imgH="4744073" progId="Word.Document.8">
                  <p:embed/>
                </p:oleObj>
              </mc:Choice>
              <mc:Fallback>
                <p:oleObj name="Document" r:id="rId5" imgW="6049992" imgH="4744073" progId="Word.Document.8">
                  <p:embed/>
                  <p:pic>
                    <p:nvPicPr>
                      <p:cNvPr id="0" name="Picture 5"/>
                      <p:cNvPicPr>
                        <a:picLocks noGrp="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9875" y="677863"/>
                        <a:ext cx="6029325" cy="473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076" name="Rectangle 3"/>
          <p:cNvSpPr>
            <a:spLocks noChangeArrowheads="1"/>
          </p:cNvSpPr>
          <p:nvPr/>
        </p:nvSpPr>
        <p:spPr bwMode="auto">
          <a:xfrm>
            <a:off x="227013" y="5638800"/>
            <a:ext cx="86836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nchor="ctr"/>
          <a:lstStyle/>
          <a:p>
            <a:pPr algn="ctr">
              <a:lnSpc>
                <a:spcPct val="95000"/>
              </a:lnSpc>
              <a:spcAft>
                <a:spcPct val="0"/>
              </a:spcAft>
              <a:buClrTx/>
            </a:pPr>
            <a:r>
              <a:rPr lang="en-US" b="1" dirty="0">
                <a:solidFill>
                  <a:srgbClr val="4D99FF"/>
                </a:solidFill>
              </a:rPr>
              <a:t>Fig. </a:t>
            </a:r>
            <a:r>
              <a:rPr lang="en-US" b="1" dirty="0" smtClean="0">
                <a:solidFill>
                  <a:srgbClr val="4D99FF"/>
                </a:solidFill>
              </a:rPr>
              <a:t>5.5</a:t>
            </a:r>
            <a:r>
              <a:rPr lang="en-US" dirty="0" smtClean="0">
                <a:solidFill>
                  <a:srgbClr val="000000"/>
                </a:solidFill>
              </a:rPr>
              <a:t> </a:t>
            </a:r>
            <a:r>
              <a:rPr lang="en-US" b="1" dirty="0">
                <a:solidFill>
                  <a:srgbClr val="000000"/>
                </a:solidFill>
              </a:rPr>
              <a:t>|</a:t>
            </a:r>
            <a:r>
              <a:rPr lang="en-US" dirty="0">
                <a:solidFill>
                  <a:srgbClr val="000000"/>
                </a:solidFill>
              </a:rPr>
              <a:t> </a:t>
            </a:r>
            <a:r>
              <a:rPr lang="en-US" dirty="0">
                <a:solidFill>
                  <a:schemeClr val="tx1"/>
                </a:solidFill>
              </a:rPr>
              <a:t>Operator precedence. </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546D4453-5A00-6047-9CDA-EABE2F27BBC7}" type="slidenum">
              <a:rPr lang="en-US" sz="1200">
                <a:solidFill>
                  <a:schemeClr val="tx1"/>
                </a:solidFill>
              </a:rPr>
              <a:pPr eaLnBrk="1" hangingPunct="1"/>
              <a:t>19</a:t>
            </a:fld>
            <a:endParaRPr lang="en-US" sz="1200">
              <a:solidFill>
                <a:schemeClr val="tx1"/>
              </a:solidFill>
            </a:endParaRPr>
          </a:p>
        </p:txBody>
      </p:sp>
      <p:sp>
        <p:nvSpPr>
          <p:cNvPr id="63491" name="Rectangle 2"/>
          <p:cNvSpPr>
            <a:spLocks noGrp="1" noChangeArrowheads="1"/>
          </p:cNvSpPr>
          <p:nvPr>
            <p:ph type="title"/>
          </p:nvPr>
        </p:nvSpPr>
        <p:spPr/>
        <p:txBody>
          <a:bodyPr/>
          <a:lstStyle/>
          <a:p>
            <a:pPr eaLnBrk="1" hangingPunct="1"/>
            <a:r>
              <a:rPr lang="en-US" dirty="0" smtClean="0">
                <a:latin typeface="Arial" charset="0"/>
              </a:rPr>
              <a:t>5.4 </a:t>
            </a:r>
            <a:r>
              <a:rPr lang="en-US" dirty="0">
                <a:latin typeface="Arial" charset="0"/>
              </a:rPr>
              <a:t>Calling Functions by Reference</a:t>
            </a:r>
          </a:p>
        </p:txBody>
      </p:sp>
      <p:sp>
        <p:nvSpPr>
          <p:cNvPr id="63492" name="Rectangle 3"/>
          <p:cNvSpPr>
            <a:spLocks noGrp="1" noChangeArrowheads="1"/>
          </p:cNvSpPr>
          <p:nvPr>
            <p:ph type="body" idx="1"/>
          </p:nvPr>
        </p:nvSpPr>
        <p:spPr>
          <a:xfrm>
            <a:off x="609600" y="1570037"/>
            <a:ext cx="8001000" cy="4525963"/>
          </a:xfrm>
          <a:noFill/>
        </p:spPr>
        <p:txBody>
          <a:bodyPr/>
          <a:lstStyle/>
          <a:p>
            <a:pPr eaLnBrk="1" hangingPunct="1">
              <a:lnSpc>
                <a:spcPct val="90000"/>
              </a:lnSpc>
            </a:pPr>
            <a:r>
              <a:rPr lang="en-US" dirty="0">
                <a:latin typeface="Times New Roman" charset="0"/>
              </a:rPr>
              <a:t>Call by reference with pointer arguments</a:t>
            </a:r>
          </a:p>
          <a:p>
            <a:pPr lvl="1" eaLnBrk="1" hangingPunct="1">
              <a:lnSpc>
                <a:spcPct val="90000"/>
              </a:lnSpc>
            </a:pPr>
            <a:r>
              <a:rPr lang="en-US" dirty="0">
                <a:latin typeface="Times New Roman" charset="0"/>
              </a:rPr>
              <a:t>Pass address of argument using </a:t>
            </a:r>
            <a:r>
              <a:rPr lang="en-US" sz="2000" dirty="0">
                <a:latin typeface="Lucida Console" charset="0"/>
              </a:rPr>
              <a:t>&amp;</a:t>
            </a:r>
            <a:r>
              <a:rPr lang="en-US" dirty="0">
                <a:latin typeface="Times New Roman" charset="0"/>
              </a:rPr>
              <a:t> operator</a:t>
            </a:r>
          </a:p>
          <a:p>
            <a:pPr lvl="1" eaLnBrk="1" hangingPunct="1">
              <a:lnSpc>
                <a:spcPct val="90000"/>
              </a:lnSpc>
            </a:pPr>
            <a:r>
              <a:rPr lang="en-US" dirty="0">
                <a:latin typeface="Times New Roman" charset="0"/>
              </a:rPr>
              <a:t>Allows you to change actual location in memory</a:t>
            </a:r>
          </a:p>
          <a:p>
            <a:pPr lvl="1" eaLnBrk="1" hangingPunct="1">
              <a:lnSpc>
                <a:spcPct val="90000"/>
              </a:lnSpc>
            </a:pPr>
            <a:r>
              <a:rPr lang="en-US" dirty="0">
                <a:latin typeface="Times New Roman" charset="0"/>
              </a:rPr>
              <a:t>Arrays are not passed with </a:t>
            </a:r>
            <a:r>
              <a:rPr lang="en-US" sz="2000" dirty="0">
                <a:latin typeface="Lucida Console" charset="0"/>
              </a:rPr>
              <a:t>&amp;</a:t>
            </a:r>
            <a:r>
              <a:rPr lang="en-US" dirty="0">
                <a:latin typeface="Times New Roman" charset="0"/>
              </a:rPr>
              <a:t> because the array name is already a pointer</a:t>
            </a:r>
          </a:p>
          <a:p>
            <a:pPr eaLnBrk="1" hangingPunct="1">
              <a:lnSpc>
                <a:spcPct val="90000"/>
              </a:lnSpc>
            </a:pPr>
            <a:r>
              <a:rPr lang="en-US" sz="2600" dirty="0">
                <a:latin typeface="Lucida Console" charset="0"/>
              </a:rPr>
              <a:t>*</a:t>
            </a:r>
            <a:r>
              <a:rPr lang="en-US" dirty="0">
                <a:latin typeface="Times New Roman" charset="0"/>
              </a:rPr>
              <a:t> operator </a:t>
            </a:r>
          </a:p>
          <a:p>
            <a:pPr lvl="1" eaLnBrk="1" hangingPunct="1">
              <a:lnSpc>
                <a:spcPct val="90000"/>
              </a:lnSpc>
            </a:pPr>
            <a:r>
              <a:rPr lang="en-US" dirty="0">
                <a:latin typeface="Times New Roman" charset="0"/>
              </a:rPr>
              <a:t>Used as alias/nickname for variable inside of function</a:t>
            </a:r>
          </a:p>
          <a:p>
            <a:pPr lvl="3" eaLnBrk="1" hangingPunct="1">
              <a:lnSpc>
                <a:spcPct val="90000"/>
              </a:lnSpc>
            </a:pPr>
            <a:r>
              <a:rPr lang="en-US" sz="1800" dirty="0">
                <a:latin typeface="Lucida Console" charset="0"/>
              </a:rPr>
              <a:t>void double( </a:t>
            </a:r>
            <a:r>
              <a:rPr lang="en-US" sz="1800" dirty="0" err="1">
                <a:latin typeface="Lucida Console" charset="0"/>
              </a:rPr>
              <a:t>int</a:t>
            </a:r>
            <a:r>
              <a:rPr lang="en-US" sz="1800" dirty="0">
                <a:latin typeface="Lucida Console" charset="0"/>
              </a:rPr>
              <a:t> *number )</a:t>
            </a:r>
          </a:p>
          <a:p>
            <a:pPr lvl="3" eaLnBrk="1" hangingPunct="1">
              <a:lnSpc>
                <a:spcPct val="90000"/>
              </a:lnSpc>
            </a:pPr>
            <a:r>
              <a:rPr lang="en-US" sz="1800" dirty="0">
                <a:latin typeface="Lucida Console" charset="0"/>
              </a:rPr>
              <a:t> {</a:t>
            </a:r>
          </a:p>
          <a:p>
            <a:pPr lvl="3" eaLnBrk="1" hangingPunct="1">
              <a:lnSpc>
                <a:spcPct val="90000"/>
              </a:lnSpc>
            </a:pPr>
            <a:r>
              <a:rPr lang="en-US" sz="1800" dirty="0">
                <a:latin typeface="Lucida Console" charset="0"/>
              </a:rPr>
              <a:t>	*number = 2 * ( *number );</a:t>
            </a:r>
          </a:p>
          <a:p>
            <a:pPr lvl="3" eaLnBrk="1" hangingPunct="1">
              <a:lnSpc>
                <a:spcPct val="90000"/>
              </a:lnSpc>
            </a:pPr>
            <a:r>
              <a:rPr lang="en-US" sz="1800" dirty="0">
                <a:latin typeface="Lucida Console" charset="0"/>
              </a:rPr>
              <a:t> }</a:t>
            </a:r>
          </a:p>
          <a:p>
            <a:pPr lvl="1" eaLnBrk="1" hangingPunct="1">
              <a:lnSpc>
                <a:spcPct val="90000"/>
              </a:lnSpc>
            </a:pPr>
            <a:r>
              <a:rPr lang="en-US" dirty="0">
                <a:latin typeface="Times New Roman" charset="0"/>
              </a:rPr>
              <a:t>	</a:t>
            </a:r>
            <a:r>
              <a:rPr lang="en-US" sz="2000" dirty="0">
                <a:latin typeface="Lucida Console" charset="0"/>
              </a:rPr>
              <a:t>*number</a:t>
            </a:r>
            <a:r>
              <a:rPr lang="en-US" dirty="0">
                <a:latin typeface="Times New Roman" charset="0"/>
              </a:rPr>
              <a:t> used as nickname for the variable passed</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sz="3200">
                <a:latin typeface="Arial" charset="0"/>
              </a:rPr>
              <a:t>OBJECTIVES</a:t>
            </a:r>
          </a:p>
        </p:txBody>
      </p:sp>
      <p:sp>
        <p:nvSpPr>
          <p:cNvPr id="49156" name="Rectangle 5"/>
          <p:cNvSpPr>
            <a:spLocks noGrp="1" noChangeArrowheads="1"/>
          </p:cNvSpPr>
          <p:nvPr>
            <p:ph idx="1"/>
          </p:nvPr>
        </p:nvSpPr>
        <p:spPr>
          <a:xfrm>
            <a:off x="990600" y="1255713"/>
            <a:ext cx="7912100" cy="3771900"/>
          </a:xfrm>
        </p:spPr>
        <p:txBody>
          <a:bodyPr/>
          <a:lstStyle/>
          <a:p>
            <a:pPr eaLnBrk="1" hangingPunct="1">
              <a:buFont typeface="Wingdings" charset="0"/>
              <a:buNone/>
            </a:pPr>
            <a:r>
              <a:rPr lang="en-US" b="0">
                <a:latin typeface="Arial" charset="0"/>
                <a:ea typeface="Times New Roman" charset="0"/>
                <a:cs typeface="Goudy Sans Book" charset="0"/>
              </a:rPr>
              <a:t>In this chapter you will learn: </a:t>
            </a:r>
          </a:p>
          <a:p>
            <a:pPr eaLnBrk="1" hangingPunct="1"/>
            <a:r>
              <a:rPr lang="en-US" b="0">
                <a:latin typeface="Arial" charset="0"/>
                <a:ea typeface="Times New Roman" charset="0"/>
                <a:cs typeface="Arial" charset="0"/>
              </a:rPr>
              <a:t>Pointers and pointer operators.</a:t>
            </a:r>
          </a:p>
          <a:p>
            <a:pPr eaLnBrk="1" hangingPunct="1"/>
            <a:r>
              <a:rPr lang="en-US" b="0">
                <a:latin typeface="Arial" charset="0"/>
                <a:ea typeface="Times New Roman" charset="0"/>
                <a:cs typeface="Arial" charset="0"/>
              </a:rPr>
              <a:t>To use pointers to pass arguments to functions by reference.</a:t>
            </a:r>
          </a:p>
          <a:p>
            <a:pPr eaLnBrk="1" hangingPunct="1"/>
            <a:r>
              <a:rPr lang="en-US" b="0">
                <a:latin typeface="Arial" charset="0"/>
                <a:ea typeface="Times New Roman" charset="0"/>
                <a:cs typeface="Arial" charset="0"/>
              </a:rPr>
              <a:t>The close relationships among pointers, arrays and strings.</a:t>
            </a:r>
          </a:p>
          <a:p>
            <a:pPr eaLnBrk="1" hangingPunct="1"/>
            <a:r>
              <a:rPr lang="en-US" b="0">
                <a:latin typeface="Arial" charset="0"/>
                <a:ea typeface="Times New Roman" charset="0"/>
                <a:cs typeface="Arial" charset="0"/>
              </a:rPr>
              <a:t>To use pointers to functions.</a:t>
            </a:r>
          </a:p>
          <a:p>
            <a:pPr eaLnBrk="1" hangingPunct="1"/>
            <a:r>
              <a:rPr lang="en-US" b="0">
                <a:latin typeface="Arial" charset="0"/>
                <a:ea typeface="Times New Roman" charset="0"/>
                <a:cs typeface="Arial" charset="0"/>
              </a:rPr>
              <a:t>To define and use arrays of strings.</a:t>
            </a:r>
          </a:p>
        </p:txBody>
      </p:sp>
      <p:sp>
        <p:nvSpPr>
          <p:cNvPr id="49154" name="Slide Number Placeholder 3"/>
          <p:cNvSpPr>
            <a:spLocks noGrp="1"/>
          </p:cNvSpPr>
          <p:nvPr>
            <p:ph type="sldNum" sz="quarter" idx="4294967295"/>
          </p:nvPr>
        </p:nvSpPr>
        <p:spPr>
          <a:xfrm>
            <a:off x="7010400" y="0"/>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3B520899-23DB-004C-85B0-825D004725AD}" type="slidenum">
              <a:rPr lang="en-US" sz="1200">
                <a:solidFill>
                  <a:schemeClr val="tx1"/>
                </a:solidFill>
              </a:rPr>
              <a:pPr eaLnBrk="1" hangingPunct="1"/>
              <a:t>2</a:t>
            </a:fld>
            <a:endParaRPr lang="en-US" sz="120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56EAA6BA-E0F8-134E-9CF2-AF7086B63132}" type="slidenum">
              <a:rPr lang="en-US" sz="1200">
                <a:solidFill>
                  <a:schemeClr val="tx1"/>
                </a:solidFill>
              </a:rPr>
              <a:pPr eaLnBrk="1" hangingPunct="1"/>
              <a:t>20</a:t>
            </a:fld>
            <a:endParaRPr lang="en-US" sz="1200">
              <a:solidFill>
                <a:schemeClr val="tx1"/>
              </a:solidFill>
            </a:endParaRPr>
          </a:p>
        </p:txBody>
      </p:sp>
      <p:graphicFrame>
        <p:nvGraphicFramePr>
          <p:cNvPr id="4098" name="Object 2"/>
          <p:cNvGraphicFramePr>
            <a:graphicFrameLocks noChangeAspect="1"/>
          </p:cNvGraphicFramePr>
          <p:nvPr/>
        </p:nvGraphicFramePr>
        <p:xfrm>
          <a:off x="0" y="0"/>
          <a:ext cx="7061200" cy="6569075"/>
        </p:xfrm>
        <a:graphic>
          <a:graphicData uri="http://schemas.openxmlformats.org/presentationml/2006/ole">
            <mc:AlternateContent xmlns:mc="http://schemas.openxmlformats.org/markup-compatibility/2006">
              <mc:Choice xmlns:v="urn:schemas-microsoft-com:vml" Requires="v">
                <p:oleObj spid="_x0000_s4127" name="Document" r:id="rId5" imgW="7062810" imgH="6571335" progId="Word.Document.8">
                  <p:embed/>
                </p:oleObj>
              </mc:Choice>
              <mc:Fallback>
                <p:oleObj name="Document" r:id="rId5" imgW="7062810" imgH="6571335" progId="Word.Document.8">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65690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4100"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4101" name="Rectangle 4"/>
          <p:cNvSpPr>
            <a:spLocks noChangeArrowheads="1"/>
          </p:cNvSpPr>
          <p:nvPr/>
        </p:nvSpPr>
        <p:spPr bwMode="auto">
          <a:xfrm>
            <a:off x="7162800" y="10683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fig09_06.c</a:t>
            </a:r>
            <a:endParaRPr lang="en-US">
              <a:solidFill>
                <a:schemeClr val="tx1"/>
              </a:solidFill>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7348C661-C84B-B44F-A624-D1FE2154DF9E}" type="slidenum">
              <a:rPr lang="en-US" sz="1200">
                <a:solidFill>
                  <a:schemeClr val="tx1"/>
                </a:solidFill>
              </a:rPr>
              <a:pPr eaLnBrk="1" hangingPunct="1"/>
              <a:t>21</a:t>
            </a:fld>
            <a:endParaRPr lang="en-US" sz="1200">
              <a:solidFill>
                <a:schemeClr val="tx1"/>
              </a:solidFill>
            </a:endParaRPr>
          </a:p>
        </p:txBody>
      </p:sp>
      <p:sp>
        <p:nvSpPr>
          <p:cNvPr id="64515"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Common Programming Error </a:t>
            </a:r>
            <a:r>
              <a:rPr lang="en-US" dirty="0" smtClean="0">
                <a:latin typeface="Arial" charset="0"/>
              </a:rPr>
              <a:t>5.3</a:t>
            </a:r>
            <a:endParaRPr lang="en-US" dirty="0">
              <a:latin typeface="Arial" charset="0"/>
            </a:endParaRPr>
          </a:p>
        </p:txBody>
      </p:sp>
      <p:sp>
        <p:nvSpPr>
          <p:cNvPr id="64516" name="Rectangle 3"/>
          <p:cNvSpPr>
            <a:spLocks noGrp="1" noChangeArrowheads="1"/>
          </p:cNvSpPr>
          <p:nvPr>
            <p:ph type="body" idx="1"/>
          </p:nvPr>
        </p:nvSpPr>
        <p:spPr>
          <a:xfrm>
            <a:off x="838200" y="3032125"/>
            <a:ext cx="7545387" cy="1311275"/>
          </a:xfrm>
          <a:noFill/>
        </p:spPr>
        <p:txBody>
          <a:bodyPr anchor="t"/>
          <a:lstStyle/>
          <a:p>
            <a:pPr eaLnBrk="1" hangingPunct="1">
              <a:lnSpc>
                <a:spcPct val="95000"/>
              </a:lnSpc>
            </a:pPr>
            <a:r>
              <a:rPr lang="en-US">
                <a:latin typeface="Times New Roman" charset="0"/>
              </a:rPr>
              <a:t>Not dereferencing a pointer when it is necessary to do so in order to obtain the value to which the pointer points is a syntax error. </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FF602765-62C6-C243-95E6-B39BAAD4D5BF}" type="slidenum">
              <a:rPr lang="en-US" sz="1200">
                <a:solidFill>
                  <a:schemeClr val="tx1"/>
                </a:solidFill>
              </a:rPr>
              <a:pPr eaLnBrk="1" hangingPunct="1"/>
              <a:t>22</a:t>
            </a:fld>
            <a:endParaRPr lang="en-US" sz="1200">
              <a:solidFill>
                <a:schemeClr val="tx1"/>
              </a:solidFill>
            </a:endParaRPr>
          </a:p>
        </p:txBody>
      </p:sp>
      <p:graphicFrame>
        <p:nvGraphicFramePr>
          <p:cNvPr id="5122" name="Object 2"/>
          <p:cNvGraphicFramePr>
            <a:graphicFrameLocks noChangeAspect="1"/>
          </p:cNvGraphicFramePr>
          <p:nvPr/>
        </p:nvGraphicFramePr>
        <p:xfrm>
          <a:off x="0" y="0"/>
          <a:ext cx="7061200" cy="6569075"/>
        </p:xfrm>
        <a:graphic>
          <a:graphicData uri="http://schemas.openxmlformats.org/presentationml/2006/ole">
            <mc:AlternateContent xmlns:mc="http://schemas.openxmlformats.org/markup-compatibility/2006">
              <mc:Choice xmlns:v="urn:schemas-microsoft-com:vml" Requires="v">
                <p:oleObj spid="_x0000_s5157" name="Document" r:id="rId5" imgW="7062810" imgH="6571335" progId="Word.Document.8">
                  <p:embed/>
                </p:oleObj>
              </mc:Choice>
              <mc:Fallback>
                <p:oleObj name="Document" r:id="rId5" imgW="7062810" imgH="6571335" progId="Word.Document.8">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65690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5124"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5125" name="Rectangle 4"/>
          <p:cNvSpPr>
            <a:spLocks noChangeArrowheads="1"/>
          </p:cNvSpPr>
          <p:nvPr/>
        </p:nvSpPr>
        <p:spPr bwMode="auto">
          <a:xfrm>
            <a:off x="7162800" y="10683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fig09_09.c</a:t>
            </a:r>
            <a:endParaRPr lang="en-US">
              <a:solidFill>
                <a:schemeClr val="tx1"/>
              </a:solidFill>
              <a:latin typeface="Times New Roman" charset="0"/>
            </a:endParaRPr>
          </a:p>
        </p:txBody>
      </p:sp>
      <p:sp>
        <p:nvSpPr>
          <p:cNvPr id="840709" name="Text Box 5"/>
          <p:cNvSpPr txBox="1">
            <a:spLocks noChangeArrowheads="1"/>
          </p:cNvSpPr>
          <p:nvPr/>
        </p:nvSpPr>
        <p:spPr bwMode="auto">
          <a:xfrm>
            <a:off x="2590800" y="533400"/>
            <a:ext cx="3886200" cy="34607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Function prototype takes a pointer argument</a:t>
            </a:r>
          </a:p>
        </p:txBody>
      </p:sp>
      <p:sp>
        <p:nvSpPr>
          <p:cNvPr id="5127" name="Line 6"/>
          <p:cNvSpPr>
            <a:spLocks noChangeShapeType="1"/>
          </p:cNvSpPr>
          <p:nvPr/>
        </p:nvSpPr>
        <p:spPr bwMode="auto">
          <a:xfrm flipH="1">
            <a:off x="1981200" y="838200"/>
            <a:ext cx="609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840711" name="Text Box 7"/>
          <p:cNvSpPr txBox="1">
            <a:spLocks noChangeArrowheads="1"/>
          </p:cNvSpPr>
          <p:nvPr/>
        </p:nvSpPr>
        <p:spPr bwMode="auto">
          <a:xfrm>
            <a:off x="5334000" y="2514600"/>
            <a:ext cx="3429000" cy="83502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Function </a:t>
            </a:r>
            <a:r>
              <a:rPr lang="en-US" b="1">
                <a:solidFill>
                  <a:schemeClr val="tx1"/>
                </a:solidFill>
                <a:latin typeface="Courier New" charset="0"/>
                <a:ea typeface="Times New Roman" charset="0"/>
                <a:cs typeface="AGaramond" charset="0"/>
              </a:rPr>
              <a:t>cubeByReference</a:t>
            </a:r>
            <a:r>
              <a:rPr lang="en-US">
                <a:solidFill>
                  <a:schemeClr val="tx1"/>
                </a:solidFill>
                <a:latin typeface="Times New Roman" charset="0"/>
                <a:ea typeface="Times New Roman" charset="0"/>
                <a:cs typeface="AGaramond" charset="0"/>
              </a:rPr>
              <a:t> is passed an address, which can be the value of a pointer variable</a:t>
            </a:r>
          </a:p>
        </p:txBody>
      </p:sp>
      <p:sp>
        <p:nvSpPr>
          <p:cNvPr id="5129" name="Line 8"/>
          <p:cNvSpPr>
            <a:spLocks noChangeShapeType="1"/>
          </p:cNvSpPr>
          <p:nvPr/>
        </p:nvSpPr>
        <p:spPr bwMode="auto">
          <a:xfrm flipH="1">
            <a:off x="2895600" y="3048000"/>
            <a:ext cx="2438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840713" name="Text Box 9"/>
          <p:cNvSpPr txBox="1">
            <a:spLocks noChangeArrowheads="1"/>
          </p:cNvSpPr>
          <p:nvPr/>
        </p:nvSpPr>
        <p:spPr bwMode="auto">
          <a:xfrm>
            <a:off x="4800600" y="4800600"/>
            <a:ext cx="4038600" cy="83502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In this program, </a:t>
            </a:r>
            <a:r>
              <a:rPr lang="en-US" b="1">
                <a:solidFill>
                  <a:schemeClr val="tx1"/>
                </a:solidFill>
                <a:latin typeface="Courier New" charset="0"/>
                <a:ea typeface="Times New Roman" charset="0"/>
                <a:cs typeface="AGaramond" charset="0"/>
              </a:rPr>
              <a:t>*nPtr</a:t>
            </a:r>
            <a:r>
              <a:rPr lang="en-US">
                <a:solidFill>
                  <a:schemeClr val="tx1"/>
                </a:solidFill>
                <a:latin typeface="Times New Roman" charset="0"/>
                <a:ea typeface="Times New Roman" charset="0"/>
                <a:cs typeface="AGaramond" charset="0"/>
              </a:rPr>
              <a:t> is </a:t>
            </a:r>
            <a:r>
              <a:rPr lang="en-US" b="1">
                <a:solidFill>
                  <a:schemeClr val="tx1"/>
                </a:solidFill>
                <a:latin typeface="Courier New" charset="0"/>
                <a:ea typeface="Times New Roman" charset="0"/>
                <a:cs typeface="AGaramond" charset="0"/>
              </a:rPr>
              <a:t>number</a:t>
            </a:r>
            <a:r>
              <a:rPr lang="en-US">
                <a:solidFill>
                  <a:schemeClr val="tx1"/>
                </a:solidFill>
                <a:latin typeface="Times New Roman" charset="0"/>
                <a:ea typeface="Times New Roman" charset="0"/>
                <a:cs typeface="AGaramond" charset="0"/>
              </a:rPr>
              <a:t>, so this statement modifies the value of </a:t>
            </a:r>
            <a:r>
              <a:rPr lang="en-US" b="1">
                <a:solidFill>
                  <a:schemeClr val="tx1"/>
                </a:solidFill>
                <a:latin typeface="Courier New" charset="0"/>
                <a:ea typeface="Times New Roman" charset="0"/>
                <a:cs typeface="AGaramond" charset="0"/>
              </a:rPr>
              <a:t>number</a:t>
            </a:r>
            <a:r>
              <a:rPr lang="en-US">
                <a:solidFill>
                  <a:schemeClr val="tx1"/>
                </a:solidFill>
                <a:latin typeface="Times New Roman" charset="0"/>
                <a:ea typeface="Times New Roman" charset="0"/>
                <a:cs typeface="AGaramond" charset="0"/>
              </a:rPr>
              <a:t> itself.</a:t>
            </a:r>
          </a:p>
        </p:txBody>
      </p:sp>
      <p:sp>
        <p:nvSpPr>
          <p:cNvPr id="5131" name="Line 10"/>
          <p:cNvSpPr>
            <a:spLocks noChangeShapeType="1"/>
          </p:cNvSpPr>
          <p:nvPr/>
        </p:nvSpPr>
        <p:spPr bwMode="auto">
          <a:xfrm flipH="1">
            <a:off x="1219200" y="4953000"/>
            <a:ext cx="3581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0C1B8A1-95C9-C84E-98C8-16214B6A8247}" type="slidenum">
              <a:rPr lang="en-US" sz="1200">
                <a:solidFill>
                  <a:schemeClr val="tx1"/>
                </a:solidFill>
              </a:rPr>
              <a:pPr eaLnBrk="1" hangingPunct="1"/>
              <a:t>23</a:t>
            </a:fld>
            <a:endParaRPr lang="en-US" sz="1200">
              <a:solidFill>
                <a:schemeClr val="tx1"/>
              </a:solidFill>
            </a:endParaRPr>
          </a:p>
        </p:txBody>
      </p:sp>
      <p:sp>
        <p:nvSpPr>
          <p:cNvPr id="65539" name="Rectangle 2"/>
          <p:cNvSpPr>
            <a:spLocks noChangeArrowheads="1"/>
          </p:cNvSpPr>
          <p:nvPr/>
        </p:nvSpPr>
        <p:spPr bwMode="auto">
          <a:xfrm>
            <a:off x="227013" y="5638800"/>
            <a:ext cx="86836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nchor="ctr"/>
          <a:lstStyle/>
          <a:p>
            <a:pPr algn="ctr">
              <a:lnSpc>
                <a:spcPct val="95000"/>
              </a:lnSpc>
              <a:spcAft>
                <a:spcPct val="0"/>
              </a:spcAft>
              <a:buClrTx/>
            </a:pPr>
            <a:r>
              <a:rPr lang="en-US" b="1" dirty="0">
                <a:solidFill>
                  <a:srgbClr val="4D99FF"/>
                </a:solidFill>
              </a:rPr>
              <a:t>Fig. </a:t>
            </a:r>
            <a:r>
              <a:rPr lang="en-US" b="1" dirty="0" smtClean="0">
                <a:solidFill>
                  <a:srgbClr val="4D99FF"/>
                </a:solidFill>
              </a:rPr>
              <a:t>5.8</a:t>
            </a:r>
            <a:r>
              <a:rPr lang="en-US" dirty="0" smtClean="0">
                <a:solidFill>
                  <a:srgbClr val="000000"/>
                </a:solidFill>
              </a:rPr>
              <a:t> </a:t>
            </a:r>
            <a:r>
              <a:rPr lang="en-US" b="1" dirty="0">
                <a:solidFill>
                  <a:srgbClr val="000000"/>
                </a:solidFill>
              </a:rPr>
              <a:t>|</a:t>
            </a:r>
            <a:r>
              <a:rPr lang="en-US" dirty="0">
                <a:solidFill>
                  <a:srgbClr val="000000"/>
                </a:solidFill>
              </a:rPr>
              <a:t> Analysis of a typical call-by-value. </a:t>
            </a:r>
          </a:p>
        </p:txBody>
      </p:sp>
      <p:pic>
        <p:nvPicPr>
          <p:cNvPr id="65540" name="Picture 3" descr="AAEMZIT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950" y="152400"/>
            <a:ext cx="3811588"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D8D8F75-188C-B24E-B178-92DE11B0EC0A}" type="slidenum">
              <a:rPr lang="en-US" sz="1200">
                <a:solidFill>
                  <a:schemeClr val="tx1"/>
                </a:solidFill>
              </a:rPr>
              <a:pPr eaLnBrk="1" hangingPunct="1"/>
              <a:t>24</a:t>
            </a:fld>
            <a:endParaRPr lang="en-US" sz="1200">
              <a:solidFill>
                <a:schemeClr val="tx1"/>
              </a:solidFill>
            </a:endParaRPr>
          </a:p>
        </p:txBody>
      </p:sp>
      <p:sp>
        <p:nvSpPr>
          <p:cNvPr id="66563" name="Rectangle 2"/>
          <p:cNvSpPr>
            <a:spLocks noChangeArrowheads="1"/>
          </p:cNvSpPr>
          <p:nvPr/>
        </p:nvSpPr>
        <p:spPr bwMode="auto">
          <a:xfrm>
            <a:off x="227013" y="5638800"/>
            <a:ext cx="86836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nchor="ctr"/>
          <a:lstStyle/>
          <a:p>
            <a:pPr algn="ctr">
              <a:lnSpc>
                <a:spcPct val="95000"/>
              </a:lnSpc>
              <a:spcAft>
                <a:spcPct val="0"/>
              </a:spcAft>
              <a:buClrTx/>
            </a:pPr>
            <a:r>
              <a:rPr lang="en-US" b="1" dirty="0">
                <a:solidFill>
                  <a:srgbClr val="4D99FF"/>
                </a:solidFill>
              </a:rPr>
              <a:t>Fig. </a:t>
            </a:r>
            <a:r>
              <a:rPr lang="en-US" b="1" dirty="0" smtClean="0">
                <a:solidFill>
                  <a:srgbClr val="4D99FF"/>
                </a:solidFill>
              </a:rPr>
              <a:t>5.9</a:t>
            </a:r>
            <a:r>
              <a:rPr lang="en-US" dirty="0" smtClean="0">
                <a:solidFill>
                  <a:srgbClr val="000000"/>
                </a:solidFill>
              </a:rPr>
              <a:t> </a:t>
            </a:r>
            <a:r>
              <a:rPr lang="en-US" b="1" dirty="0">
                <a:solidFill>
                  <a:srgbClr val="000000"/>
                </a:solidFill>
              </a:rPr>
              <a:t>|</a:t>
            </a:r>
            <a:r>
              <a:rPr lang="en-US" dirty="0">
                <a:solidFill>
                  <a:srgbClr val="000000"/>
                </a:solidFill>
              </a:rPr>
              <a:t> Analysis of a typical call-by-reference with a pointer argument. </a:t>
            </a:r>
            <a:r>
              <a:rPr lang="en-US" dirty="0">
                <a:solidFill>
                  <a:schemeClr val="tx1"/>
                </a:solidFill>
              </a:rPr>
              <a:t> </a:t>
            </a:r>
          </a:p>
        </p:txBody>
      </p:sp>
      <p:pic>
        <p:nvPicPr>
          <p:cNvPr id="66564" name="Picture 3" descr="AAEMZIU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563" y="395288"/>
            <a:ext cx="5713412" cy="494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922CC11F-A89B-E04B-AE86-7F740A336927}" type="slidenum">
              <a:rPr lang="en-US" sz="1200">
                <a:solidFill>
                  <a:schemeClr val="tx1"/>
                </a:solidFill>
              </a:rPr>
              <a:pPr eaLnBrk="1" hangingPunct="1"/>
              <a:t>25</a:t>
            </a:fld>
            <a:endParaRPr lang="en-US" sz="1200">
              <a:solidFill>
                <a:schemeClr val="tx1"/>
              </a:solidFill>
            </a:endParaRPr>
          </a:p>
        </p:txBody>
      </p:sp>
      <p:sp>
        <p:nvSpPr>
          <p:cNvPr id="67587"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Error-Prevention Tip </a:t>
            </a:r>
            <a:r>
              <a:rPr lang="en-US" dirty="0" smtClean="0">
                <a:latin typeface="Arial" charset="0"/>
              </a:rPr>
              <a:t>5.2</a:t>
            </a:r>
            <a:endParaRPr lang="en-US" dirty="0">
              <a:latin typeface="Arial" charset="0"/>
            </a:endParaRPr>
          </a:p>
        </p:txBody>
      </p:sp>
      <p:sp>
        <p:nvSpPr>
          <p:cNvPr id="67588" name="Rectangle 3"/>
          <p:cNvSpPr>
            <a:spLocks noGrp="1" noChangeArrowheads="1"/>
          </p:cNvSpPr>
          <p:nvPr>
            <p:ph type="body" idx="1"/>
          </p:nvPr>
        </p:nvSpPr>
        <p:spPr>
          <a:xfrm>
            <a:off x="990600" y="2286000"/>
            <a:ext cx="7392987" cy="2936875"/>
          </a:xfrm>
          <a:noFill/>
        </p:spPr>
        <p:txBody>
          <a:bodyPr anchor="t"/>
          <a:lstStyle/>
          <a:p>
            <a:pPr eaLnBrk="1" hangingPunct="1">
              <a:lnSpc>
                <a:spcPct val="95000"/>
              </a:lnSpc>
            </a:pPr>
            <a:r>
              <a:rPr lang="en-US" dirty="0">
                <a:latin typeface="Times New Roman" charset="0"/>
              </a:rPr>
              <a:t>Use call-by-value to pass arguments to a function unless the caller explicitly requires</a:t>
            </a:r>
            <a:br>
              <a:rPr lang="en-US" dirty="0">
                <a:latin typeface="Times New Roman" charset="0"/>
              </a:rPr>
            </a:br>
            <a:r>
              <a:rPr lang="en-US" dirty="0">
                <a:latin typeface="Times New Roman" charset="0"/>
              </a:rPr>
              <a:t>the called function to modify the value of the argument variable in the caller</a:t>
            </a:r>
            <a:r>
              <a:rPr lang="ja-JP" altLang="en-US" dirty="0">
                <a:latin typeface="Times New Roman" charset="0"/>
              </a:rPr>
              <a:t>’</a:t>
            </a:r>
            <a:r>
              <a:rPr lang="en-US" dirty="0">
                <a:latin typeface="Times New Roman" charset="0"/>
              </a:rPr>
              <a:t>s environment. This prevents accidental modification of the caller</a:t>
            </a:r>
            <a:r>
              <a:rPr lang="ja-JP" altLang="en-US" dirty="0">
                <a:latin typeface="Times New Roman" charset="0"/>
              </a:rPr>
              <a:t>’</a:t>
            </a:r>
            <a:r>
              <a:rPr lang="en-US" dirty="0">
                <a:latin typeface="Times New Roman" charset="0"/>
              </a:rPr>
              <a:t>s arguments and is another example of the principle of least privilege. </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4513BFFE-B9F1-3B4B-803A-4DA7DFF7952E}" type="slidenum">
              <a:rPr lang="en-US" sz="1200">
                <a:solidFill>
                  <a:schemeClr val="tx1"/>
                </a:solidFill>
              </a:rPr>
              <a:pPr eaLnBrk="1" hangingPunct="1"/>
              <a:t>26</a:t>
            </a:fld>
            <a:endParaRPr lang="en-US" sz="1200">
              <a:solidFill>
                <a:schemeClr val="tx1"/>
              </a:solidFill>
            </a:endParaRPr>
          </a:p>
        </p:txBody>
      </p:sp>
      <p:sp>
        <p:nvSpPr>
          <p:cNvPr id="68611" name="Rectangle 2"/>
          <p:cNvSpPr>
            <a:spLocks noGrp="1" noChangeArrowheads="1"/>
          </p:cNvSpPr>
          <p:nvPr>
            <p:ph type="title"/>
          </p:nvPr>
        </p:nvSpPr>
        <p:spPr/>
        <p:txBody>
          <a:bodyPr/>
          <a:lstStyle/>
          <a:p>
            <a:pPr eaLnBrk="1" hangingPunct="1"/>
            <a:r>
              <a:rPr lang="en-US" sz="3200" dirty="0" smtClean="0">
                <a:latin typeface="Arial" charset="0"/>
              </a:rPr>
              <a:t>5.5 </a:t>
            </a:r>
            <a:r>
              <a:rPr lang="en-US" sz="3200" dirty="0">
                <a:latin typeface="Arial" charset="0"/>
              </a:rPr>
              <a:t>Using the </a:t>
            </a:r>
            <a:r>
              <a:rPr lang="en-US" sz="3200" dirty="0" err="1">
                <a:latin typeface="Lucida Console" charset="0"/>
              </a:rPr>
              <a:t>const</a:t>
            </a:r>
            <a:r>
              <a:rPr lang="en-US" sz="3200" dirty="0">
                <a:latin typeface="Arial" charset="0"/>
              </a:rPr>
              <a:t> Qualifier with Pointers</a:t>
            </a:r>
          </a:p>
        </p:txBody>
      </p:sp>
      <p:sp>
        <p:nvSpPr>
          <p:cNvPr id="68612" name="Rectangle 3"/>
          <p:cNvSpPr>
            <a:spLocks noGrp="1" noChangeArrowheads="1"/>
          </p:cNvSpPr>
          <p:nvPr>
            <p:ph type="body" idx="1"/>
          </p:nvPr>
        </p:nvSpPr>
        <p:spPr>
          <a:xfrm>
            <a:off x="609600" y="1676400"/>
            <a:ext cx="8001000" cy="4525963"/>
          </a:xfrm>
        </p:spPr>
        <p:txBody>
          <a:bodyPr/>
          <a:lstStyle/>
          <a:p>
            <a:pPr eaLnBrk="1" hangingPunct="1">
              <a:lnSpc>
                <a:spcPct val="80000"/>
              </a:lnSpc>
            </a:pPr>
            <a:r>
              <a:rPr lang="en-US" sz="2200" dirty="0" err="1">
                <a:latin typeface="Lucida Console" charset="0"/>
              </a:rPr>
              <a:t>const</a:t>
            </a:r>
            <a:r>
              <a:rPr lang="en-US" sz="2400" dirty="0">
                <a:latin typeface="Times New Roman" charset="0"/>
              </a:rPr>
              <a:t> qualifier</a:t>
            </a:r>
          </a:p>
          <a:p>
            <a:pPr lvl="1" eaLnBrk="1" hangingPunct="1">
              <a:lnSpc>
                <a:spcPct val="80000"/>
              </a:lnSpc>
            </a:pPr>
            <a:r>
              <a:rPr lang="en-US" sz="2000" dirty="0">
                <a:latin typeface="Times New Roman" charset="0"/>
              </a:rPr>
              <a:t>Variable cannot be changed</a:t>
            </a:r>
          </a:p>
          <a:p>
            <a:pPr lvl="1" eaLnBrk="1" hangingPunct="1">
              <a:lnSpc>
                <a:spcPct val="80000"/>
              </a:lnSpc>
            </a:pPr>
            <a:r>
              <a:rPr lang="en-US" sz="2000" dirty="0">
                <a:latin typeface="Times New Roman" charset="0"/>
              </a:rPr>
              <a:t>Use </a:t>
            </a:r>
            <a:r>
              <a:rPr lang="en-US" sz="1800" dirty="0" err="1">
                <a:latin typeface="Lucida Console" charset="0"/>
              </a:rPr>
              <a:t>const</a:t>
            </a:r>
            <a:r>
              <a:rPr lang="en-US" sz="2000" dirty="0">
                <a:latin typeface="Times New Roman" charset="0"/>
              </a:rPr>
              <a:t> if function does not need to change a variable</a:t>
            </a:r>
          </a:p>
          <a:p>
            <a:pPr lvl="1" eaLnBrk="1" hangingPunct="1">
              <a:lnSpc>
                <a:spcPct val="80000"/>
              </a:lnSpc>
            </a:pPr>
            <a:r>
              <a:rPr lang="en-US" sz="2000" dirty="0">
                <a:latin typeface="Times New Roman" charset="0"/>
              </a:rPr>
              <a:t>Attempting to change a </a:t>
            </a:r>
            <a:r>
              <a:rPr lang="en-US" sz="1800" dirty="0" err="1">
                <a:latin typeface="Lucida Console" charset="0"/>
              </a:rPr>
              <a:t>const</a:t>
            </a:r>
            <a:r>
              <a:rPr lang="en-US" sz="2000" dirty="0">
                <a:latin typeface="Times New Roman" charset="0"/>
              </a:rPr>
              <a:t> variable produces an error</a:t>
            </a:r>
          </a:p>
          <a:p>
            <a:pPr eaLnBrk="1" hangingPunct="1">
              <a:lnSpc>
                <a:spcPct val="80000"/>
              </a:lnSpc>
            </a:pPr>
            <a:r>
              <a:rPr lang="en-US" sz="2200" dirty="0" err="1">
                <a:latin typeface="Lucida Console" charset="0"/>
              </a:rPr>
              <a:t>const</a:t>
            </a:r>
            <a:r>
              <a:rPr lang="en-US" sz="2400" dirty="0">
                <a:latin typeface="Times New Roman" charset="0"/>
              </a:rPr>
              <a:t> pointers</a:t>
            </a:r>
          </a:p>
          <a:p>
            <a:pPr lvl="1" eaLnBrk="1" hangingPunct="1">
              <a:lnSpc>
                <a:spcPct val="80000"/>
              </a:lnSpc>
            </a:pPr>
            <a:r>
              <a:rPr lang="en-US" sz="2000" dirty="0">
                <a:latin typeface="Times New Roman" charset="0"/>
              </a:rPr>
              <a:t>Point to a constant memory location</a:t>
            </a:r>
          </a:p>
          <a:p>
            <a:pPr lvl="1" eaLnBrk="1" hangingPunct="1">
              <a:lnSpc>
                <a:spcPct val="80000"/>
              </a:lnSpc>
            </a:pPr>
            <a:r>
              <a:rPr lang="en-US" sz="2000" dirty="0">
                <a:latin typeface="Times New Roman" charset="0"/>
              </a:rPr>
              <a:t>Must be initialized when defined</a:t>
            </a:r>
          </a:p>
          <a:p>
            <a:pPr lvl="1" eaLnBrk="1" hangingPunct="1">
              <a:lnSpc>
                <a:spcPct val="80000"/>
              </a:lnSpc>
            </a:pPr>
            <a:r>
              <a:rPr lang="en-US" sz="1800" dirty="0" err="1">
                <a:latin typeface="Lucida Console" charset="0"/>
              </a:rPr>
              <a:t>int</a:t>
            </a:r>
            <a:r>
              <a:rPr lang="en-US" sz="1800" dirty="0">
                <a:latin typeface="Lucida Console" charset="0"/>
              </a:rPr>
              <a:t> *</a:t>
            </a:r>
            <a:r>
              <a:rPr lang="en-US" sz="1800" dirty="0" err="1">
                <a:latin typeface="Lucida Console" charset="0"/>
              </a:rPr>
              <a:t>const</a:t>
            </a:r>
            <a:r>
              <a:rPr lang="en-US" sz="1800" dirty="0">
                <a:latin typeface="Lucida Console" charset="0"/>
              </a:rPr>
              <a:t> </a:t>
            </a:r>
            <a:r>
              <a:rPr lang="en-US" sz="1800" dirty="0" err="1">
                <a:latin typeface="Lucida Console" charset="0"/>
              </a:rPr>
              <a:t>myPtr</a:t>
            </a:r>
            <a:r>
              <a:rPr lang="en-US" sz="1800" dirty="0">
                <a:latin typeface="Lucida Console" charset="0"/>
              </a:rPr>
              <a:t> = &amp;x;</a:t>
            </a:r>
          </a:p>
          <a:p>
            <a:pPr lvl="2" eaLnBrk="1" hangingPunct="1">
              <a:lnSpc>
                <a:spcPct val="80000"/>
              </a:lnSpc>
            </a:pPr>
            <a:r>
              <a:rPr lang="en-US" sz="1800" dirty="0">
                <a:latin typeface="Times New Roman" charset="0"/>
              </a:rPr>
              <a:t>Type </a:t>
            </a:r>
            <a:r>
              <a:rPr lang="en-US" sz="1600" dirty="0" err="1">
                <a:latin typeface="Lucida Console" charset="0"/>
              </a:rPr>
              <a:t>int</a:t>
            </a:r>
            <a:r>
              <a:rPr lang="en-US" sz="1600" dirty="0">
                <a:latin typeface="Lucida Console" charset="0"/>
              </a:rPr>
              <a:t> *</a:t>
            </a:r>
            <a:r>
              <a:rPr lang="en-US" sz="1600" dirty="0" err="1">
                <a:latin typeface="Lucida Console" charset="0"/>
              </a:rPr>
              <a:t>const</a:t>
            </a:r>
            <a:r>
              <a:rPr lang="en-US" sz="1800" dirty="0">
                <a:latin typeface="Times New Roman" charset="0"/>
              </a:rPr>
              <a:t> </a:t>
            </a:r>
            <a:r>
              <a:rPr lang="en-US" sz="1800" dirty="0">
                <a:latin typeface="Times New Roman" charset="0"/>
                <a:cs typeface="Times New Roman" charset="0"/>
              </a:rPr>
              <a:t>–</a:t>
            </a:r>
            <a:r>
              <a:rPr lang="en-US" sz="1800" dirty="0">
                <a:latin typeface="Times New Roman" charset="0"/>
              </a:rPr>
              <a:t> constant pointer to an </a:t>
            </a:r>
            <a:r>
              <a:rPr lang="en-US" sz="1600" dirty="0" err="1">
                <a:latin typeface="Lucida Console" charset="0"/>
              </a:rPr>
              <a:t>int</a:t>
            </a:r>
            <a:endParaRPr lang="en-US" sz="1600" dirty="0">
              <a:latin typeface="Lucida Console" charset="0"/>
            </a:endParaRPr>
          </a:p>
          <a:p>
            <a:pPr lvl="1" eaLnBrk="1" hangingPunct="1">
              <a:lnSpc>
                <a:spcPct val="80000"/>
              </a:lnSpc>
            </a:pPr>
            <a:r>
              <a:rPr lang="en-US" sz="1800" dirty="0" err="1">
                <a:latin typeface="Lucida Console" charset="0"/>
              </a:rPr>
              <a:t>const</a:t>
            </a:r>
            <a:r>
              <a:rPr lang="en-US" sz="1800" dirty="0">
                <a:latin typeface="Lucida Console" charset="0"/>
              </a:rPr>
              <a:t> </a:t>
            </a:r>
            <a:r>
              <a:rPr lang="en-US" sz="1800" dirty="0" err="1">
                <a:latin typeface="Lucida Console" charset="0"/>
              </a:rPr>
              <a:t>int</a:t>
            </a:r>
            <a:r>
              <a:rPr lang="en-US" sz="1800" dirty="0">
                <a:latin typeface="Lucida Console" charset="0"/>
              </a:rPr>
              <a:t> *</a:t>
            </a:r>
            <a:r>
              <a:rPr lang="en-US" sz="1800" dirty="0" err="1">
                <a:latin typeface="Lucida Console" charset="0"/>
              </a:rPr>
              <a:t>myPtr</a:t>
            </a:r>
            <a:r>
              <a:rPr lang="en-US" sz="1800" dirty="0">
                <a:latin typeface="Lucida Console" charset="0"/>
              </a:rPr>
              <a:t> = &amp;x;</a:t>
            </a:r>
          </a:p>
          <a:p>
            <a:pPr lvl="2" eaLnBrk="1" hangingPunct="1">
              <a:lnSpc>
                <a:spcPct val="80000"/>
              </a:lnSpc>
            </a:pPr>
            <a:r>
              <a:rPr lang="en-US" sz="1800" dirty="0">
                <a:latin typeface="Times New Roman" charset="0"/>
              </a:rPr>
              <a:t>Modifiable pointer to a </a:t>
            </a:r>
            <a:r>
              <a:rPr lang="en-US" sz="1600" dirty="0" err="1">
                <a:latin typeface="Lucida Console" charset="0"/>
              </a:rPr>
              <a:t>const</a:t>
            </a:r>
            <a:r>
              <a:rPr lang="en-US" sz="1600" dirty="0">
                <a:latin typeface="Lucida Console" charset="0"/>
              </a:rPr>
              <a:t> </a:t>
            </a:r>
            <a:r>
              <a:rPr lang="en-US" sz="1600" dirty="0" err="1">
                <a:latin typeface="Lucida Console" charset="0"/>
              </a:rPr>
              <a:t>int</a:t>
            </a:r>
            <a:endParaRPr lang="en-US" sz="1600" dirty="0">
              <a:latin typeface="Lucida Console" charset="0"/>
            </a:endParaRPr>
          </a:p>
          <a:p>
            <a:pPr lvl="1" eaLnBrk="1" hangingPunct="1">
              <a:lnSpc>
                <a:spcPct val="80000"/>
              </a:lnSpc>
            </a:pPr>
            <a:r>
              <a:rPr lang="en-US" sz="1800" dirty="0" err="1">
                <a:latin typeface="Lucida Console" charset="0"/>
              </a:rPr>
              <a:t>const</a:t>
            </a:r>
            <a:r>
              <a:rPr lang="en-US" sz="1800" dirty="0">
                <a:latin typeface="Lucida Console" charset="0"/>
              </a:rPr>
              <a:t> </a:t>
            </a:r>
            <a:r>
              <a:rPr lang="en-US" sz="1800" dirty="0" err="1">
                <a:latin typeface="Lucida Console" charset="0"/>
              </a:rPr>
              <a:t>int</a:t>
            </a:r>
            <a:r>
              <a:rPr lang="en-US" sz="1800" dirty="0">
                <a:latin typeface="Lucida Console" charset="0"/>
              </a:rPr>
              <a:t> *</a:t>
            </a:r>
            <a:r>
              <a:rPr lang="en-US" sz="1800" dirty="0" err="1">
                <a:latin typeface="Lucida Console" charset="0"/>
              </a:rPr>
              <a:t>const</a:t>
            </a:r>
            <a:r>
              <a:rPr lang="en-US" sz="1800" dirty="0">
                <a:latin typeface="Lucida Console" charset="0"/>
              </a:rPr>
              <a:t> </a:t>
            </a:r>
            <a:r>
              <a:rPr lang="en-US" sz="1800" dirty="0" err="1">
                <a:latin typeface="Lucida Console" charset="0"/>
              </a:rPr>
              <a:t>Ptr</a:t>
            </a:r>
            <a:r>
              <a:rPr lang="en-US" sz="1800" dirty="0">
                <a:latin typeface="Lucida Console" charset="0"/>
              </a:rPr>
              <a:t> = &amp;x;</a:t>
            </a:r>
          </a:p>
          <a:p>
            <a:pPr lvl="2" eaLnBrk="1" hangingPunct="1">
              <a:lnSpc>
                <a:spcPct val="80000"/>
              </a:lnSpc>
            </a:pPr>
            <a:r>
              <a:rPr lang="en-US" sz="1600" dirty="0" err="1">
                <a:latin typeface="Lucida Console" charset="0"/>
              </a:rPr>
              <a:t>const</a:t>
            </a:r>
            <a:r>
              <a:rPr lang="en-US" sz="1800" dirty="0">
                <a:latin typeface="Times New Roman" charset="0"/>
              </a:rPr>
              <a:t> pointer to a </a:t>
            </a:r>
            <a:r>
              <a:rPr lang="en-US" sz="1600" dirty="0" err="1">
                <a:latin typeface="Lucida Console" charset="0"/>
              </a:rPr>
              <a:t>const</a:t>
            </a:r>
            <a:r>
              <a:rPr lang="en-US" sz="1600" dirty="0">
                <a:latin typeface="Lucida Console" charset="0"/>
              </a:rPr>
              <a:t> </a:t>
            </a:r>
            <a:r>
              <a:rPr lang="en-US" sz="1600" dirty="0" err="1">
                <a:latin typeface="Lucida Console" charset="0"/>
              </a:rPr>
              <a:t>int</a:t>
            </a:r>
            <a:endParaRPr lang="en-US" sz="1600" dirty="0">
              <a:latin typeface="Lucida Console" charset="0"/>
            </a:endParaRPr>
          </a:p>
          <a:p>
            <a:pPr lvl="2" eaLnBrk="1" hangingPunct="1">
              <a:lnSpc>
                <a:spcPct val="80000"/>
              </a:lnSpc>
            </a:pPr>
            <a:r>
              <a:rPr lang="en-US" sz="1600" dirty="0">
                <a:latin typeface="Lucida Console" charset="0"/>
              </a:rPr>
              <a:t>x</a:t>
            </a:r>
            <a:r>
              <a:rPr lang="en-US" sz="1800" dirty="0">
                <a:latin typeface="Times New Roman" charset="0"/>
              </a:rPr>
              <a:t> itself can be changed, but not </a:t>
            </a:r>
            <a:r>
              <a:rPr lang="en-US" sz="1600" dirty="0">
                <a:latin typeface="Lucida Console" charset="0"/>
              </a:rPr>
              <a:t>*</a:t>
            </a:r>
            <a:r>
              <a:rPr lang="en-US" sz="1600" dirty="0" err="1">
                <a:latin typeface="Lucida Console" charset="0"/>
              </a:rPr>
              <a:t>Ptr</a:t>
            </a:r>
            <a:endParaRPr lang="en-US" sz="1800" dirty="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F3565F9-84CA-B046-9173-92DDE8D74438}" type="slidenum">
              <a:rPr lang="en-US" sz="1200">
                <a:solidFill>
                  <a:schemeClr val="tx1"/>
                </a:solidFill>
              </a:rPr>
              <a:pPr eaLnBrk="1" hangingPunct="1"/>
              <a:t>27</a:t>
            </a:fld>
            <a:endParaRPr lang="en-US" sz="1200">
              <a:solidFill>
                <a:schemeClr val="tx1"/>
              </a:solidFill>
            </a:endParaRPr>
          </a:p>
        </p:txBody>
      </p:sp>
      <p:sp>
        <p:nvSpPr>
          <p:cNvPr id="69635" name="Rectangle 2"/>
          <p:cNvSpPr>
            <a:spLocks noGrp="1" noChangeArrowheads="1"/>
          </p:cNvSpPr>
          <p:nvPr>
            <p:ph type="title"/>
          </p:nvPr>
        </p:nvSpPr>
        <p:spPr>
          <a:xfrm>
            <a:off x="912813" y="857250"/>
            <a:ext cx="8002587" cy="569913"/>
          </a:xfrm>
          <a:noFill/>
        </p:spPr>
        <p:txBody>
          <a:bodyPr>
            <a:spAutoFit/>
          </a:bodyPr>
          <a:lstStyle/>
          <a:p>
            <a:pPr eaLnBrk="1" hangingPunct="1"/>
            <a:r>
              <a:rPr lang="en-US" sz="3400" dirty="0">
                <a:latin typeface="Arial" charset="0"/>
              </a:rPr>
              <a:t>Software Engineering Observation </a:t>
            </a:r>
            <a:r>
              <a:rPr lang="en-US" sz="3400" dirty="0" smtClean="0">
                <a:latin typeface="Arial" charset="0"/>
              </a:rPr>
              <a:t>5.1</a:t>
            </a:r>
            <a:endParaRPr lang="en-US" sz="3400" dirty="0">
              <a:latin typeface="Arial" charset="0"/>
            </a:endParaRPr>
          </a:p>
        </p:txBody>
      </p:sp>
      <p:sp>
        <p:nvSpPr>
          <p:cNvPr id="69636" name="Rectangle 3"/>
          <p:cNvSpPr>
            <a:spLocks noGrp="1" noChangeArrowheads="1"/>
          </p:cNvSpPr>
          <p:nvPr>
            <p:ph type="body" idx="1"/>
          </p:nvPr>
        </p:nvSpPr>
        <p:spPr>
          <a:xfrm>
            <a:off x="990600" y="2438400"/>
            <a:ext cx="7316787" cy="2530475"/>
          </a:xfrm>
          <a:noFill/>
        </p:spPr>
        <p:txBody>
          <a:bodyPr anchor="t"/>
          <a:lstStyle/>
          <a:p>
            <a:pPr eaLnBrk="1" hangingPunct="1">
              <a:lnSpc>
                <a:spcPct val="95000"/>
              </a:lnSpc>
            </a:pPr>
            <a:r>
              <a:rPr lang="en-US">
                <a:latin typeface="Times New Roman" charset="0"/>
              </a:rPr>
              <a:t>The </a:t>
            </a:r>
            <a:r>
              <a:rPr lang="en-US">
                <a:latin typeface="Lucida Console" charset="0"/>
              </a:rPr>
              <a:t>const</a:t>
            </a:r>
            <a:r>
              <a:rPr lang="en-US">
                <a:latin typeface="Times New Roman" charset="0"/>
              </a:rPr>
              <a:t> qualifier can be used to enforce the principle of least privilege. Using the principle of least privilege to properly design software reduces debugging time and improper side effects, making a program easier to modify and maintain.</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7B9799FF-D076-054F-83D0-447197B01B75}" type="slidenum">
              <a:rPr lang="en-US" sz="1200">
                <a:solidFill>
                  <a:schemeClr val="tx1"/>
                </a:solidFill>
              </a:rPr>
              <a:pPr eaLnBrk="1" hangingPunct="1"/>
              <a:t>28</a:t>
            </a:fld>
            <a:endParaRPr lang="en-US" sz="1200">
              <a:solidFill>
                <a:schemeClr val="tx1"/>
              </a:solidFill>
            </a:endParaRPr>
          </a:p>
        </p:txBody>
      </p:sp>
      <p:sp>
        <p:nvSpPr>
          <p:cNvPr id="70659"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Portability Tip </a:t>
            </a:r>
            <a:r>
              <a:rPr lang="en-US" dirty="0" smtClean="0">
                <a:latin typeface="Arial" charset="0"/>
              </a:rPr>
              <a:t>5.1</a:t>
            </a:r>
            <a:endParaRPr lang="en-US" dirty="0">
              <a:latin typeface="Arial" charset="0"/>
            </a:endParaRPr>
          </a:p>
        </p:txBody>
      </p:sp>
      <p:sp>
        <p:nvSpPr>
          <p:cNvPr id="70660" name="Rectangle 3"/>
          <p:cNvSpPr>
            <a:spLocks noGrp="1" noChangeArrowheads="1"/>
          </p:cNvSpPr>
          <p:nvPr>
            <p:ph type="body" idx="1"/>
          </p:nvPr>
        </p:nvSpPr>
        <p:spPr>
          <a:xfrm>
            <a:off x="914401" y="3286125"/>
            <a:ext cx="7010400" cy="904875"/>
          </a:xfrm>
          <a:noFill/>
        </p:spPr>
        <p:txBody>
          <a:bodyPr anchor="t"/>
          <a:lstStyle/>
          <a:p>
            <a:pPr eaLnBrk="1" hangingPunct="1">
              <a:lnSpc>
                <a:spcPct val="95000"/>
              </a:lnSpc>
            </a:pPr>
            <a:r>
              <a:rPr lang="en-US">
                <a:latin typeface="Times New Roman" charset="0"/>
              </a:rPr>
              <a:t>Although </a:t>
            </a:r>
            <a:r>
              <a:rPr lang="en-US">
                <a:latin typeface="Lucida Console" charset="0"/>
              </a:rPr>
              <a:t>const</a:t>
            </a:r>
            <a:r>
              <a:rPr lang="en-US">
                <a:latin typeface="Times New Roman" charset="0"/>
              </a:rPr>
              <a:t> is well defined in Standard</a:t>
            </a:r>
            <a:br>
              <a:rPr lang="en-US">
                <a:latin typeface="Times New Roman" charset="0"/>
              </a:rPr>
            </a:br>
            <a:r>
              <a:rPr lang="en-US">
                <a:latin typeface="Times New Roman" charset="0"/>
              </a:rPr>
              <a:t>C, some compilers do not enforce it.</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931B61AF-E044-C44C-B00C-0E93613BC67E}" type="slidenum">
              <a:rPr lang="en-US" sz="1200">
                <a:solidFill>
                  <a:schemeClr val="tx1"/>
                </a:solidFill>
              </a:rPr>
              <a:pPr eaLnBrk="1" hangingPunct="1"/>
              <a:t>29</a:t>
            </a:fld>
            <a:endParaRPr lang="en-US" sz="1200">
              <a:solidFill>
                <a:schemeClr val="tx1"/>
              </a:solidFill>
            </a:endParaRPr>
          </a:p>
        </p:txBody>
      </p:sp>
      <p:sp>
        <p:nvSpPr>
          <p:cNvPr id="71683"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Error-Prevention Tip </a:t>
            </a:r>
            <a:r>
              <a:rPr lang="en-US" dirty="0" smtClean="0">
                <a:latin typeface="Arial" charset="0"/>
              </a:rPr>
              <a:t>5.3</a:t>
            </a:r>
            <a:endParaRPr lang="en-US" dirty="0">
              <a:latin typeface="Arial" charset="0"/>
            </a:endParaRPr>
          </a:p>
        </p:txBody>
      </p:sp>
      <p:sp>
        <p:nvSpPr>
          <p:cNvPr id="71684" name="Rectangle 3"/>
          <p:cNvSpPr>
            <a:spLocks noGrp="1" noChangeArrowheads="1"/>
          </p:cNvSpPr>
          <p:nvPr>
            <p:ph type="body" idx="1"/>
          </p:nvPr>
        </p:nvSpPr>
        <p:spPr>
          <a:xfrm>
            <a:off x="990600" y="2854325"/>
            <a:ext cx="7316787" cy="1717675"/>
          </a:xfrm>
          <a:noFill/>
        </p:spPr>
        <p:txBody>
          <a:bodyPr anchor="t"/>
          <a:lstStyle/>
          <a:p>
            <a:pPr eaLnBrk="1" hangingPunct="1">
              <a:lnSpc>
                <a:spcPct val="95000"/>
              </a:lnSpc>
            </a:pPr>
            <a:r>
              <a:rPr lang="en-US">
                <a:latin typeface="Times New Roman" charset="0"/>
              </a:rPr>
              <a:t>If a variable does not (or should not) change in the body of a function to which it is passed, the variable should be declared </a:t>
            </a:r>
            <a:r>
              <a:rPr lang="en-US">
                <a:latin typeface="Lucida Console" charset="0"/>
              </a:rPr>
              <a:t>const</a:t>
            </a:r>
            <a:r>
              <a:rPr lang="en-US">
                <a:latin typeface="Times New Roman" charset="0"/>
              </a:rPr>
              <a:t> to ensure that it is not accidentally modified. </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277DBC2B-9F4E-B540-BB16-9D878F46085E}" type="slidenum">
              <a:rPr lang="en-US" sz="1200">
                <a:solidFill>
                  <a:schemeClr val="tx1"/>
                </a:solidFill>
              </a:rPr>
              <a:pPr eaLnBrk="1" hangingPunct="1"/>
              <a:t>3</a:t>
            </a:fld>
            <a:endParaRPr lang="en-US" sz="1200">
              <a:solidFill>
                <a:schemeClr val="tx1"/>
              </a:solidFill>
            </a:endParaRPr>
          </a:p>
        </p:txBody>
      </p:sp>
      <p:sp>
        <p:nvSpPr>
          <p:cNvPr id="50179" name="Rectangle 7"/>
          <p:cNvSpPr>
            <a:spLocks noGrp="1" noChangeArrowheads="1"/>
          </p:cNvSpPr>
          <p:nvPr>
            <p:ph type="body" idx="1"/>
          </p:nvPr>
        </p:nvSpPr>
        <p:spPr>
          <a:xfrm>
            <a:off x="609600" y="460375"/>
            <a:ext cx="8102600" cy="5299075"/>
          </a:xfrm>
        </p:spPr>
        <p:txBody>
          <a:bodyPr/>
          <a:lstStyle/>
          <a:p>
            <a:pPr eaLnBrk="1" hangingPunct="1"/>
            <a:r>
              <a:rPr lang="en-US" sz="2200" dirty="0">
                <a:solidFill>
                  <a:srgbClr val="B4B465"/>
                </a:solidFill>
                <a:latin typeface="Arial" charset="0"/>
                <a:ea typeface="Times New Roman" charset="0"/>
                <a:cs typeface="Goudy Sans Medium" charset="0"/>
              </a:rPr>
              <a:t>5</a:t>
            </a:r>
            <a:r>
              <a:rPr lang="en-US" sz="2200" dirty="0" smtClean="0">
                <a:solidFill>
                  <a:srgbClr val="B4B465"/>
                </a:solidFill>
                <a:latin typeface="Arial" charset="0"/>
                <a:ea typeface="Times New Roman" charset="0"/>
                <a:cs typeface="Goudy Sans Medium" charset="0"/>
              </a:rPr>
              <a:t>.1</a:t>
            </a:r>
            <a:r>
              <a:rPr lang="en-US" sz="2200" dirty="0">
                <a:solidFill>
                  <a:srgbClr val="B4B465"/>
                </a:solidFill>
                <a:latin typeface="Arial" charset="0"/>
                <a:ea typeface="Times New Roman" charset="0"/>
                <a:cs typeface="Goudy Sans Medium" charset="0"/>
              </a:rPr>
              <a:t>	</a:t>
            </a:r>
            <a:r>
              <a:rPr lang="en-US" sz="2200" dirty="0">
                <a:latin typeface="Arial" charset="0"/>
                <a:ea typeface="Times New Roman" charset="0"/>
                <a:cs typeface="Goudy Sans Medium" charset="0"/>
              </a:rPr>
              <a:t>Introduction</a:t>
            </a:r>
          </a:p>
          <a:p>
            <a:pPr eaLnBrk="1" hangingPunct="1"/>
            <a:r>
              <a:rPr lang="en-US" sz="2200" dirty="0" smtClean="0">
                <a:solidFill>
                  <a:srgbClr val="B4B465"/>
                </a:solidFill>
                <a:latin typeface="Arial" charset="0"/>
                <a:ea typeface="Times New Roman" charset="0"/>
                <a:cs typeface="Goudy Sans Medium" charset="0"/>
              </a:rPr>
              <a:t>5.2</a:t>
            </a:r>
            <a:r>
              <a:rPr lang="en-US" sz="2200" dirty="0">
                <a:solidFill>
                  <a:srgbClr val="B4B465"/>
                </a:solidFill>
                <a:latin typeface="Arial" charset="0"/>
                <a:ea typeface="Times New Roman" charset="0"/>
                <a:cs typeface="Goudy Sans Medium" charset="0"/>
              </a:rPr>
              <a:t>	</a:t>
            </a:r>
            <a:r>
              <a:rPr lang="en-US" sz="2200" dirty="0">
                <a:latin typeface="Arial" charset="0"/>
                <a:ea typeface="Times New Roman" charset="0"/>
                <a:cs typeface="Goudy Sans Medium" charset="0"/>
              </a:rPr>
              <a:t>Pointer Variable Definitions and Initialization</a:t>
            </a:r>
          </a:p>
          <a:p>
            <a:pPr eaLnBrk="1" hangingPunct="1"/>
            <a:r>
              <a:rPr lang="en-US" sz="2200" dirty="0" smtClean="0">
                <a:solidFill>
                  <a:srgbClr val="B4B465"/>
                </a:solidFill>
                <a:latin typeface="Arial" charset="0"/>
                <a:ea typeface="Times New Roman" charset="0"/>
                <a:cs typeface="Goudy Sans Medium" charset="0"/>
              </a:rPr>
              <a:t>5.3</a:t>
            </a:r>
            <a:r>
              <a:rPr lang="en-US" sz="2200" dirty="0">
                <a:solidFill>
                  <a:srgbClr val="B4B465"/>
                </a:solidFill>
                <a:latin typeface="Arial" charset="0"/>
                <a:ea typeface="Times New Roman" charset="0"/>
                <a:cs typeface="Goudy Sans Medium" charset="0"/>
              </a:rPr>
              <a:t>	</a:t>
            </a:r>
            <a:r>
              <a:rPr lang="en-US" sz="2200" dirty="0">
                <a:latin typeface="Arial" charset="0"/>
                <a:ea typeface="Times New Roman" charset="0"/>
                <a:cs typeface="Goudy Sans Medium" charset="0"/>
              </a:rPr>
              <a:t>Pointer Operators</a:t>
            </a:r>
          </a:p>
          <a:p>
            <a:pPr eaLnBrk="1" hangingPunct="1"/>
            <a:r>
              <a:rPr lang="en-US" sz="2200" dirty="0" smtClean="0">
                <a:solidFill>
                  <a:srgbClr val="B4B465"/>
                </a:solidFill>
                <a:latin typeface="Arial" charset="0"/>
                <a:ea typeface="Times New Roman" charset="0"/>
                <a:cs typeface="Goudy Sans Medium" charset="0"/>
              </a:rPr>
              <a:t>5.4</a:t>
            </a:r>
            <a:r>
              <a:rPr lang="en-US" sz="2200" dirty="0">
                <a:solidFill>
                  <a:srgbClr val="B4B465"/>
                </a:solidFill>
                <a:latin typeface="Arial" charset="0"/>
                <a:ea typeface="Times New Roman" charset="0"/>
                <a:cs typeface="Goudy Sans Medium" charset="0"/>
              </a:rPr>
              <a:t>	</a:t>
            </a:r>
            <a:r>
              <a:rPr lang="en-US" sz="2200" dirty="0">
                <a:latin typeface="Arial" charset="0"/>
                <a:ea typeface="Times New Roman" charset="0"/>
                <a:cs typeface="Goudy Sans Medium" charset="0"/>
              </a:rPr>
              <a:t>Passing Arguments to Functions by Reference</a:t>
            </a:r>
          </a:p>
          <a:p>
            <a:pPr eaLnBrk="1" hangingPunct="1"/>
            <a:r>
              <a:rPr lang="en-US" sz="2200" dirty="0" smtClean="0">
                <a:solidFill>
                  <a:srgbClr val="B4B465"/>
                </a:solidFill>
                <a:latin typeface="Arial" charset="0"/>
                <a:ea typeface="Times New Roman" charset="0"/>
                <a:cs typeface="Goudy Sans Medium" charset="0"/>
              </a:rPr>
              <a:t>5.5</a:t>
            </a:r>
            <a:r>
              <a:rPr lang="en-US" sz="2200" dirty="0">
                <a:solidFill>
                  <a:srgbClr val="B4B465"/>
                </a:solidFill>
                <a:latin typeface="Arial" charset="0"/>
                <a:ea typeface="Times New Roman" charset="0"/>
                <a:cs typeface="Goudy Sans Medium" charset="0"/>
              </a:rPr>
              <a:t>	</a:t>
            </a:r>
            <a:r>
              <a:rPr lang="en-US" sz="2200" dirty="0">
                <a:latin typeface="Arial" charset="0"/>
                <a:ea typeface="Times New Roman" charset="0"/>
                <a:cs typeface="Goudy Sans Medium" charset="0"/>
              </a:rPr>
              <a:t>Using the </a:t>
            </a:r>
            <a:r>
              <a:rPr lang="en-US" sz="1800" dirty="0" err="1">
                <a:latin typeface="Lucida Console" charset="0"/>
                <a:ea typeface="Times New Roman" charset="0"/>
                <a:cs typeface="Goudy Sans Medium" charset="0"/>
              </a:rPr>
              <a:t>const</a:t>
            </a:r>
            <a:r>
              <a:rPr lang="en-US" sz="2200" dirty="0">
                <a:latin typeface="Arial" charset="0"/>
                <a:ea typeface="Times New Roman" charset="0"/>
                <a:cs typeface="Goudy Sans Medium" charset="0"/>
              </a:rPr>
              <a:t> Qualifier with Pointers</a:t>
            </a:r>
          </a:p>
          <a:p>
            <a:pPr eaLnBrk="1" hangingPunct="1"/>
            <a:r>
              <a:rPr lang="en-US" sz="2200" dirty="0" smtClean="0">
                <a:solidFill>
                  <a:srgbClr val="B4B465"/>
                </a:solidFill>
                <a:latin typeface="Arial" charset="0"/>
                <a:ea typeface="Times New Roman" charset="0"/>
                <a:cs typeface="Goudy Sans Medium" charset="0"/>
              </a:rPr>
              <a:t>5.6</a:t>
            </a:r>
            <a:r>
              <a:rPr lang="en-US" sz="2200" dirty="0">
                <a:solidFill>
                  <a:srgbClr val="B4B465"/>
                </a:solidFill>
                <a:latin typeface="Arial" charset="0"/>
                <a:ea typeface="Times New Roman" charset="0"/>
                <a:cs typeface="Goudy Sans Medium" charset="0"/>
              </a:rPr>
              <a:t>	</a:t>
            </a:r>
            <a:r>
              <a:rPr lang="en-US" sz="2200" dirty="0">
                <a:latin typeface="Arial" charset="0"/>
                <a:ea typeface="Times New Roman" charset="0"/>
                <a:cs typeface="Goudy Sans Medium" charset="0"/>
              </a:rPr>
              <a:t>Bubble Sort Using Call-by-Reference</a:t>
            </a:r>
          </a:p>
          <a:p>
            <a:pPr eaLnBrk="1" hangingPunct="1"/>
            <a:r>
              <a:rPr lang="en-US" sz="2200" dirty="0" smtClean="0">
                <a:solidFill>
                  <a:srgbClr val="B4B465"/>
                </a:solidFill>
                <a:latin typeface="Arial" charset="0"/>
                <a:ea typeface="Times New Roman" charset="0"/>
                <a:cs typeface="Goudy Sans Medium" charset="0"/>
              </a:rPr>
              <a:t>5.7</a:t>
            </a:r>
            <a:r>
              <a:rPr lang="en-US" sz="2200" dirty="0">
                <a:solidFill>
                  <a:srgbClr val="B4B465"/>
                </a:solidFill>
                <a:latin typeface="Arial" charset="0"/>
                <a:ea typeface="Times New Roman" charset="0"/>
                <a:cs typeface="Goudy Sans Medium" charset="0"/>
              </a:rPr>
              <a:t>	</a:t>
            </a:r>
            <a:r>
              <a:rPr lang="en-US" sz="1800" dirty="0" err="1">
                <a:latin typeface="Lucida Console" charset="0"/>
                <a:ea typeface="Times New Roman" charset="0"/>
                <a:cs typeface="Goudy Sans Medium" charset="0"/>
              </a:rPr>
              <a:t>sizeof</a:t>
            </a:r>
            <a:r>
              <a:rPr lang="en-US" sz="2200" dirty="0">
                <a:latin typeface="Arial" charset="0"/>
                <a:ea typeface="Times New Roman" charset="0"/>
                <a:cs typeface="Goudy Sans Medium" charset="0"/>
              </a:rPr>
              <a:t> Operator</a:t>
            </a:r>
          </a:p>
          <a:p>
            <a:pPr eaLnBrk="1" hangingPunct="1"/>
            <a:r>
              <a:rPr lang="en-US" sz="2200" dirty="0" smtClean="0">
                <a:solidFill>
                  <a:srgbClr val="B4B465"/>
                </a:solidFill>
                <a:latin typeface="Arial" charset="0"/>
                <a:ea typeface="Times New Roman" charset="0"/>
                <a:cs typeface="Goudy Sans Medium" charset="0"/>
              </a:rPr>
              <a:t>5.8</a:t>
            </a:r>
            <a:r>
              <a:rPr lang="en-US" sz="2200" dirty="0">
                <a:solidFill>
                  <a:srgbClr val="B4B465"/>
                </a:solidFill>
                <a:latin typeface="Arial" charset="0"/>
                <a:ea typeface="Times New Roman" charset="0"/>
                <a:cs typeface="Goudy Sans Medium" charset="0"/>
              </a:rPr>
              <a:t>	</a:t>
            </a:r>
            <a:r>
              <a:rPr lang="en-US" sz="2200" dirty="0">
                <a:latin typeface="Arial" charset="0"/>
                <a:ea typeface="Times New Roman" charset="0"/>
                <a:cs typeface="Goudy Sans Medium" charset="0"/>
              </a:rPr>
              <a:t>Pointer Expressions and Pointer Arithmetic</a:t>
            </a:r>
          </a:p>
          <a:p>
            <a:pPr eaLnBrk="1" hangingPunct="1"/>
            <a:r>
              <a:rPr lang="en-US" sz="2200" dirty="0" smtClean="0">
                <a:solidFill>
                  <a:srgbClr val="B4B465"/>
                </a:solidFill>
                <a:latin typeface="Arial" charset="0"/>
                <a:ea typeface="Times New Roman" charset="0"/>
                <a:cs typeface="Goudy Sans Medium" charset="0"/>
              </a:rPr>
              <a:t>5.9</a:t>
            </a:r>
            <a:r>
              <a:rPr lang="en-US" sz="2200" dirty="0">
                <a:solidFill>
                  <a:srgbClr val="B4B465"/>
                </a:solidFill>
                <a:latin typeface="Arial" charset="0"/>
                <a:ea typeface="Times New Roman" charset="0"/>
                <a:cs typeface="Goudy Sans Medium" charset="0"/>
              </a:rPr>
              <a:t>	</a:t>
            </a:r>
            <a:r>
              <a:rPr lang="en-US" sz="2200" dirty="0">
                <a:latin typeface="Arial" charset="0"/>
                <a:ea typeface="Times New Roman" charset="0"/>
                <a:cs typeface="Goudy Sans Medium" charset="0"/>
              </a:rPr>
              <a:t>Relationship between Pointers and Arrays</a:t>
            </a:r>
          </a:p>
          <a:p>
            <a:pPr eaLnBrk="1" hangingPunct="1"/>
            <a:r>
              <a:rPr lang="en-US" sz="2200" dirty="0" smtClean="0">
                <a:solidFill>
                  <a:srgbClr val="B4B465"/>
                </a:solidFill>
                <a:latin typeface="Arial" charset="0"/>
                <a:ea typeface="Times New Roman" charset="0"/>
                <a:cs typeface="Goudy Sans Medium" charset="0"/>
              </a:rPr>
              <a:t>5.10</a:t>
            </a:r>
            <a:r>
              <a:rPr lang="en-US" sz="2200" dirty="0">
                <a:solidFill>
                  <a:srgbClr val="B4B465"/>
                </a:solidFill>
                <a:latin typeface="Arial" charset="0"/>
                <a:ea typeface="Times New Roman" charset="0"/>
                <a:cs typeface="Goudy Sans Medium" charset="0"/>
              </a:rPr>
              <a:t>	</a:t>
            </a:r>
            <a:r>
              <a:rPr lang="en-US" sz="2200" dirty="0">
                <a:latin typeface="Arial" charset="0"/>
                <a:ea typeface="Times New Roman" charset="0"/>
                <a:cs typeface="Goudy Sans Medium" charset="0"/>
              </a:rPr>
              <a:t>Arrays of Pointers</a:t>
            </a:r>
          </a:p>
          <a:p>
            <a:pPr eaLnBrk="1" hangingPunct="1"/>
            <a:r>
              <a:rPr lang="en-US" sz="2200" dirty="0" smtClean="0">
                <a:solidFill>
                  <a:srgbClr val="B4B465"/>
                </a:solidFill>
                <a:latin typeface="Arial" charset="0"/>
                <a:ea typeface="Times New Roman" charset="0"/>
                <a:cs typeface="Goudy Sans Medium" charset="0"/>
              </a:rPr>
              <a:t>5.11</a:t>
            </a:r>
            <a:r>
              <a:rPr lang="en-US" sz="2200" dirty="0">
                <a:solidFill>
                  <a:srgbClr val="B4B465"/>
                </a:solidFill>
                <a:latin typeface="Arial" charset="0"/>
                <a:ea typeface="Times New Roman" charset="0"/>
                <a:cs typeface="Goudy Sans Medium" charset="0"/>
              </a:rPr>
              <a:t>	</a:t>
            </a:r>
            <a:r>
              <a:rPr lang="en-US" sz="2200" dirty="0">
                <a:latin typeface="Arial" charset="0"/>
                <a:ea typeface="Times New Roman" charset="0"/>
                <a:cs typeface="Goudy Sans Medium" charset="0"/>
              </a:rPr>
              <a:t>Case Study: Card Shuffling and Dealing Simulation</a:t>
            </a:r>
          </a:p>
          <a:p>
            <a:pPr eaLnBrk="1" hangingPunct="1"/>
            <a:r>
              <a:rPr lang="en-US" sz="2200" dirty="0" smtClean="0">
                <a:solidFill>
                  <a:srgbClr val="B4B465"/>
                </a:solidFill>
                <a:latin typeface="Arial" charset="0"/>
                <a:ea typeface="Times New Roman" charset="0"/>
                <a:cs typeface="Goudy Sans Medium" charset="0"/>
              </a:rPr>
              <a:t>5.12</a:t>
            </a:r>
            <a:r>
              <a:rPr lang="en-US" sz="2200" dirty="0">
                <a:solidFill>
                  <a:srgbClr val="B4B465"/>
                </a:solidFill>
                <a:latin typeface="Arial" charset="0"/>
                <a:ea typeface="Times New Roman" charset="0"/>
                <a:cs typeface="Goudy Sans Medium" charset="0"/>
              </a:rPr>
              <a:t>	</a:t>
            </a:r>
            <a:r>
              <a:rPr lang="en-US" sz="2200" dirty="0">
                <a:latin typeface="Arial" charset="0"/>
                <a:ea typeface="Times New Roman" charset="0"/>
                <a:cs typeface="Goudy Sans Medium" charset="0"/>
              </a:rPr>
              <a:t>Pointers to Functions</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C6C1F53-12A8-214E-8140-937B7B3D7D66}" type="slidenum">
              <a:rPr lang="en-US" sz="1200">
                <a:solidFill>
                  <a:schemeClr val="tx1"/>
                </a:solidFill>
              </a:rPr>
              <a:pPr eaLnBrk="1" hangingPunct="1"/>
              <a:t>30</a:t>
            </a:fld>
            <a:endParaRPr lang="en-US" sz="1200">
              <a:solidFill>
                <a:schemeClr val="tx1"/>
              </a:solidFill>
            </a:endParaRPr>
          </a:p>
        </p:txBody>
      </p:sp>
      <p:sp>
        <p:nvSpPr>
          <p:cNvPr id="72707" name="Rectangle 2"/>
          <p:cNvSpPr>
            <a:spLocks noGrp="1" noChangeArrowheads="1"/>
          </p:cNvSpPr>
          <p:nvPr>
            <p:ph type="title"/>
          </p:nvPr>
        </p:nvSpPr>
        <p:spPr>
          <a:xfrm>
            <a:off x="912813" y="857250"/>
            <a:ext cx="8002587" cy="569913"/>
          </a:xfrm>
          <a:noFill/>
        </p:spPr>
        <p:txBody>
          <a:bodyPr>
            <a:spAutoFit/>
          </a:bodyPr>
          <a:lstStyle/>
          <a:p>
            <a:pPr eaLnBrk="1" hangingPunct="1"/>
            <a:r>
              <a:rPr lang="en-US" sz="3400" dirty="0">
                <a:latin typeface="Arial" charset="0"/>
              </a:rPr>
              <a:t>Software Engineering Observation </a:t>
            </a:r>
            <a:r>
              <a:rPr lang="en-US" sz="3400" dirty="0" smtClean="0">
                <a:latin typeface="Arial" charset="0"/>
              </a:rPr>
              <a:t>5.2</a:t>
            </a:r>
            <a:endParaRPr lang="en-US" sz="3400" dirty="0">
              <a:latin typeface="Arial" charset="0"/>
            </a:endParaRPr>
          </a:p>
        </p:txBody>
      </p:sp>
      <p:sp>
        <p:nvSpPr>
          <p:cNvPr id="72708" name="Rectangle 3"/>
          <p:cNvSpPr>
            <a:spLocks noGrp="1" noChangeArrowheads="1"/>
          </p:cNvSpPr>
          <p:nvPr>
            <p:ph type="body" idx="1"/>
          </p:nvPr>
        </p:nvSpPr>
        <p:spPr>
          <a:xfrm>
            <a:off x="914400" y="2590800"/>
            <a:ext cx="7392987" cy="2124075"/>
          </a:xfrm>
          <a:noFill/>
        </p:spPr>
        <p:txBody>
          <a:bodyPr anchor="t"/>
          <a:lstStyle/>
          <a:p>
            <a:pPr eaLnBrk="1" hangingPunct="1">
              <a:lnSpc>
                <a:spcPct val="95000"/>
              </a:lnSpc>
            </a:pPr>
            <a:r>
              <a:rPr lang="en-US">
                <a:latin typeface="Times New Roman" charset="0"/>
              </a:rPr>
              <a:t>Only one value can be altered in a calling function when call-by-value is used. That value must be assigned from the return value of the function. To modify multiple values in a calling function, call-by-reference must be used.</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70F0B0DF-ED6E-0C4D-8683-AA8522C01922}" type="slidenum">
              <a:rPr lang="en-US" sz="1200">
                <a:solidFill>
                  <a:schemeClr val="tx1"/>
                </a:solidFill>
              </a:rPr>
              <a:pPr eaLnBrk="1" hangingPunct="1"/>
              <a:t>31</a:t>
            </a:fld>
            <a:endParaRPr lang="en-US" sz="1200">
              <a:solidFill>
                <a:schemeClr val="tx1"/>
              </a:solidFill>
            </a:endParaRPr>
          </a:p>
        </p:txBody>
      </p:sp>
      <p:sp>
        <p:nvSpPr>
          <p:cNvPr id="73731"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Error-Prevention Tip </a:t>
            </a:r>
            <a:r>
              <a:rPr lang="en-US" dirty="0" smtClean="0">
                <a:latin typeface="Arial" charset="0"/>
              </a:rPr>
              <a:t>5.4</a:t>
            </a:r>
            <a:endParaRPr lang="en-US" dirty="0">
              <a:latin typeface="Arial" charset="0"/>
            </a:endParaRPr>
          </a:p>
        </p:txBody>
      </p:sp>
      <p:sp>
        <p:nvSpPr>
          <p:cNvPr id="73732" name="Rectangle 3"/>
          <p:cNvSpPr>
            <a:spLocks noGrp="1" noChangeArrowheads="1"/>
          </p:cNvSpPr>
          <p:nvPr>
            <p:ph type="body" idx="1"/>
          </p:nvPr>
        </p:nvSpPr>
        <p:spPr>
          <a:xfrm>
            <a:off x="990600" y="3048000"/>
            <a:ext cx="7164387" cy="1311275"/>
          </a:xfrm>
          <a:noFill/>
        </p:spPr>
        <p:txBody>
          <a:bodyPr anchor="t"/>
          <a:lstStyle/>
          <a:p>
            <a:pPr eaLnBrk="1" hangingPunct="1">
              <a:lnSpc>
                <a:spcPct val="95000"/>
              </a:lnSpc>
            </a:pPr>
            <a:r>
              <a:rPr lang="en-US">
                <a:latin typeface="Times New Roman" charset="0"/>
              </a:rPr>
              <a:t>Before using a function, check its function prototype to determine if the function is able to modify the values passed to it.</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E1F5A4FF-6BB9-B445-8261-3CAFE1C70A83}" type="slidenum">
              <a:rPr lang="en-US" sz="1200">
                <a:solidFill>
                  <a:schemeClr val="tx1"/>
                </a:solidFill>
              </a:rPr>
              <a:pPr eaLnBrk="1" hangingPunct="1"/>
              <a:t>32</a:t>
            </a:fld>
            <a:endParaRPr lang="en-US" sz="1200">
              <a:solidFill>
                <a:schemeClr val="tx1"/>
              </a:solidFill>
            </a:endParaRPr>
          </a:p>
        </p:txBody>
      </p:sp>
      <p:sp>
        <p:nvSpPr>
          <p:cNvPr id="74755"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Common Programming Error </a:t>
            </a:r>
            <a:r>
              <a:rPr lang="en-US" dirty="0" smtClean="0">
                <a:latin typeface="Arial" charset="0"/>
              </a:rPr>
              <a:t>5.4</a:t>
            </a:r>
            <a:endParaRPr lang="en-US" dirty="0">
              <a:latin typeface="Arial" charset="0"/>
            </a:endParaRPr>
          </a:p>
        </p:txBody>
      </p:sp>
      <p:sp>
        <p:nvSpPr>
          <p:cNvPr id="74756" name="Rectangle 3"/>
          <p:cNvSpPr>
            <a:spLocks noGrp="1" noChangeArrowheads="1"/>
          </p:cNvSpPr>
          <p:nvPr>
            <p:ph type="body" idx="1"/>
          </p:nvPr>
        </p:nvSpPr>
        <p:spPr>
          <a:xfrm>
            <a:off x="762000" y="1981200"/>
            <a:ext cx="7697787" cy="3549650"/>
          </a:xfrm>
          <a:noFill/>
        </p:spPr>
        <p:txBody>
          <a:bodyPr anchor="t"/>
          <a:lstStyle/>
          <a:p>
            <a:pPr eaLnBrk="1" hangingPunct="1"/>
            <a:r>
              <a:rPr lang="en-US" dirty="0">
                <a:latin typeface="Times New Roman" charset="0"/>
              </a:rPr>
              <a:t>Being unaware that a function is expecting pointers as arguments for call-by-reference and passing arguments call-by-value. Some compilers take the values assuming they are pointers and dereference the values as pointers. At runtime, memory-access violations or segmentation faults are often generated. Other compilers catch the mismatch in types between arguments and parameters and generate error messages.</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F994BC6F-5E31-3E4C-853E-5D056E60EFE4}" type="slidenum">
              <a:rPr lang="en-US" sz="1200">
                <a:solidFill>
                  <a:schemeClr val="tx1"/>
                </a:solidFill>
              </a:rPr>
              <a:pPr eaLnBrk="1" hangingPunct="1"/>
              <a:t>33</a:t>
            </a:fld>
            <a:endParaRPr lang="en-US" sz="1200">
              <a:solidFill>
                <a:schemeClr val="tx1"/>
              </a:solidFill>
            </a:endParaRPr>
          </a:p>
        </p:txBody>
      </p:sp>
      <p:graphicFrame>
        <p:nvGraphicFramePr>
          <p:cNvPr id="6146" name="Object 2"/>
          <p:cNvGraphicFramePr>
            <a:graphicFrameLocks noChangeAspect="1"/>
          </p:cNvGraphicFramePr>
          <p:nvPr/>
        </p:nvGraphicFramePr>
        <p:xfrm>
          <a:off x="0" y="0"/>
          <a:ext cx="7061200" cy="4587875"/>
        </p:xfrm>
        <a:graphic>
          <a:graphicData uri="http://schemas.openxmlformats.org/presentationml/2006/ole">
            <mc:AlternateContent xmlns:mc="http://schemas.openxmlformats.org/markup-compatibility/2006">
              <mc:Choice xmlns:v="urn:schemas-microsoft-com:vml" Requires="v">
                <p:oleObj spid="_x0000_s6177" name="Document" r:id="rId5" imgW="7062810" imgH="4589892" progId="Word.Document.8">
                  <p:embed/>
                </p:oleObj>
              </mc:Choice>
              <mc:Fallback>
                <p:oleObj name="Document" r:id="rId5" imgW="7062810" imgH="4589892" progId="Word.Document.8">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45878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6148"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6149"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fig09_10.c</a:t>
            </a:r>
          </a:p>
          <a:p>
            <a:pPr>
              <a:spcAft>
                <a:spcPts val="1600"/>
              </a:spcAft>
              <a:buClrTx/>
            </a:pPr>
            <a:r>
              <a:rPr lang="en-US">
                <a:solidFill>
                  <a:schemeClr val="tx1"/>
                </a:solidFill>
                <a:latin typeface="Times New Roman" charset="0"/>
              </a:rPr>
              <a:t>(1 of 2 )</a:t>
            </a:r>
          </a:p>
        </p:txBody>
      </p:sp>
      <p:sp>
        <p:nvSpPr>
          <p:cNvPr id="841733" name="Text Box 5"/>
          <p:cNvSpPr txBox="1">
            <a:spLocks noChangeArrowheads="1"/>
          </p:cNvSpPr>
          <p:nvPr/>
        </p:nvSpPr>
        <p:spPr bwMode="auto">
          <a:xfrm>
            <a:off x="3429000" y="838200"/>
            <a:ext cx="3429000" cy="34607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Both </a:t>
            </a:r>
            <a:r>
              <a:rPr lang="en-US" b="1">
                <a:solidFill>
                  <a:schemeClr val="tx1"/>
                </a:solidFill>
                <a:latin typeface="Courier New" charset="0"/>
                <a:ea typeface="Times New Roman" charset="0"/>
                <a:cs typeface="AGaramond" charset="0"/>
              </a:rPr>
              <a:t>sPtr</a:t>
            </a:r>
            <a:r>
              <a:rPr lang="en-US">
                <a:solidFill>
                  <a:schemeClr val="tx1"/>
                </a:solidFill>
                <a:latin typeface="Times New Roman" charset="0"/>
                <a:ea typeface="Times New Roman" charset="0"/>
                <a:cs typeface="AGaramond" charset="0"/>
              </a:rPr>
              <a:t> and </a:t>
            </a:r>
            <a:r>
              <a:rPr lang="en-US" b="1">
                <a:solidFill>
                  <a:schemeClr val="tx1"/>
                </a:solidFill>
                <a:latin typeface="Courier New" charset="0"/>
                <a:ea typeface="Times New Roman" charset="0"/>
                <a:cs typeface="AGaramond" charset="0"/>
              </a:rPr>
              <a:t>*sPtr</a:t>
            </a:r>
            <a:r>
              <a:rPr lang="en-US">
                <a:solidFill>
                  <a:schemeClr val="tx1"/>
                </a:solidFill>
                <a:latin typeface="Times New Roman" charset="0"/>
                <a:ea typeface="Times New Roman" charset="0"/>
                <a:cs typeface="AGaramond" charset="0"/>
              </a:rPr>
              <a:t> are modifiable</a:t>
            </a:r>
          </a:p>
        </p:txBody>
      </p:sp>
      <p:sp>
        <p:nvSpPr>
          <p:cNvPr id="6151" name="Line 6"/>
          <p:cNvSpPr>
            <a:spLocks noChangeShapeType="1"/>
          </p:cNvSpPr>
          <p:nvPr/>
        </p:nvSpPr>
        <p:spPr bwMode="auto">
          <a:xfrm flipH="1">
            <a:off x="2971800" y="10668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E279B092-260C-CD42-AF06-3FEDB48A4F95}" type="slidenum">
              <a:rPr lang="en-US" sz="1200">
                <a:solidFill>
                  <a:schemeClr val="tx1"/>
                </a:solidFill>
              </a:rPr>
              <a:pPr eaLnBrk="1" hangingPunct="1"/>
              <a:t>34</a:t>
            </a:fld>
            <a:endParaRPr lang="en-US" sz="1200">
              <a:solidFill>
                <a:schemeClr val="tx1"/>
              </a:solidFill>
            </a:endParaRPr>
          </a:p>
        </p:txBody>
      </p:sp>
      <p:graphicFrame>
        <p:nvGraphicFramePr>
          <p:cNvPr id="7170" name="Object 2"/>
          <p:cNvGraphicFramePr>
            <a:graphicFrameLocks noChangeAspect="1"/>
          </p:cNvGraphicFramePr>
          <p:nvPr/>
        </p:nvGraphicFramePr>
        <p:xfrm>
          <a:off x="0" y="0"/>
          <a:ext cx="7061200" cy="3627438"/>
        </p:xfrm>
        <a:graphic>
          <a:graphicData uri="http://schemas.openxmlformats.org/presentationml/2006/ole">
            <mc:AlternateContent xmlns:mc="http://schemas.openxmlformats.org/markup-compatibility/2006">
              <mc:Choice xmlns:v="urn:schemas-microsoft-com:vml" Requires="v">
                <p:oleObj spid="_x0000_s7202" name="Document" r:id="rId5" imgW="7062810" imgH="3629226" progId="Word.Document.8">
                  <p:embed/>
                </p:oleObj>
              </mc:Choice>
              <mc:Fallback>
                <p:oleObj name="Document" r:id="rId5" imgW="7062810" imgH="3629226" progId="Word.Document.8">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362743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7172"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7173"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fig09_10.c</a:t>
            </a:r>
          </a:p>
          <a:p>
            <a:pPr>
              <a:spcAft>
                <a:spcPts val="1600"/>
              </a:spcAft>
              <a:buClrTx/>
            </a:pPr>
            <a:r>
              <a:rPr lang="en-US">
                <a:solidFill>
                  <a:schemeClr val="tx1"/>
                </a:solidFill>
                <a:latin typeface="Times New Roman" charset="0"/>
              </a:rPr>
              <a:t>(2 of 2 )</a:t>
            </a:r>
          </a:p>
        </p:txBody>
      </p:sp>
      <p:sp>
        <p:nvSpPr>
          <p:cNvPr id="842757" name="Text Box 5"/>
          <p:cNvSpPr txBox="1">
            <a:spLocks noChangeArrowheads="1"/>
          </p:cNvSpPr>
          <p:nvPr/>
        </p:nvSpPr>
        <p:spPr bwMode="auto">
          <a:xfrm>
            <a:off x="5105400" y="1828800"/>
            <a:ext cx="38862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Both </a:t>
            </a:r>
            <a:r>
              <a:rPr lang="en-US" b="1">
                <a:solidFill>
                  <a:schemeClr val="tx1"/>
                </a:solidFill>
                <a:latin typeface="Courier New" charset="0"/>
                <a:ea typeface="Times New Roman" charset="0"/>
                <a:cs typeface="AGaramond" charset="0"/>
              </a:rPr>
              <a:t>sPtr</a:t>
            </a:r>
            <a:r>
              <a:rPr lang="en-US">
                <a:solidFill>
                  <a:schemeClr val="tx1"/>
                </a:solidFill>
                <a:latin typeface="Times New Roman" charset="0"/>
                <a:ea typeface="Times New Roman" charset="0"/>
                <a:cs typeface="AGaramond" charset="0"/>
              </a:rPr>
              <a:t> and </a:t>
            </a:r>
            <a:r>
              <a:rPr lang="en-US" b="1">
                <a:solidFill>
                  <a:schemeClr val="tx1"/>
                </a:solidFill>
                <a:latin typeface="Courier New" charset="0"/>
                <a:ea typeface="Times New Roman" charset="0"/>
                <a:cs typeface="AGaramond" charset="0"/>
              </a:rPr>
              <a:t>*sPtr</a:t>
            </a:r>
            <a:r>
              <a:rPr lang="en-US">
                <a:solidFill>
                  <a:schemeClr val="tx1"/>
                </a:solidFill>
                <a:latin typeface="Times New Roman" charset="0"/>
                <a:ea typeface="Times New Roman" charset="0"/>
                <a:cs typeface="AGaramond" charset="0"/>
              </a:rPr>
              <a:t> are modified by the </a:t>
            </a:r>
            <a:r>
              <a:rPr lang="en-US" b="1">
                <a:solidFill>
                  <a:schemeClr val="tx1"/>
                </a:solidFill>
                <a:latin typeface="Courier New" charset="0"/>
                <a:ea typeface="Times New Roman" charset="0"/>
                <a:cs typeface="AGaramond" charset="0"/>
              </a:rPr>
              <a:t>convertToUppercase</a:t>
            </a:r>
            <a:r>
              <a:rPr lang="en-US">
                <a:solidFill>
                  <a:schemeClr val="tx1"/>
                </a:solidFill>
                <a:latin typeface="Times New Roman" charset="0"/>
                <a:ea typeface="Times New Roman" charset="0"/>
                <a:cs typeface="AGaramond" charset="0"/>
              </a:rPr>
              <a:t> function</a:t>
            </a:r>
          </a:p>
        </p:txBody>
      </p:sp>
      <p:sp>
        <p:nvSpPr>
          <p:cNvPr id="7175" name="Line 6"/>
          <p:cNvSpPr>
            <a:spLocks noChangeShapeType="1"/>
          </p:cNvSpPr>
          <p:nvPr/>
        </p:nvSpPr>
        <p:spPr bwMode="auto">
          <a:xfrm flipH="1" flipV="1">
            <a:off x="2819400" y="1447800"/>
            <a:ext cx="2286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176" name="Line 7"/>
          <p:cNvSpPr>
            <a:spLocks noChangeShapeType="1"/>
          </p:cNvSpPr>
          <p:nvPr/>
        </p:nvSpPr>
        <p:spPr bwMode="auto">
          <a:xfrm flipH="1" flipV="1">
            <a:off x="1524000" y="2057400"/>
            <a:ext cx="3581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4A5597CE-0EAE-0443-8FB3-FCA8267BA7F9}" type="slidenum">
              <a:rPr lang="en-US" sz="1200">
                <a:solidFill>
                  <a:schemeClr val="tx1"/>
                </a:solidFill>
              </a:rPr>
              <a:pPr eaLnBrk="1" hangingPunct="1"/>
              <a:t>35</a:t>
            </a:fld>
            <a:endParaRPr lang="en-US" sz="1200">
              <a:solidFill>
                <a:schemeClr val="tx1"/>
              </a:solidFill>
            </a:endParaRPr>
          </a:p>
        </p:txBody>
      </p:sp>
      <p:graphicFrame>
        <p:nvGraphicFramePr>
          <p:cNvPr id="8194" name="Object 2"/>
          <p:cNvGraphicFramePr>
            <a:graphicFrameLocks noChangeAspect="1"/>
          </p:cNvGraphicFramePr>
          <p:nvPr/>
        </p:nvGraphicFramePr>
        <p:xfrm>
          <a:off x="0" y="0"/>
          <a:ext cx="7061200" cy="4587875"/>
        </p:xfrm>
        <a:graphic>
          <a:graphicData uri="http://schemas.openxmlformats.org/presentationml/2006/ole">
            <mc:AlternateContent xmlns:mc="http://schemas.openxmlformats.org/markup-compatibility/2006">
              <mc:Choice xmlns:v="urn:schemas-microsoft-com:vml" Requires="v">
                <p:oleObj spid="_x0000_s8225" name="Document" r:id="rId5" imgW="7062810" imgH="4589892" progId="Word.Document.8">
                  <p:embed/>
                </p:oleObj>
              </mc:Choice>
              <mc:Fallback>
                <p:oleObj name="Document" r:id="rId5" imgW="7062810" imgH="4589892" progId="Word.Document.8">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45878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196"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8197"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fig09_11.c</a:t>
            </a:r>
          </a:p>
          <a:p>
            <a:pPr>
              <a:spcAft>
                <a:spcPts val="1600"/>
              </a:spcAft>
              <a:buClrTx/>
            </a:pPr>
            <a:r>
              <a:rPr lang="en-US">
                <a:solidFill>
                  <a:schemeClr val="tx1"/>
                </a:solidFill>
                <a:latin typeface="Times New Roman" charset="0"/>
              </a:rPr>
              <a:t>(1 of 2 )</a:t>
            </a:r>
          </a:p>
        </p:txBody>
      </p:sp>
      <p:sp>
        <p:nvSpPr>
          <p:cNvPr id="843781" name="Text Box 5"/>
          <p:cNvSpPr txBox="1">
            <a:spLocks noChangeArrowheads="1"/>
          </p:cNvSpPr>
          <p:nvPr/>
        </p:nvSpPr>
        <p:spPr bwMode="auto">
          <a:xfrm>
            <a:off x="2895600" y="685800"/>
            <a:ext cx="41910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Pointer variable </a:t>
            </a:r>
            <a:r>
              <a:rPr lang="en-US" b="1">
                <a:solidFill>
                  <a:schemeClr val="tx1"/>
                </a:solidFill>
                <a:latin typeface="Courier New" charset="0"/>
                <a:ea typeface="Times New Roman" charset="0"/>
                <a:cs typeface="AGaramond" charset="0"/>
              </a:rPr>
              <a:t>sPtr</a:t>
            </a:r>
            <a:r>
              <a:rPr lang="en-US">
                <a:solidFill>
                  <a:schemeClr val="tx1"/>
                </a:solidFill>
                <a:latin typeface="Times New Roman" charset="0"/>
                <a:ea typeface="Times New Roman" charset="0"/>
                <a:cs typeface="AGaramond" charset="0"/>
              </a:rPr>
              <a:t> is modifiable, but the data to which it points, </a:t>
            </a:r>
            <a:r>
              <a:rPr lang="en-US" b="1">
                <a:solidFill>
                  <a:schemeClr val="tx1"/>
                </a:solidFill>
                <a:latin typeface="Courier New" charset="0"/>
                <a:ea typeface="Times New Roman" charset="0"/>
                <a:cs typeface="AGaramond" charset="0"/>
              </a:rPr>
              <a:t>*sPtr</a:t>
            </a:r>
            <a:r>
              <a:rPr lang="en-US">
                <a:solidFill>
                  <a:schemeClr val="tx1"/>
                </a:solidFill>
                <a:latin typeface="Times New Roman" charset="0"/>
                <a:ea typeface="Times New Roman" charset="0"/>
                <a:cs typeface="AGaramond" charset="0"/>
              </a:rPr>
              <a:t>, is not </a:t>
            </a:r>
          </a:p>
        </p:txBody>
      </p:sp>
      <p:sp>
        <p:nvSpPr>
          <p:cNvPr id="8199" name="Line 6"/>
          <p:cNvSpPr>
            <a:spLocks noChangeShapeType="1"/>
          </p:cNvSpPr>
          <p:nvPr/>
        </p:nvSpPr>
        <p:spPr bwMode="auto">
          <a:xfrm flipH="1">
            <a:off x="2667000" y="914400"/>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204775A-7AC4-FD48-B125-B644E6343510}" type="slidenum">
              <a:rPr lang="en-US" sz="1200">
                <a:solidFill>
                  <a:schemeClr val="tx1"/>
                </a:solidFill>
              </a:rPr>
              <a:pPr eaLnBrk="1" hangingPunct="1"/>
              <a:t>36</a:t>
            </a:fld>
            <a:endParaRPr lang="en-US" sz="1200">
              <a:solidFill>
                <a:schemeClr val="tx1"/>
              </a:solidFill>
            </a:endParaRPr>
          </a:p>
        </p:txBody>
      </p:sp>
      <p:graphicFrame>
        <p:nvGraphicFramePr>
          <p:cNvPr id="9218" name="Object 2"/>
          <p:cNvGraphicFramePr>
            <a:graphicFrameLocks noChangeAspect="1"/>
          </p:cNvGraphicFramePr>
          <p:nvPr/>
        </p:nvGraphicFramePr>
        <p:xfrm>
          <a:off x="0" y="0"/>
          <a:ext cx="7061200" cy="2998788"/>
        </p:xfrm>
        <a:graphic>
          <a:graphicData uri="http://schemas.openxmlformats.org/presentationml/2006/ole">
            <mc:AlternateContent xmlns:mc="http://schemas.openxmlformats.org/markup-compatibility/2006">
              <mc:Choice xmlns:v="urn:schemas-microsoft-com:vml" Requires="v">
                <p:oleObj spid="_x0000_s9249" name="Document" r:id="rId5" imgW="7062810" imgH="2998979" progId="Word.Document.8">
                  <p:embed/>
                </p:oleObj>
              </mc:Choice>
              <mc:Fallback>
                <p:oleObj name="Document" r:id="rId5" imgW="7062810" imgH="2998979" progId="Word.Document.8">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299878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9220"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9221"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fig09_11.c</a:t>
            </a:r>
          </a:p>
          <a:p>
            <a:pPr>
              <a:spcAft>
                <a:spcPts val="1600"/>
              </a:spcAft>
              <a:buClrTx/>
            </a:pPr>
            <a:r>
              <a:rPr lang="en-US">
                <a:solidFill>
                  <a:schemeClr val="tx1"/>
                </a:solidFill>
                <a:latin typeface="Times New Roman" charset="0"/>
              </a:rPr>
              <a:t>(2 of 2 )</a:t>
            </a:r>
          </a:p>
        </p:txBody>
      </p:sp>
      <p:sp>
        <p:nvSpPr>
          <p:cNvPr id="844805" name="Text Box 5"/>
          <p:cNvSpPr txBox="1">
            <a:spLocks noChangeArrowheads="1"/>
          </p:cNvSpPr>
          <p:nvPr/>
        </p:nvSpPr>
        <p:spPr bwMode="auto">
          <a:xfrm>
            <a:off x="3810000" y="1828800"/>
            <a:ext cx="4572000" cy="34607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b="1">
                <a:solidFill>
                  <a:schemeClr val="tx1"/>
                </a:solidFill>
                <a:latin typeface="Courier New" charset="0"/>
                <a:ea typeface="Times New Roman" charset="0"/>
                <a:cs typeface="AGaramond" charset="0"/>
              </a:rPr>
              <a:t>sPtr</a:t>
            </a:r>
            <a:r>
              <a:rPr lang="en-US">
                <a:solidFill>
                  <a:schemeClr val="tx1"/>
                </a:solidFill>
                <a:latin typeface="Times New Roman" charset="0"/>
                <a:ea typeface="Times New Roman" charset="0"/>
                <a:cs typeface="AGaramond" charset="0"/>
              </a:rPr>
              <a:t> is modified by function </a:t>
            </a:r>
            <a:r>
              <a:rPr lang="en-US" b="1">
                <a:solidFill>
                  <a:schemeClr val="tx1"/>
                </a:solidFill>
                <a:latin typeface="Courier New" charset="0"/>
                <a:ea typeface="Times New Roman" charset="0"/>
                <a:cs typeface="AGaramond" charset="0"/>
              </a:rPr>
              <a:t>printCharacters</a:t>
            </a:r>
          </a:p>
        </p:txBody>
      </p:sp>
      <p:sp>
        <p:nvSpPr>
          <p:cNvPr id="9223" name="Line 6"/>
          <p:cNvSpPr>
            <a:spLocks noChangeShapeType="1"/>
          </p:cNvSpPr>
          <p:nvPr/>
        </p:nvSpPr>
        <p:spPr bwMode="auto">
          <a:xfrm flipH="1" flipV="1">
            <a:off x="2971800" y="1219200"/>
            <a:ext cx="838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BC14B1EA-B123-C142-8C95-DAA9D3647C73}" type="slidenum">
              <a:rPr lang="en-US" sz="1200">
                <a:solidFill>
                  <a:schemeClr val="tx1"/>
                </a:solidFill>
              </a:rPr>
              <a:pPr eaLnBrk="1" hangingPunct="1"/>
              <a:t>37</a:t>
            </a:fld>
            <a:endParaRPr lang="en-US" sz="1200">
              <a:solidFill>
                <a:schemeClr val="tx1"/>
              </a:solidFill>
            </a:endParaRPr>
          </a:p>
        </p:txBody>
      </p:sp>
      <p:graphicFrame>
        <p:nvGraphicFramePr>
          <p:cNvPr id="10242" name="Object 2"/>
          <p:cNvGraphicFramePr>
            <a:graphicFrameLocks noChangeAspect="1"/>
          </p:cNvGraphicFramePr>
          <p:nvPr/>
        </p:nvGraphicFramePr>
        <p:xfrm>
          <a:off x="0" y="0"/>
          <a:ext cx="7053263" cy="6573838"/>
        </p:xfrm>
        <a:graphic>
          <a:graphicData uri="http://schemas.openxmlformats.org/presentationml/2006/ole">
            <mc:AlternateContent xmlns:mc="http://schemas.openxmlformats.org/markup-compatibility/2006">
              <mc:Choice xmlns:v="urn:schemas-microsoft-com:vml" Requires="v">
                <p:oleObj spid="_x0000_s10275" name="Document" r:id="rId5" imgW="7056048" imgH="6576503" progId="Word.Document.8">
                  <p:embed/>
                </p:oleObj>
              </mc:Choice>
              <mc:Fallback>
                <p:oleObj name="Document" r:id="rId5" imgW="7056048" imgH="6576503" progId="Word.Document.8">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53263" cy="657383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44"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10245" name="Rectangle 4"/>
          <p:cNvSpPr>
            <a:spLocks noChangeArrowheads="1"/>
          </p:cNvSpPr>
          <p:nvPr/>
        </p:nvSpPr>
        <p:spPr bwMode="auto">
          <a:xfrm>
            <a:off x="7162800" y="1068388"/>
            <a:ext cx="1828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fig09_12.c</a:t>
            </a:r>
          </a:p>
        </p:txBody>
      </p:sp>
      <p:sp>
        <p:nvSpPr>
          <p:cNvPr id="845829" name="Text Box 5"/>
          <p:cNvSpPr txBox="1">
            <a:spLocks noChangeArrowheads="1"/>
          </p:cNvSpPr>
          <p:nvPr/>
        </p:nvSpPr>
        <p:spPr bwMode="auto">
          <a:xfrm>
            <a:off x="2286000" y="1219200"/>
            <a:ext cx="41910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Pointer variable </a:t>
            </a:r>
            <a:r>
              <a:rPr lang="en-US" b="1">
                <a:solidFill>
                  <a:schemeClr val="tx1"/>
                </a:solidFill>
                <a:latin typeface="Courier New" charset="0"/>
                <a:ea typeface="Times New Roman" charset="0"/>
                <a:cs typeface="AGaramond" charset="0"/>
              </a:rPr>
              <a:t>xPtr</a:t>
            </a:r>
            <a:r>
              <a:rPr lang="en-US">
                <a:solidFill>
                  <a:schemeClr val="tx1"/>
                </a:solidFill>
                <a:latin typeface="Times New Roman" charset="0"/>
                <a:ea typeface="Times New Roman" charset="0"/>
                <a:cs typeface="AGaramond" charset="0"/>
              </a:rPr>
              <a:t> is modifiable, but the data to which it points, </a:t>
            </a:r>
            <a:r>
              <a:rPr lang="en-US" b="1">
                <a:solidFill>
                  <a:schemeClr val="tx1"/>
                </a:solidFill>
                <a:latin typeface="Courier New" charset="0"/>
                <a:ea typeface="Times New Roman" charset="0"/>
                <a:cs typeface="AGaramond" charset="0"/>
              </a:rPr>
              <a:t>*xPtr</a:t>
            </a:r>
            <a:r>
              <a:rPr lang="en-US">
                <a:solidFill>
                  <a:schemeClr val="tx1"/>
                </a:solidFill>
                <a:latin typeface="Times New Roman" charset="0"/>
                <a:ea typeface="Times New Roman" charset="0"/>
                <a:cs typeface="AGaramond" charset="0"/>
              </a:rPr>
              <a:t>, is not </a:t>
            </a:r>
          </a:p>
        </p:txBody>
      </p:sp>
      <p:sp>
        <p:nvSpPr>
          <p:cNvPr id="10247" name="Line 6"/>
          <p:cNvSpPr>
            <a:spLocks noChangeShapeType="1"/>
          </p:cNvSpPr>
          <p:nvPr/>
        </p:nvSpPr>
        <p:spPr bwMode="auto">
          <a:xfrm flipH="1" flipV="1">
            <a:off x="1676400" y="1066800"/>
            <a:ext cx="609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845831" name="Text Box 7"/>
          <p:cNvSpPr txBox="1">
            <a:spLocks noChangeArrowheads="1"/>
          </p:cNvSpPr>
          <p:nvPr/>
        </p:nvSpPr>
        <p:spPr bwMode="auto">
          <a:xfrm>
            <a:off x="4572000" y="3657600"/>
            <a:ext cx="41910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b="1">
                <a:solidFill>
                  <a:schemeClr val="tx1"/>
                </a:solidFill>
                <a:latin typeface="Courier New" charset="0"/>
                <a:ea typeface="Times New Roman" charset="0"/>
                <a:cs typeface="AGaramond" charset="0"/>
              </a:rPr>
              <a:t>*xPtr</a:t>
            </a:r>
            <a:r>
              <a:rPr lang="en-US">
                <a:solidFill>
                  <a:schemeClr val="tx1"/>
                </a:solidFill>
                <a:latin typeface="Times New Roman" charset="0"/>
                <a:ea typeface="Times New Roman" charset="0"/>
                <a:cs typeface="AGaramond" charset="0"/>
              </a:rPr>
              <a:t> has the </a:t>
            </a:r>
            <a:r>
              <a:rPr lang="en-US" b="1">
                <a:solidFill>
                  <a:schemeClr val="tx1"/>
                </a:solidFill>
                <a:latin typeface="Courier New" charset="0"/>
                <a:ea typeface="Times New Roman" charset="0"/>
                <a:cs typeface="AGaramond" charset="0"/>
              </a:rPr>
              <a:t>const</a:t>
            </a:r>
            <a:r>
              <a:rPr lang="en-US">
                <a:solidFill>
                  <a:schemeClr val="tx1"/>
                </a:solidFill>
                <a:latin typeface="Times New Roman" charset="0"/>
                <a:ea typeface="Times New Roman" charset="0"/>
                <a:cs typeface="AGaramond" charset="0"/>
              </a:rPr>
              <a:t> qualifier, so attempting to modify its value causes an error</a:t>
            </a:r>
          </a:p>
        </p:txBody>
      </p:sp>
      <p:sp>
        <p:nvSpPr>
          <p:cNvPr id="10249" name="Line 9"/>
          <p:cNvSpPr>
            <a:spLocks noChangeShapeType="1"/>
          </p:cNvSpPr>
          <p:nvPr/>
        </p:nvSpPr>
        <p:spPr bwMode="auto">
          <a:xfrm flipH="1">
            <a:off x="1371600" y="3962400"/>
            <a:ext cx="3200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D3B3A57-B322-BC4A-A97D-45294288A57C}" type="slidenum">
              <a:rPr lang="en-US" sz="1200">
                <a:solidFill>
                  <a:schemeClr val="tx1"/>
                </a:solidFill>
              </a:rPr>
              <a:pPr eaLnBrk="1" hangingPunct="1"/>
              <a:t>38</a:t>
            </a:fld>
            <a:endParaRPr lang="en-US" sz="1200">
              <a:solidFill>
                <a:schemeClr val="tx1"/>
              </a:solidFill>
            </a:endParaRPr>
          </a:p>
        </p:txBody>
      </p:sp>
      <p:sp>
        <p:nvSpPr>
          <p:cNvPr id="75779"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Performance Tip </a:t>
            </a:r>
            <a:r>
              <a:rPr lang="en-US" dirty="0" smtClean="0">
                <a:latin typeface="Arial" charset="0"/>
              </a:rPr>
              <a:t>5.1</a:t>
            </a:r>
            <a:endParaRPr lang="en-US" dirty="0">
              <a:latin typeface="Arial" charset="0"/>
            </a:endParaRPr>
          </a:p>
        </p:txBody>
      </p:sp>
      <p:sp>
        <p:nvSpPr>
          <p:cNvPr id="75780" name="Rectangle 3"/>
          <p:cNvSpPr>
            <a:spLocks noGrp="1" noChangeArrowheads="1"/>
          </p:cNvSpPr>
          <p:nvPr>
            <p:ph type="body" idx="1"/>
          </p:nvPr>
        </p:nvSpPr>
        <p:spPr>
          <a:xfrm>
            <a:off x="1141413" y="2778125"/>
            <a:ext cx="6630987" cy="1717675"/>
          </a:xfrm>
          <a:noFill/>
        </p:spPr>
        <p:txBody>
          <a:bodyPr anchor="t"/>
          <a:lstStyle/>
          <a:p>
            <a:pPr eaLnBrk="1" hangingPunct="1">
              <a:lnSpc>
                <a:spcPct val="95000"/>
              </a:lnSpc>
            </a:pPr>
            <a:r>
              <a:rPr lang="en-US">
                <a:latin typeface="Times New Roman" charset="0"/>
              </a:rPr>
              <a:t>Pass large objects such as structures using pointers to constant data to obtain the performance benefits of call-by-reference and the security of call-by-value.</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D5724C3-FFD8-8748-9A91-200A59F4028D}" type="slidenum">
              <a:rPr lang="en-US" sz="1200">
                <a:solidFill>
                  <a:schemeClr val="tx1"/>
                </a:solidFill>
              </a:rPr>
              <a:pPr eaLnBrk="1" hangingPunct="1"/>
              <a:t>39</a:t>
            </a:fld>
            <a:endParaRPr lang="en-US" sz="1200">
              <a:solidFill>
                <a:schemeClr val="tx1"/>
              </a:solidFill>
            </a:endParaRPr>
          </a:p>
        </p:txBody>
      </p:sp>
      <p:graphicFrame>
        <p:nvGraphicFramePr>
          <p:cNvPr id="11266" name="Object 2"/>
          <p:cNvGraphicFramePr>
            <a:graphicFrameLocks noChangeAspect="1"/>
          </p:cNvGraphicFramePr>
          <p:nvPr/>
        </p:nvGraphicFramePr>
        <p:xfrm>
          <a:off x="0" y="0"/>
          <a:ext cx="7061200" cy="5903913"/>
        </p:xfrm>
        <a:graphic>
          <a:graphicData uri="http://schemas.openxmlformats.org/presentationml/2006/ole">
            <mc:AlternateContent xmlns:mc="http://schemas.openxmlformats.org/markup-compatibility/2006">
              <mc:Choice xmlns:v="urn:schemas-microsoft-com:vml" Requires="v">
                <p:oleObj spid="_x0000_s11297" name="Document" r:id="rId5" imgW="7062810" imgH="5905815" progId="Word.Document.8">
                  <p:embed/>
                </p:oleObj>
              </mc:Choice>
              <mc:Fallback>
                <p:oleObj name="Document" r:id="rId5" imgW="7062810" imgH="5905815" progId="Word.Document.8">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590391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68"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11269" name="Rectangle 4"/>
          <p:cNvSpPr>
            <a:spLocks noChangeArrowheads="1"/>
          </p:cNvSpPr>
          <p:nvPr/>
        </p:nvSpPr>
        <p:spPr bwMode="auto">
          <a:xfrm>
            <a:off x="7162800" y="10683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fig09_13.c</a:t>
            </a:r>
          </a:p>
        </p:txBody>
      </p:sp>
      <p:sp>
        <p:nvSpPr>
          <p:cNvPr id="846853" name="Text Box 5"/>
          <p:cNvSpPr txBox="1">
            <a:spLocks noChangeArrowheads="1"/>
          </p:cNvSpPr>
          <p:nvPr/>
        </p:nvSpPr>
        <p:spPr bwMode="auto">
          <a:xfrm>
            <a:off x="4648200" y="2286000"/>
            <a:ext cx="41910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Pointer </a:t>
            </a:r>
            <a:r>
              <a:rPr lang="en-US" b="1">
                <a:solidFill>
                  <a:schemeClr val="tx1"/>
                </a:solidFill>
                <a:latin typeface="Courier New" charset="0"/>
                <a:ea typeface="Times New Roman" charset="0"/>
                <a:cs typeface="AGaramond" charset="0"/>
              </a:rPr>
              <a:t>ptr</a:t>
            </a:r>
            <a:r>
              <a:rPr lang="en-US">
                <a:solidFill>
                  <a:schemeClr val="tx1"/>
                </a:solidFill>
                <a:latin typeface="Times New Roman" charset="0"/>
                <a:ea typeface="Times New Roman" charset="0"/>
                <a:cs typeface="AGaramond" charset="0"/>
              </a:rPr>
              <a:t> is not modifiable, but the data to which it points, </a:t>
            </a:r>
            <a:r>
              <a:rPr lang="en-US" b="1">
                <a:solidFill>
                  <a:schemeClr val="tx1"/>
                </a:solidFill>
                <a:latin typeface="Courier New" charset="0"/>
                <a:ea typeface="Times New Roman" charset="0"/>
                <a:cs typeface="AGaramond" charset="0"/>
              </a:rPr>
              <a:t>*ptr</a:t>
            </a:r>
            <a:r>
              <a:rPr lang="en-US">
                <a:solidFill>
                  <a:schemeClr val="tx1"/>
                </a:solidFill>
                <a:latin typeface="Times New Roman" charset="0"/>
                <a:ea typeface="Times New Roman" charset="0"/>
                <a:cs typeface="AGaramond" charset="0"/>
              </a:rPr>
              <a:t>, can be changed</a:t>
            </a:r>
          </a:p>
        </p:txBody>
      </p:sp>
      <p:sp>
        <p:nvSpPr>
          <p:cNvPr id="11271" name="Line 6"/>
          <p:cNvSpPr>
            <a:spLocks noChangeShapeType="1"/>
          </p:cNvSpPr>
          <p:nvPr/>
        </p:nvSpPr>
        <p:spPr bwMode="auto">
          <a:xfrm flipH="1">
            <a:off x="2362200" y="2438400"/>
            <a:ext cx="2286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2106EC5-0776-1148-B73B-0FF770BE1FDC}" type="slidenum">
              <a:rPr lang="en-US" sz="1200">
                <a:solidFill>
                  <a:schemeClr val="tx1"/>
                </a:solidFill>
              </a:rPr>
              <a:pPr eaLnBrk="1" hangingPunct="1"/>
              <a:t>4</a:t>
            </a:fld>
            <a:endParaRPr lang="en-US" sz="1200">
              <a:solidFill>
                <a:schemeClr val="tx1"/>
              </a:solidFill>
            </a:endParaRPr>
          </a:p>
        </p:txBody>
      </p:sp>
      <p:sp>
        <p:nvSpPr>
          <p:cNvPr id="51203" name="Rectangle 2"/>
          <p:cNvSpPr>
            <a:spLocks noGrp="1" noChangeArrowheads="1"/>
          </p:cNvSpPr>
          <p:nvPr>
            <p:ph type="title"/>
          </p:nvPr>
        </p:nvSpPr>
        <p:spPr>
          <a:noFill/>
        </p:spPr>
        <p:txBody>
          <a:bodyPr/>
          <a:lstStyle/>
          <a:p>
            <a:pPr eaLnBrk="1" hangingPunct="1"/>
            <a:r>
              <a:rPr lang="en-US" dirty="0" smtClean="0">
                <a:latin typeface="Arial" charset="0"/>
              </a:rPr>
              <a:t>5.1 </a:t>
            </a:r>
            <a:r>
              <a:rPr lang="en-US" dirty="0">
                <a:latin typeface="Arial" charset="0"/>
              </a:rPr>
              <a:t>Introduction</a:t>
            </a:r>
          </a:p>
        </p:txBody>
      </p:sp>
      <p:sp>
        <p:nvSpPr>
          <p:cNvPr id="51204" name="Rectangle 3"/>
          <p:cNvSpPr>
            <a:spLocks noGrp="1" noChangeArrowheads="1"/>
          </p:cNvSpPr>
          <p:nvPr>
            <p:ph type="body" idx="1"/>
          </p:nvPr>
        </p:nvSpPr>
        <p:spPr>
          <a:xfrm>
            <a:off x="609600" y="2514600"/>
            <a:ext cx="8001000" cy="1904999"/>
          </a:xfrm>
        </p:spPr>
        <p:txBody>
          <a:bodyPr/>
          <a:lstStyle/>
          <a:p>
            <a:pPr eaLnBrk="1" hangingPunct="1"/>
            <a:r>
              <a:rPr lang="en-US" dirty="0">
                <a:latin typeface="Times New Roman" charset="0"/>
              </a:rPr>
              <a:t>Pointers </a:t>
            </a:r>
          </a:p>
          <a:p>
            <a:pPr lvl="1" eaLnBrk="1" hangingPunct="1"/>
            <a:r>
              <a:rPr lang="en-US" dirty="0">
                <a:latin typeface="Times New Roman" charset="0"/>
              </a:rPr>
              <a:t>Powerful, but difficult to master</a:t>
            </a:r>
          </a:p>
          <a:p>
            <a:pPr lvl="1" eaLnBrk="1" hangingPunct="1"/>
            <a:r>
              <a:rPr lang="en-US" dirty="0">
                <a:latin typeface="Times New Roman" charset="0"/>
              </a:rPr>
              <a:t>Simulate call-by-reference </a:t>
            </a:r>
          </a:p>
          <a:p>
            <a:pPr lvl="1" eaLnBrk="1" hangingPunct="1"/>
            <a:r>
              <a:rPr lang="en-US" dirty="0">
                <a:latin typeface="Times New Roman" charset="0"/>
              </a:rPr>
              <a:t>Close relationship with arrays and strings</a:t>
            </a:r>
          </a:p>
          <a:p>
            <a:pPr eaLnBrk="1" hangingPunct="1"/>
            <a:endParaRPr lang="en-US" dirty="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EAE3BB72-AC1E-0748-850D-3EAF41C1869A}" type="slidenum">
              <a:rPr lang="en-US" sz="1200">
                <a:solidFill>
                  <a:schemeClr val="tx1"/>
                </a:solidFill>
              </a:rPr>
              <a:pPr eaLnBrk="1" hangingPunct="1"/>
              <a:t>40</a:t>
            </a:fld>
            <a:endParaRPr lang="en-US" sz="1200">
              <a:solidFill>
                <a:schemeClr val="tx1"/>
              </a:solidFill>
            </a:endParaRPr>
          </a:p>
        </p:txBody>
      </p:sp>
      <p:graphicFrame>
        <p:nvGraphicFramePr>
          <p:cNvPr id="12290" name="Object 2"/>
          <p:cNvGraphicFramePr>
            <a:graphicFrameLocks noChangeAspect="1"/>
          </p:cNvGraphicFramePr>
          <p:nvPr/>
        </p:nvGraphicFramePr>
        <p:xfrm>
          <a:off x="0" y="0"/>
          <a:ext cx="7053263" cy="6770688"/>
        </p:xfrm>
        <a:graphic>
          <a:graphicData uri="http://schemas.openxmlformats.org/presentationml/2006/ole">
            <mc:AlternateContent xmlns:mc="http://schemas.openxmlformats.org/markup-compatibility/2006">
              <mc:Choice xmlns:v="urn:schemas-microsoft-com:vml" Requires="v">
                <p:oleObj spid="_x0000_s12321" name="Document" r:id="rId5" imgW="7056048" imgH="6772822" progId="Word.Document.8">
                  <p:embed/>
                </p:oleObj>
              </mc:Choice>
              <mc:Fallback>
                <p:oleObj name="Document" r:id="rId5" imgW="7056048" imgH="6772822" progId="Word.Document.8">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53263" cy="677068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292"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12293" name="Rectangle 4"/>
          <p:cNvSpPr>
            <a:spLocks noChangeArrowheads="1"/>
          </p:cNvSpPr>
          <p:nvPr/>
        </p:nvSpPr>
        <p:spPr bwMode="auto">
          <a:xfrm>
            <a:off x="7162800" y="10683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fig09_14.c</a:t>
            </a:r>
          </a:p>
        </p:txBody>
      </p:sp>
      <p:sp>
        <p:nvSpPr>
          <p:cNvPr id="847877" name="Text Box 5"/>
          <p:cNvSpPr txBox="1">
            <a:spLocks noChangeArrowheads="1"/>
          </p:cNvSpPr>
          <p:nvPr/>
        </p:nvSpPr>
        <p:spPr bwMode="auto">
          <a:xfrm>
            <a:off x="4343400" y="2514600"/>
            <a:ext cx="41910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Neither pointer </a:t>
            </a:r>
            <a:r>
              <a:rPr lang="en-US" b="1">
                <a:solidFill>
                  <a:schemeClr val="tx1"/>
                </a:solidFill>
                <a:latin typeface="Courier New" charset="0"/>
                <a:ea typeface="Times New Roman" charset="0"/>
                <a:cs typeface="AGaramond" charset="0"/>
              </a:rPr>
              <a:t>sPtr</a:t>
            </a:r>
            <a:r>
              <a:rPr lang="en-US">
                <a:solidFill>
                  <a:schemeClr val="tx1"/>
                </a:solidFill>
                <a:latin typeface="Times New Roman" charset="0"/>
                <a:ea typeface="Times New Roman" charset="0"/>
                <a:cs typeface="AGaramond" charset="0"/>
              </a:rPr>
              <a:t> nor the data to which it points, </a:t>
            </a:r>
            <a:r>
              <a:rPr lang="en-US" b="1">
                <a:solidFill>
                  <a:schemeClr val="tx1"/>
                </a:solidFill>
                <a:latin typeface="Courier New" charset="0"/>
                <a:ea typeface="Times New Roman" charset="0"/>
                <a:cs typeface="AGaramond" charset="0"/>
              </a:rPr>
              <a:t>*sPtr</a:t>
            </a:r>
            <a:r>
              <a:rPr lang="en-US">
                <a:solidFill>
                  <a:schemeClr val="tx1"/>
                </a:solidFill>
                <a:latin typeface="Times New Roman" charset="0"/>
                <a:ea typeface="Times New Roman" charset="0"/>
                <a:cs typeface="AGaramond" charset="0"/>
              </a:rPr>
              <a:t>, is modifiable</a:t>
            </a:r>
          </a:p>
        </p:txBody>
      </p:sp>
      <p:sp>
        <p:nvSpPr>
          <p:cNvPr id="12295" name="Line 6"/>
          <p:cNvSpPr>
            <a:spLocks noChangeShapeType="1"/>
          </p:cNvSpPr>
          <p:nvPr/>
        </p:nvSpPr>
        <p:spPr bwMode="auto">
          <a:xfrm flipH="1">
            <a:off x="2743200" y="25908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23C1F84A-06B3-8F43-91D9-B83C1427FF88}" type="slidenum">
              <a:rPr lang="en-US" sz="1200">
                <a:solidFill>
                  <a:schemeClr val="tx1"/>
                </a:solidFill>
              </a:rPr>
              <a:pPr eaLnBrk="1" hangingPunct="1"/>
              <a:t>41</a:t>
            </a:fld>
            <a:endParaRPr lang="en-US" sz="1200">
              <a:solidFill>
                <a:schemeClr val="tx1"/>
              </a:solidFill>
            </a:endParaRPr>
          </a:p>
        </p:txBody>
      </p:sp>
      <p:sp>
        <p:nvSpPr>
          <p:cNvPr id="76803" name="Rectangle 2"/>
          <p:cNvSpPr>
            <a:spLocks noGrp="1" noChangeArrowheads="1"/>
          </p:cNvSpPr>
          <p:nvPr>
            <p:ph type="title"/>
          </p:nvPr>
        </p:nvSpPr>
        <p:spPr/>
        <p:txBody>
          <a:bodyPr/>
          <a:lstStyle/>
          <a:p>
            <a:pPr eaLnBrk="1" hangingPunct="1"/>
            <a:r>
              <a:rPr lang="en-US" sz="3200" dirty="0" smtClean="0">
                <a:latin typeface="Arial" charset="0"/>
              </a:rPr>
              <a:t>5.6 </a:t>
            </a:r>
            <a:r>
              <a:rPr lang="en-US" sz="3200" dirty="0">
                <a:latin typeface="Arial" charset="0"/>
              </a:rPr>
              <a:t>Bubble Sort Using Call-by-Reference</a:t>
            </a:r>
          </a:p>
        </p:txBody>
      </p:sp>
      <p:sp>
        <p:nvSpPr>
          <p:cNvPr id="76804" name="Rectangle 3"/>
          <p:cNvSpPr>
            <a:spLocks noGrp="1" noChangeArrowheads="1"/>
          </p:cNvSpPr>
          <p:nvPr>
            <p:ph type="body" idx="1"/>
          </p:nvPr>
        </p:nvSpPr>
        <p:spPr>
          <a:xfrm>
            <a:off x="685800" y="1524000"/>
            <a:ext cx="7848600" cy="4525963"/>
          </a:xfrm>
        </p:spPr>
        <p:txBody>
          <a:bodyPr/>
          <a:lstStyle/>
          <a:p>
            <a:pPr eaLnBrk="1" hangingPunct="1"/>
            <a:r>
              <a:rPr lang="en-US" sz="2400" dirty="0">
                <a:latin typeface="Times New Roman" charset="0"/>
              </a:rPr>
              <a:t>Implement bubble sort using pointers</a:t>
            </a:r>
          </a:p>
          <a:p>
            <a:pPr lvl="1" eaLnBrk="1" hangingPunct="1"/>
            <a:r>
              <a:rPr lang="en-US" sz="2000" dirty="0">
                <a:latin typeface="Times New Roman" charset="0"/>
              </a:rPr>
              <a:t>Swap two elements</a:t>
            </a:r>
          </a:p>
          <a:p>
            <a:pPr lvl="1" eaLnBrk="1" hangingPunct="1"/>
            <a:r>
              <a:rPr lang="en-US" sz="1800" dirty="0">
                <a:latin typeface="Lucida Console" charset="0"/>
              </a:rPr>
              <a:t>swap</a:t>
            </a:r>
            <a:r>
              <a:rPr lang="en-US" sz="2000" dirty="0">
                <a:latin typeface="Times New Roman" charset="0"/>
              </a:rPr>
              <a:t> function must receive address (using </a:t>
            </a:r>
            <a:r>
              <a:rPr lang="en-US" sz="1800" dirty="0">
                <a:latin typeface="Lucida Console" charset="0"/>
              </a:rPr>
              <a:t>&amp;</a:t>
            </a:r>
            <a:r>
              <a:rPr lang="en-US" sz="2000" dirty="0">
                <a:latin typeface="Times New Roman" charset="0"/>
              </a:rPr>
              <a:t>) of array elements</a:t>
            </a:r>
          </a:p>
          <a:p>
            <a:pPr lvl="2" eaLnBrk="1" hangingPunct="1"/>
            <a:r>
              <a:rPr lang="en-US" sz="1800" dirty="0">
                <a:latin typeface="Times New Roman" charset="0"/>
              </a:rPr>
              <a:t>Array elements have call-by-value default</a:t>
            </a:r>
          </a:p>
          <a:p>
            <a:pPr lvl="1" eaLnBrk="1" hangingPunct="1"/>
            <a:r>
              <a:rPr lang="en-US" sz="2000" dirty="0">
                <a:latin typeface="Times New Roman" charset="0"/>
              </a:rPr>
              <a:t>Using pointers and the </a:t>
            </a:r>
            <a:r>
              <a:rPr lang="en-US" sz="1800" dirty="0">
                <a:latin typeface="Lucida Console" charset="0"/>
              </a:rPr>
              <a:t>*</a:t>
            </a:r>
            <a:r>
              <a:rPr lang="en-US" sz="2000" dirty="0">
                <a:latin typeface="Times New Roman" charset="0"/>
              </a:rPr>
              <a:t> operator, </a:t>
            </a:r>
            <a:r>
              <a:rPr lang="en-US" sz="1800" dirty="0">
                <a:latin typeface="Lucida Console" charset="0"/>
              </a:rPr>
              <a:t>swap</a:t>
            </a:r>
            <a:r>
              <a:rPr lang="en-US" sz="2000" dirty="0">
                <a:latin typeface="Times New Roman" charset="0"/>
              </a:rPr>
              <a:t> can switch array elements</a:t>
            </a:r>
          </a:p>
          <a:p>
            <a:pPr eaLnBrk="1" hangingPunct="1"/>
            <a:r>
              <a:rPr lang="en-US" sz="2400" dirty="0" err="1">
                <a:latin typeface="Times New Roman" charset="0"/>
              </a:rPr>
              <a:t>Psuedocode</a:t>
            </a:r>
            <a:endParaRPr lang="en-US" sz="2400" dirty="0">
              <a:latin typeface="Times New Roman" charset="0"/>
            </a:endParaRPr>
          </a:p>
          <a:p>
            <a:pPr lvl="2" eaLnBrk="1" hangingPunct="1">
              <a:buFont typeface="Arial" charset="0"/>
              <a:buNone/>
            </a:pPr>
            <a:r>
              <a:rPr lang="en-US" sz="1800" i="1" dirty="0">
                <a:solidFill>
                  <a:schemeClr val="accent2"/>
                </a:solidFill>
                <a:latin typeface="Times New Roman" charset="0"/>
              </a:rPr>
              <a:t>Initialize array</a:t>
            </a:r>
          </a:p>
          <a:p>
            <a:pPr lvl="2" eaLnBrk="1" hangingPunct="1">
              <a:buFont typeface="Arial" charset="0"/>
              <a:buNone/>
            </a:pPr>
            <a:r>
              <a:rPr lang="en-US" sz="1800" i="1" dirty="0">
                <a:solidFill>
                  <a:schemeClr val="accent2"/>
                </a:solidFill>
                <a:latin typeface="Times New Roman" charset="0"/>
              </a:rPr>
              <a:t>    print data in original order</a:t>
            </a:r>
          </a:p>
          <a:p>
            <a:pPr lvl="2" eaLnBrk="1" hangingPunct="1">
              <a:buFont typeface="Arial" charset="0"/>
              <a:buNone/>
            </a:pPr>
            <a:r>
              <a:rPr lang="en-US" sz="1800" i="1" dirty="0">
                <a:solidFill>
                  <a:schemeClr val="accent2"/>
                </a:solidFill>
                <a:latin typeface="Times New Roman" charset="0"/>
              </a:rPr>
              <a:t>Call function bubble sort</a:t>
            </a:r>
          </a:p>
          <a:p>
            <a:pPr lvl="2" eaLnBrk="1" hangingPunct="1">
              <a:buFont typeface="Arial" charset="0"/>
              <a:buNone/>
            </a:pPr>
            <a:r>
              <a:rPr lang="en-US" sz="1800" i="1" dirty="0">
                <a:solidFill>
                  <a:schemeClr val="accent2"/>
                </a:solidFill>
                <a:latin typeface="Times New Roman" charset="0"/>
              </a:rPr>
              <a:t>	print sorted array</a:t>
            </a:r>
          </a:p>
          <a:p>
            <a:pPr lvl="2" eaLnBrk="1" hangingPunct="1">
              <a:buFont typeface="Arial" charset="0"/>
              <a:buNone/>
            </a:pPr>
            <a:r>
              <a:rPr lang="en-US" sz="1800" i="1" dirty="0">
                <a:solidFill>
                  <a:schemeClr val="accent2"/>
                </a:solidFill>
                <a:latin typeface="Times New Roman" charset="0"/>
              </a:rPr>
              <a:t>Define bubble sort</a:t>
            </a:r>
            <a:endParaRPr lang="en-US" sz="1800" dirty="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B97B6F89-B246-164A-A197-A68F5FF7E31E}" type="slidenum">
              <a:rPr lang="en-US" sz="1200">
                <a:solidFill>
                  <a:schemeClr val="tx1"/>
                </a:solidFill>
              </a:rPr>
              <a:pPr eaLnBrk="1" hangingPunct="1"/>
              <a:t>42</a:t>
            </a:fld>
            <a:endParaRPr lang="en-US" sz="1200">
              <a:solidFill>
                <a:schemeClr val="tx1"/>
              </a:solidFill>
            </a:endParaRPr>
          </a:p>
        </p:txBody>
      </p:sp>
      <p:graphicFrame>
        <p:nvGraphicFramePr>
          <p:cNvPr id="13314" name="Object 2"/>
          <p:cNvGraphicFramePr>
            <a:graphicFrameLocks noChangeAspect="1"/>
          </p:cNvGraphicFramePr>
          <p:nvPr/>
        </p:nvGraphicFramePr>
        <p:xfrm>
          <a:off x="0" y="0"/>
          <a:ext cx="7061200" cy="6477000"/>
        </p:xfrm>
        <a:graphic>
          <a:graphicData uri="http://schemas.openxmlformats.org/presentationml/2006/ole">
            <mc:AlternateContent xmlns:mc="http://schemas.openxmlformats.org/markup-compatibility/2006">
              <mc:Choice xmlns:v="urn:schemas-microsoft-com:vml" Requires="v">
                <p:oleObj spid="_x0000_s13343" name="Document" r:id="rId5" imgW="7062810" imgH="6479192" progId="Word.Document.8">
                  <p:embed/>
                </p:oleObj>
              </mc:Choice>
              <mc:Fallback>
                <p:oleObj name="Document" r:id="rId5" imgW="7062810" imgH="6479192" progId="Word.Document.8">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64770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16"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13317"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fig09_15.c</a:t>
            </a:r>
          </a:p>
          <a:p>
            <a:pPr>
              <a:spcAft>
                <a:spcPts val="1600"/>
              </a:spcAft>
              <a:buClrTx/>
            </a:pPr>
            <a:r>
              <a:rPr lang="en-US">
                <a:solidFill>
                  <a:schemeClr val="tx1"/>
                </a:solidFill>
                <a:latin typeface="Times New Roman" charset="0"/>
              </a:rPr>
              <a:t>(1 of 3 )</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7665CE5C-EC4E-4640-8FAE-86F8CCB6ACF1}" type="slidenum">
              <a:rPr lang="en-US" sz="1200">
                <a:solidFill>
                  <a:schemeClr val="tx1"/>
                </a:solidFill>
              </a:rPr>
              <a:pPr eaLnBrk="1" hangingPunct="1"/>
              <a:t>43</a:t>
            </a:fld>
            <a:endParaRPr lang="en-US" sz="1200">
              <a:solidFill>
                <a:schemeClr val="tx1"/>
              </a:solidFill>
            </a:endParaRPr>
          </a:p>
        </p:txBody>
      </p:sp>
      <p:graphicFrame>
        <p:nvGraphicFramePr>
          <p:cNvPr id="14338" name="Object 2"/>
          <p:cNvGraphicFramePr>
            <a:graphicFrameLocks noChangeAspect="1"/>
          </p:cNvGraphicFramePr>
          <p:nvPr/>
        </p:nvGraphicFramePr>
        <p:xfrm>
          <a:off x="0" y="0"/>
          <a:ext cx="7061200" cy="6481763"/>
        </p:xfrm>
        <a:graphic>
          <a:graphicData uri="http://schemas.openxmlformats.org/presentationml/2006/ole">
            <mc:AlternateContent xmlns:mc="http://schemas.openxmlformats.org/markup-compatibility/2006">
              <mc:Choice xmlns:v="urn:schemas-microsoft-com:vml" Requires="v">
                <p:oleObj spid="_x0000_s14367" name="Document" r:id="rId5" imgW="7062810" imgH="6483511" progId="Word.Document.8">
                  <p:embed/>
                </p:oleObj>
              </mc:Choice>
              <mc:Fallback>
                <p:oleObj name="Document" r:id="rId5" imgW="7062810" imgH="6483511" progId="Word.Document.8">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648176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4340"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14341"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fig09_15.c</a:t>
            </a:r>
          </a:p>
          <a:p>
            <a:pPr>
              <a:spcAft>
                <a:spcPts val="1600"/>
              </a:spcAft>
              <a:buClrTx/>
            </a:pPr>
            <a:r>
              <a:rPr lang="en-US">
                <a:solidFill>
                  <a:schemeClr val="tx1"/>
                </a:solidFill>
                <a:latin typeface="Times New Roman" charset="0"/>
              </a:rPr>
              <a:t>(2 of 3 )</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7ADD783-D3CC-9C46-8FE6-F4C54AF867B6}" type="slidenum">
              <a:rPr lang="en-US" sz="1200">
                <a:solidFill>
                  <a:schemeClr val="tx1"/>
                </a:solidFill>
              </a:rPr>
              <a:pPr eaLnBrk="1" hangingPunct="1"/>
              <a:t>44</a:t>
            </a:fld>
            <a:endParaRPr lang="en-US" sz="1200">
              <a:solidFill>
                <a:schemeClr val="tx1"/>
              </a:solidFill>
            </a:endParaRPr>
          </a:p>
        </p:txBody>
      </p:sp>
      <p:graphicFrame>
        <p:nvGraphicFramePr>
          <p:cNvPr id="15362" name="Object 2"/>
          <p:cNvGraphicFramePr>
            <a:graphicFrameLocks noChangeAspect="1"/>
          </p:cNvGraphicFramePr>
          <p:nvPr/>
        </p:nvGraphicFramePr>
        <p:xfrm>
          <a:off x="0" y="0"/>
          <a:ext cx="7061200" cy="3194050"/>
        </p:xfrm>
        <a:graphic>
          <a:graphicData uri="http://schemas.openxmlformats.org/presentationml/2006/ole">
            <mc:AlternateContent xmlns:mc="http://schemas.openxmlformats.org/markup-compatibility/2006">
              <mc:Choice xmlns:v="urn:schemas-microsoft-com:vml" Requires="v">
                <p:oleObj spid="_x0000_s15393" name="Document" r:id="rId5" imgW="7062810" imgH="3195144" progId="Word.Document.8">
                  <p:embed/>
                </p:oleObj>
              </mc:Choice>
              <mc:Fallback>
                <p:oleObj name="Document" r:id="rId5" imgW="7062810" imgH="3195144" progId="Word.Document.8">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31940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5364"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15365"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fig09_15.c</a:t>
            </a:r>
          </a:p>
          <a:p>
            <a:pPr>
              <a:spcAft>
                <a:spcPts val="1600"/>
              </a:spcAft>
              <a:buClrTx/>
            </a:pPr>
            <a:r>
              <a:rPr lang="en-US">
                <a:solidFill>
                  <a:schemeClr val="tx1"/>
                </a:solidFill>
                <a:latin typeface="Times New Roman" charset="0"/>
              </a:rPr>
              <a:t>(3 of 3 )</a:t>
            </a:r>
          </a:p>
        </p:txBody>
      </p:sp>
      <p:sp>
        <p:nvSpPr>
          <p:cNvPr id="850949" name="Text Box 5"/>
          <p:cNvSpPr txBox="1">
            <a:spLocks noChangeArrowheads="1"/>
          </p:cNvSpPr>
          <p:nvPr/>
        </p:nvSpPr>
        <p:spPr bwMode="auto">
          <a:xfrm>
            <a:off x="2971800" y="1219200"/>
            <a:ext cx="40386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Function </a:t>
            </a:r>
            <a:r>
              <a:rPr lang="en-US" b="1">
                <a:solidFill>
                  <a:schemeClr val="tx1"/>
                </a:solidFill>
                <a:latin typeface="Courier New" charset="0"/>
                <a:ea typeface="Times New Roman" charset="0"/>
                <a:cs typeface="AGaramond" charset="0"/>
              </a:rPr>
              <a:t>swap</a:t>
            </a:r>
            <a:r>
              <a:rPr lang="en-US">
                <a:solidFill>
                  <a:schemeClr val="tx1"/>
                </a:solidFill>
                <a:latin typeface="Times New Roman" charset="0"/>
                <a:ea typeface="Times New Roman" charset="0"/>
                <a:cs typeface="AGaramond" charset="0"/>
              </a:rPr>
              <a:t> changes the values of the </a:t>
            </a:r>
            <a:r>
              <a:rPr lang="en-US" b="1">
                <a:solidFill>
                  <a:schemeClr val="tx1"/>
                </a:solidFill>
                <a:latin typeface="Courier New" charset="0"/>
                <a:ea typeface="Times New Roman" charset="0"/>
                <a:cs typeface="AGaramond" charset="0"/>
              </a:rPr>
              <a:t>int</a:t>
            </a:r>
            <a:r>
              <a:rPr lang="en-US">
                <a:solidFill>
                  <a:schemeClr val="tx1"/>
                </a:solidFill>
                <a:latin typeface="Times New Roman" charset="0"/>
                <a:ea typeface="Times New Roman" charset="0"/>
                <a:cs typeface="AGaramond" charset="0"/>
              </a:rPr>
              <a:t>s that the two pointers point to</a:t>
            </a:r>
          </a:p>
        </p:txBody>
      </p:sp>
      <p:sp>
        <p:nvSpPr>
          <p:cNvPr id="15367" name="Line 6"/>
          <p:cNvSpPr>
            <a:spLocks noChangeShapeType="1"/>
          </p:cNvSpPr>
          <p:nvPr/>
        </p:nvSpPr>
        <p:spPr bwMode="auto">
          <a:xfrm flipH="1" flipV="1">
            <a:off x="2514600" y="8382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84183D3-4991-B547-8006-A5326C72DA20}" type="slidenum">
              <a:rPr lang="en-US" sz="1200">
                <a:solidFill>
                  <a:schemeClr val="tx1"/>
                </a:solidFill>
              </a:rPr>
              <a:pPr eaLnBrk="1" hangingPunct="1"/>
              <a:t>45</a:t>
            </a:fld>
            <a:endParaRPr lang="en-US" sz="1200">
              <a:solidFill>
                <a:schemeClr val="tx1"/>
              </a:solidFill>
            </a:endParaRPr>
          </a:p>
        </p:txBody>
      </p:sp>
      <p:sp>
        <p:nvSpPr>
          <p:cNvPr id="77827" name="Rectangle 2"/>
          <p:cNvSpPr>
            <a:spLocks noGrp="1" noChangeArrowheads="1"/>
          </p:cNvSpPr>
          <p:nvPr>
            <p:ph type="title"/>
          </p:nvPr>
        </p:nvSpPr>
        <p:spPr>
          <a:xfrm>
            <a:off x="912813" y="857250"/>
            <a:ext cx="8002587" cy="569913"/>
          </a:xfrm>
          <a:noFill/>
        </p:spPr>
        <p:txBody>
          <a:bodyPr>
            <a:spAutoFit/>
          </a:bodyPr>
          <a:lstStyle/>
          <a:p>
            <a:pPr eaLnBrk="1" hangingPunct="1"/>
            <a:r>
              <a:rPr lang="en-US" sz="3400" dirty="0">
                <a:latin typeface="Arial" charset="0"/>
              </a:rPr>
              <a:t>Software Engineering Observation </a:t>
            </a:r>
            <a:r>
              <a:rPr lang="en-US" sz="3400" dirty="0" smtClean="0">
                <a:latin typeface="Arial" charset="0"/>
              </a:rPr>
              <a:t>5.3</a:t>
            </a:r>
            <a:endParaRPr lang="en-US" sz="3400" dirty="0">
              <a:latin typeface="Arial" charset="0"/>
            </a:endParaRPr>
          </a:p>
        </p:txBody>
      </p:sp>
      <p:sp>
        <p:nvSpPr>
          <p:cNvPr id="77828" name="Rectangle 3"/>
          <p:cNvSpPr>
            <a:spLocks noGrp="1" noChangeArrowheads="1"/>
          </p:cNvSpPr>
          <p:nvPr>
            <p:ph type="body" idx="1"/>
          </p:nvPr>
        </p:nvSpPr>
        <p:spPr>
          <a:xfrm>
            <a:off x="838200" y="2930525"/>
            <a:ext cx="7469187" cy="1717675"/>
          </a:xfrm>
          <a:noFill/>
        </p:spPr>
        <p:txBody>
          <a:bodyPr anchor="t"/>
          <a:lstStyle/>
          <a:p>
            <a:pPr eaLnBrk="1" hangingPunct="1">
              <a:lnSpc>
                <a:spcPct val="95000"/>
              </a:lnSpc>
            </a:pPr>
            <a:r>
              <a:rPr lang="en-US">
                <a:latin typeface="Times New Roman" charset="0"/>
              </a:rPr>
              <a:t>Placing function prototypes in the definitions</a:t>
            </a:r>
            <a:br>
              <a:rPr lang="en-US">
                <a:latin typeface="Times New Roman" charset="0"/>
              </a:rPr>
            </a:br>
            <a:r>
              <a:rPr lang="en-US">
                <a:latin typeface="Times New Roman" charset="0"/>
              </a:rPr>
              <a:t>of other functions enforces the principle of least privilege by restricting proper function calls to the functions in which the prototypes appear.</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2FFA0CB-6088-FC4E-8155-2A5ACDB70FE7}" type="slidenum">
              <a:rPr lang="en-US" sz="1200">
                <a:solidFill>
                  <a:schemeClr val="tx1"/>
                </a:solidFill>
              </a:rPr>
              <a:pPr eaLnBrk="1" hangingPunct="1"/>
              <a:t>46</a:t>
            </a:fld>
            <a:endParaRPr lang="en-US" sz="1200">
              <a:solidFill>
                <a:schemeClr val="tx1"/>
              </a:solidFill>
            </a:endParaRPr>
          </a:p>
        </p:txBody>
      </p:sp>
      <p:sp>
        <p:nvSpPr>
          <p:cNvPr id="78851" name="Rectangle 2"/>
          <p:cNvSpPr>
            <a:spLocks noGrp="1" noChangeArrowheads="1"/>
          </p:cNvSpPr>
          <p:nvPr>
            <p:ph type="title"/>
          </p:nvPr>
        </p:nvSpPr>
        <p:spPr>
          <a:xfrm>
            <a:off x="912813" y="857250"/>
            <a:ext cx="8078787" cy="569913"/>
          </a:xfrm>
          <a:noFill/>
        </p:spPr>
        <p:txBody>
          <a:bodyPr>
            <a:spAutoFit/>
          </a:bodyPr>
          <a:lstStyle/>
          <a:p>
            <a:pPr eaLnBrk="1" hangingPunct="1"/>
            <a:r>
              <a:rPr lang="en-US" sz="3400" dirty="0">
                <a:latin typeface="Arial" charset="0"/>
              </a:rPr>
              <a:t>Software Engineering Observation </a:t>
            </a:r>
            <a:r>
              <a:rPr lang="en-US" sz="3400" dirty="0" smtClean="0">
                <a:latin typeface="Arial" charset="0"/>
              </a:rPr>
              <a:t>5.4</a:t>
            </a:r>
            <a:endParaRPr lang="en-US" sz="3400" dirty="0">
              <a:latin typeface="Arial" charset="0"/>
            </a:endParaRPr>
          </a:p>
        </p:txBody>
      </p:sp>
      <p:sp>
        <p:nvSpPr>
          <p:cNvPr id="78852" name="Rectangle 3"/>
          <p:cNvSpPr>
            <a:spLocks noGrp="1" noChangeArrowheads="1"/>
          </p:cNvSpPr>
          <p:nvPr>
            <p:ph type="body" idx="1"/>
          </p:nvPr>
        </p:nvSpPr>
        <p:spPr>
          <a:xfrm>
            <a:off x="1141413" y="2055813"/>
            <a:ext cx="6897687" cy="1311275"/>
          </a:xfrm>
          <a:noFill/>
        </p:spPr>
        <p:txBody>
          <a:bodyPr anchor="t"/>
          <a:lstStyle/>
          <a:p>
            <a:pPr eaLnBrk="1" hangingPunct="1">
              <a:lnSpc>
                <a:spcPct val="95000"/>
              </a:lnSpc>
            </a:pPr>
            <a:r>
              <a:rPr lang="en-US">
                <a:latin typeface="Times New Roman" charset="0"/>
              </a:rPr>
              <a:t>When passing an array to a function, also pass the size of the array. This helps make the function reusable in many programs.</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37C17E7-B29A-074B-ADB3-3C7F38139986}" type="slidenum">
              <a:rPr lang="en-US" sz="1200">
                <a:solidFill>
                  <a:schemeClr val="tx1"/>
                </a:solidFill>
              </a:rPr>
              <a:pPr eaLnBrk="1" hangingPunct="1"/>
              <a:t>47</a:t>
            </a:fld>
            <a:endParaRPr lang="en-US" sz="1200">
              <a:solidFill>
                <a:schemeClr val="tx1"/>
              </a:solidFill>
            </a:endParaRPr>
          </a:p>
        </p:txBody>
      </p:sp>
      <p:sp>
        <p:nvSpPr>
          <p:cNvPr id="79875" name="Rectangle 2"/>
          <p:cNvSpPr>
            <a:spLocks noGrp="1" noChangeArrowheads="1"/>
          </p:cNvSpPr>
          <p:nvPr>
            <p:ph type="title"/>
          </p:nvPr>
        </p:nvSpPr>
        <p:spPr>
          <a:xfrm>
            <a:off x="912813" y="857250"/>
            <a:ext cx="8002587" cy="569913"/>
          </a:xfrm>
          <a:noFill/>
        </p:spPr>
        <p:txBody>
          <a:bodyPr>
            <a:spAutoFit/>
          </a:bodyPr>
          <a:lstStyle/>
          <a:p>
            <a:pPr eaLnBrk="1" hangingPunct="1"/>
            <a:r>
              <a:rPr lang="en-US" sz="3400" dirty="0">
                <a:latin typeface="Arial" charset="0"/>
              </a:rPr>
              <a:t>Software Engineering Observation </a:t>
            </a:r>
            <a:r>
              <a:rPr lang="en-US" sz="3400" dirty="0" smtClean="0">
                <a:latin typeface="Arial" charset="0"/>
              </a:rPr>
              <a:t>5.5</a:t>
            </a:r>
            <a:endParaRPr lang="en-US" sz="3400" dirty="0">
              <a:latin typeface="Arial" charset="0"/>
            </a:endParaRPr>
          </a:p>
        </p:txBody>
      </p:sp>
      <p:sp>
        <p:nvSpPr>
          <p:cNvPr id="79876" name="Rectangle 3"/>
          <p:cNvSpPr>
            <a:spLocks noGrp="1" noChangeArrowheads="1"/>
          </p:cNvSpPr>
          <p:nvPr>
            <p:ph type="body" idx="1"/>
          </p:nvPr>
        </p:nvSpPr>
        <p:spPr>
          <a:xfrm>
            <a:off x="1141413" y="2055813"/>
            <a:ext cx="7316787" cy="2124075"/>
          </a:xfrm>
          <a:noFill/>
        </p:spPr>
        <p:txBody>
          <a:bodyPr anchor="t"/>
          <a:lstStyle/>
          <a:p>
            <a:pPr eaLnBrk="1" hangingPunct="1">
              <a:lnSpc>
                <a:spcPct val="95000"/>
              </a:lnSpc>
            </a:pPr>
            <a:r>
              <a:rPr lang="en-US">
                <a:latin typeface="Times New Roman" charset="0"/>
              </a:rPr>
              <a:t>Global variables usually violate the principle of least privilege and can lead to poor software engineering. Global variables should be used only to represent truly shared resources, such as the time of day.</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B910789B-6392-A745-B068-F047341ABCF3}" type="slidenum">
              <a:rPr lang="en-US" sz="1200">
                <a:solidFill>
                  <a:schemeClr val="tx1"/>
                </a:solidFill>
              </a:rPr>
              <a:pPr eaLnBrk="1" hangingPunct="1"/>
              <a:t>48</a:t>
            </a:fld>
            <a:endParaRPr lang="en-US" sz="1200">
              <a:solidFill>
                <a:schemeClr val="tx1"/>
              </a:solidFill>
            </a:endParaRPr>
          </a:p>
        </p:txBody>
      </p:sp>
      <p:sp>
        <p:nvSpPr>
          <p:cNvPr id="80899" name="Rectangle 2"/>
          <p:cNvSpPr>
            <a:spLocks noGrp="1" noChangeArrowheads="1"/>
          </p:cNvSpPr>
          <p:nvPr>
            <p:ph type="title"/>
          </p:nvPr>
        </p:nvSpPr>
        <p:spPr/>
        <p:txBody>
          <a:bodyPr/>
          <a:lstStyle/>
          <a:p>
            <a:pPr eaLnBrk="1" hangingPunct="1"/>
            <a:r>
              <a:rPr lang="en-US" dirty="0" smtClean="0">
                <a:latin typeface="Arial" charset="0"/>
              </a:rPr>
              <a:t>5.7 </a:t>
            </a:r>
            <a:r>
              <a:rPr lang="en-US" dirty="0" err="1">
                <a:latin typeface="Lucida Console" charset="0"/>
              </a:rPr>
              <a:t>sizeof</a:t>
            </a:r>
            <a:r>
              <a:rPr lang="en-US" dirty="0">
                <a:latin typeface="Arial" charset="0"/>
              </a:rPr>
              <a:t> Operator</a:t>
            </a:r>
          </a:p>
        </p:txBody>
      </p:sp>
      <p:sp>
        <p:nvSpPr>
          <p:cNvPr id="80900" name="Rectangle 3"/>
          <p:cNvSpPr>
            <a:spLocks noGrp="1" noChangeArrowheads="1"/>
          </p:cNvSpPr>
          <p:nvPr>
            <p:ph type="body" idx="1"/>
          </p:nvPr>
        </p:nvSpPr>
        <p:spPr>
          <a:xfrm>
            <a:off x="685800" y="1295400"/>
            <a:ext cx="8001000" cy="4495800"/>
          </a:xfrm>
        </p:spPr>
        <p:txBody>
          <a:bodyPr/>
          <a:lstStyle/>
          <a:p>
            <a:pPr eaLnBrk="1" hangingPunct="1">
              <a:lnSpc>
                <a:spcPct val="90000"/>
              </a:lnSpc>
            </a:pPr>
            <a:r>
              <a:rPr lang="en-US" sz="2600">
                <a:latin typeface="Lucida Console" charset="0"/>
              </a:rPr>
              <a:t>sizeof</a:t>
            </a:r>
          </a:p>
          <a:p>
            <a:pPr lvl="1" eaLnBrk="1" hangingPunct="1">
              <a:lnSpc>
                <a:spcPct val="90000"/>
              </a:lnSpc>
            </a:pPr>
            <a:r>
              <a:rPr lang="en-US">
                <a:latin typeface="Times New Roman" charset="0"/>
              </a:rPr>
              <a:t>Returns size of operand in bytes</a:t>
            </a:r>
          </a:p>
          <a:p>
            <a:pPr lvl="1" eaLnBrk="1" hangingPunct="1">
              <a:lnSpc>
                <a:spcPct val="90000"/>
              </a:lnSpc>
            </a:pPr>
            <a:r>
              <a:rPr lang="en-US">
                <a:latin typeface="Times New Roman" charset="0"/>
              </a:rPr>
              <a:t>For arrays:  size of 1 element * number of elements</a:t>
            </a:r>
          </a:p>
          <a:p>
            <a:pPr lvl="1" eaLnBrk="1" hangingPunct="1">
              <a:lnSpc>
                <a:spcPct val="90000"/>
              </a:lnSpc>
            </a:pPr>
            <a:r>
              <a:rPr lang="en-US">
                <a:latin typeface="Times New Roman" charset="0"/>
              </a:rPr>
              <a:t>if </a:t>
            </a:r>
            <a:r>
              <a:rPr lang="en-US" sz="2000">
                <a:latin typeface="Lucida Console" charset="0"/>
              </a:rPr>
              <a:t>sizeof( int )</a:t>
            </a:r>
            <a:r>
              <a:rPr lang="en-US">
                <a:latin typeface="Times New Roman" charset="0"/>
              </a:rPr>
              <a:t> equals </a:t>
            </a:r>
            <a:r>
              <a:rPr lang="en-US" sz="2000">
                <a:latin typeface="Lucida Console" charset="0"/>
              </a:rPr>
              <a:t>4</a:t>
            </a:r>
            <a:r>
              <a:rPr lang="en-US">
                <a:latin typeface="Times New Roman" charset="0"/>
              </a:rPr>
              <a:t> bytes, then</a:t>
            </a:r>
          </a:p>
          <a:p>
            <a:pPr lvl="3" eaLnBrk="1" hangingPunct="1">
              <a:lnSpc>
                <a:spcPct val="90000"/>
              </a:lnSpc>
            </a:pPr>
            <a:r>
              <a:rPr lang="en-US" sz="1800">
                <a:latin typeface="Lucida Console" charset="0"/>
              </a:rPr>
              <a:t>int myArray[ 10 ];</a:t>
            </a:r>
          </a:p>
          <a:p>
            <a:pPr lvl="3" eaLnBrk="1" hangingPunct="1">
              <a:lnSpc>
                <a:spcPct val="90000"/>
              </a:lnSpc>
            </a:pPr>
            <a:r>
              <a:rPr lang="en-US" sz="1800">
                <a:latin typeface="Lucida Console" charset="0"/>
              </a:rPr>
              <a:t>printf( "%d", sizeof( myArray ) );</a:t>
            </a:r>
          </a:p>
          <a:p>
            <a:pPr lvl="2" eaLnBrk="1" hangingPunct="1">
              <a:lnSpc>
                <a:spcPct val="90000"/>
              </a:lnSpc>
            </a:pPr>
            <a:r>
              <a:rPr lang="en-US">
                <a:latin typeface="Times New Roman" charset="0"/>
              </a:rPr>
              <a:t>will print </a:t>
            </a:r>
            <a:r>
              <a:rPr lang="en-US" sz="1800">
                <a:latin typeface="Lucida Console" charset="0"/>
              </a:rPr>
              <a:t>40</a:t>
            </a:r>
          </a:p>
          <a:p>
            <a:pPr eaLnBrk="1" hangingPunct="1">
              <a:lnSpc>
                <a:spcPct val="90000"/>
              </a:lnSpc>
            </a:pPr>
            <a:r>
              <a:rPr lang="en-US" sz="2600">
                <a:latin typeface="Lucida Console" charset="0"/>
              </a:rPr>
              <a:t>sizeof</a:t>
            </a:r>
            <a:r>
              <a:rPr lang="en-US">
                <a:latin typeface="Times New Roman" charset="0"/>
              </a:rPr>
              <a:t> can be used with</a:t>
            </a:r>
          </a:p>
          <a:p>
            <a:pPr lvl="1" eaLnBrk="1" hangingPunct="1">
              <a:lnSpc>
                <a:spcPct val="90000"/>
              </a:lnSpc>
            </a:pPr>
            <a:r>
              <a:rPr lang="en-US">
                <a:latin typeface="Times New Roman" charset="0"/>
              </a:rPr>
              <a:t>Variable names</a:t>
            </a:r>
          </a:p>
          <a:p>
            <a:pPr lvl="1" eaLnBrk="1" hangingPunct="1">
              <a:lnSpc>
                <a:spcPct val="90000"/>
              </a:lnSpc>
            </a:pPr>
            <a:r>
              <a:rPr lang="en-US">
                <a:latin typeface="Times New Roman" charset="0"/>
              </a:rPr>
              <a:t>Type name</a:t>
            </a:r>
          </a:p>
          <a:p>
            <a:pPr lvl="1" eaLnBrk="1" hangingPunct="1">
              <a:lnSpc>
                <a:spcPct val="90000"/>
              </a:lnSpc>
            </a:pPr>
            <a:r>
              <a:rPr lang="en-US">
                <a:latin typeface="Times New Roman" charset="0"/>
              </a:rPr>
              <a:t>Constant values</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F67FEFA-2066-8A46-9DBA-B5E9BA1316E6}" type="slidenum">
              <a:rPr lang="en-US" sz="1200">
                <a:solidFill>
                  <a:schemeClr val="tx1"/>
                </a:solidFill>
              </a:rPr>
              <a:pPr eaLnBrk="1" hangingPunct="1"/>
              <a:t>49</a:t>
            </a:fld>
            <a:endParaRPr lang="en-US" sz="1200">
              <a:solidFill>
                <a:schemeClr val="tx1"/>
              </a:solidFill>
            </a:endParaRPr>
          </a:p>
        </p:txBody>
      </p:sp>
      <p:graphicFrame>
        <p:nvGraphicFramePr>
          <p:cNvPr id="16386" name="Object 2"/>
          <p:cNvGraphicFramePr>
            <a:graphicFrameLocks noChangeAspect="1"/>
          </p:cNvGraphicFramePr>
          <p:nvPr/>
        </p:nvGraphicFramePr>
        <p:xfrm>
          <a:off x="0" y="0"/>
          <a:ext cx="7061200" cy="6148388"/>
        </p:xfrm>
        <a:graphic>
          <a:graphicData uri="http://schemas.openxmlformats.org/presentationml/2006/ole">
            <mc:AlternateContent xmlns:mc="http://schemas.openxmlformats.org/markup-compatibility/2006">
              <mc:Choice xmlns:v="urn:schemas-microsoft-com:vml" Requires="v">
                <p:oleObj spid="_x0000_s16417" name="Document" r:id="rId5" imgW="7062810" imgH="6150931" progId="Word.Document.8">
                  <p:embed/>
                </p:oleObj>
              </mc:Choice>
              <mc:Fallback>
                <p:oleObj name="Document" r:id="rId5" imgW="7062810" imgH="6150931" progId="Word.Document.8">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614838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6388"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16389" name="Rectangle 4"/>
          <p:cNvSpPr>
            <a:spLocks noChangeArrowheads="1"/>
          </p:cNvSpPr>
          <p:nvPr/>
        </p:nvSpPr>
        <p:spPr bwMode="auto">
          <a:xfrm>
            <a:off x="7162800" y="10683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fig09_16.c</a:t>
            </a:r>
          </a:p>
        </p:txBody>
      </p:sp>
      <p:sp>
        <p:nvSpPr>
          <p:cNvPr id="851973" name="Text Box 5"/>
          <p:cNvSpPr txBox="1">
            <a:spLocks noChangeArrowheads="1"/>
          </p:cNvSpPr>
          <p:nvPr/>
        </p:nvSpPr>
        <p:spPr bwMode="auto">
          <a:xfrm>
            <a:off x="4343400" y="1676400"/>
            <a:ext cx="44958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b="1">
                <a:solidFill>
                  <a:schemeClr val="tx1"/>
                </a:solidFill>
                <a:latin typeface="Courier New" charset="0"/>
                <a:ea typeface="Times New Roman" charset="0"/>
                <a:cs typeface="AGaramond" charset="0"/>
              </a:rPr>
              <a:t>float</a:t>
            </a:r>
            <a:r>
              <a:rPr lang="en-US">
                <a:solidFill>
                  <a:schemeClr val="tx1"/>
                </a:solidFill>
                <a:latin typeface="Times New Roman" charset="0"/>
                <a:ea typeface="Times New Roman" charset="0"/>
                <a:cs typeface="AGaramond" charset="0"/>
              </a:rPr>
              <a:t>s take up 4 bytes in memory, so 20 </a:t>
            </a:r>
            <a:r>
              <a:rPr lang="en-US" b="1">
                <a:solidFill>
                  <a:schemeClr val="tx1"/>
                </a:solidFill>
                <a:latin typeface="Courier New" charset="0"/>
                <a:ea typeface="Times New Roman" charset="0"/>
                <a:cs typeface="AGaramond" charset="0"/>
              </a:rPr>
              <a:t>float</a:t>
            </a:r>
            <a:r>
              <a:rPr lang="en-US">
                <a:solidFill>
                  <a:schemeClr val="tx1"/>
                </a:solidFill>
                <a:latin typeface="Times New Roman" charset="0"/>
                <a:ea typeface="Times New Roman" charset="0"/>
                <a:cs typeface="AGaramond" charset="0"/>
              </a:rPr>
              <a:t>s take up 80 bytes</a:t>
            </a:r>
          </a:p>
        </p:txBody>
      </p:sp>
      <p:sp>
        <p:nvSpPr>
          <p:cNvPr id="16391" name="Line 6"/>
          <p:cNvSpPr>
            <a:spLocks noChangeShapeType="1"/>
          </p:cNvSpPr>
          <p:nvPr/>
        </p:nvSpPr>
        <p:spPr bwMode="auto">
          <a:xfrm flipH="1">
            <a:off x="3733800" y="19812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090445D-8628-8E46-8E69-F97C7D136FF0}" type="slidenum">
              <a:rPr lang="en-US" sz="1200">
                <a:solidFill>
                  <a:schemeClr val="tx1"/>
                </a:solidFill>
              </a:rPr>
              <a:pPr eaLnBrk="1" hangingPunct="1"/>
              <a:t>5</a:t>
            </a:fld>
            <a:endParaRPr lang="en-US" sz="1200">
              <a:solidFill>
                <a:schemeClr val="tx1"/>
              </a:solidFill>
            </a:endParaRPr>
          </a:p>
        </p:txBody>
      </p:sp>
      <p:sp>
        <p:nvSpPr>
          <p:cNvPr id="52227" name="Rectangle 2"/>
          <p:cNvSpPr>
            <a:spLocks noGrp="1" noChangeArrowheads="1"/>
          </p:cNvSpPr>
          <p:nvPr>
            <p:ph type="title"/>
          </p:nvPr>
        </p:nvSpPr>
        <p:spPr/>
        <p:txBody>
          <a:bodyPr/>
          <a:lstStyle/>
          <a:p>
            <a:pPr eaLnBrk="1" hangingPunct="1"/>
            <a:r>
              <a:rPr lang="en-US" sz="3200" dirty="0" smtClean="0">
                <a:latin typeface="Arial" charset="0"/>
              </a:rPr>
              <a:t>5.2 </a:t>
            </a:r>
            <a:r>
              <a:rPr lang="en-US" sz="3200" dirty="0">
                <a:latin typeface="Arial" charset="0"/>
              </a:rPr>
              <a:t>Pointer Variable Definitions and Initialization</a:t>
            </a:r>
          </a:p>
        </p:txBody>
      </p:sp>
      <p:sp>
        <p:nvSpPr>
          <p:cNvPr id="52228" name="Rectangle 3"/>
          <p:cNvSpPr>
            <a:spLocks noGrp="1" noChangeArrowheads="1"/>
          </p:cNvSpPr>
          <p:nvPr>
            <p:ph type="body" idx="1"/>
          </p:nvPr>
        </p:nvSpPr>
        <p:spPr>
          <a:xfrm>
            <a:off x="609600" y="2209800"/>
            <a:ext cx="8001000" cy="2819400"/>
          </a:xfrm>
        </p:spPr>
        <p:txBody>
          <a:bodyPr/>
          <a:lstStyle/>
          <a:p>
            <a:pPr eaLnBrk="1" hangingPunct="1"/>
            <a:r>
              <a:rPr lang="en-US">
                <a:latin typeface="Times New Roman" charset="0"/>
              </a:rPr>
              <a:t>Pointer variables</a:t>
            </a:r>
          </a:p>
          <a:p>
            <a:pPr lvl="1" eaLnBrk="1" hangingPunct="1"/>
            <a:r>
              <a:rPr lang="en-US">
                <a:latin typeface="Times New Roman" charset="0"/>
              </a:rPr>
              <a:t>Contain memory addresses as their values</a:t>
            </a:r>
          </a:p>
          <a:p>
            <a:pPr lvl="1" eaLnBrk="1" hangingPunct="1"/>
            <a:r>
              <a:rPr lang="en-US">
                <a:latin typeface="Times New Roman" charset="0"/>
              </a:rPr>
              <a:t>Normal variables contain a specific value (direct reference)</a:t>
            </a:r>
          </a:p>
          <a:p>
            <a:pPr lvl="1" eaLnBrk="1" hangingPunct="1"/>
            <a:r>
              <a:rPr lang="en-US">
                <a:latin typeface="Times New Roman" charset="0"/>
              </a:rPr>
              <a:t>Pointers contain address of a variable that has a specific value (indirect reference)</a:t>
            </a:r>
          </a:p>
          <a:p>
            <a:pPr lvl="1" eaLnBrk="1" hangingPunct="1"/>
            <a:r>
              <a:rPr lang="en-US">
                <a:latin typeface="Times New Roman" charset="0"/>
              </a:rPr>
              <a:t>Indirection </a:t>
            </a:r>
            <a:r>
              <a:rPr lang="en-US">
                <a:latin typeface="Times New Roman" charset="0"/>
                <a:cs typeface="Times New Roman" charset="0"/>
              </a:rPr>
              <a:t>–</a:t>
            </a:r>
            <a:r>
              <a:rPr lang="en-US">
                <a:latin typeface="Times New Roman" charset="0"/>
              </a:rPr>
              <a:t> referencing a pointer value</a:t>
            </a: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54A3827-0F09-1F40-B137-6163BD2AA27D}" type="slidenum">
              <a:rPr lang="en-US" sz="1200">
                <a:solidFill>
                  <a:schemeClr val="tx1"/>
                </a:solidFill>
              </a:rPr>
              <a:pPr eaLnBrk="1" hangingPunct="1"/>
              <a:t>50</a:t>
            </a:fld>
            <a:endParaRPr lang="en-US" sz="1200">
              <a:solidFill>
                <a:schemeClr val="tx1"/>
              </a:solidFill>
            </a:endParaRPr>
          </a:p>
        </p:txBody>
      </p:sp>
      <p:sp>
        <p:nvSpPr>
          <p:cNvPr id="81923"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Performance Tip </a:t>
            </a:r>
            <a:r>
              <a:rPr lang="en-US" dirty="0" smtClean="0">
                <a:latin typeface="Arial" charset="0"/>
              </a:rPr>
              <a:t>5.2</a:t>
            </a:r>
            <a:endParaRPr lang="en-US" dirty="0">
              <a:latin typeface="Arial" charset="0"/>
            </a:endParaRPr>
          </a:p>
        </p:txBody>
      </p:sp>
      <p:sp>
        <p:nvSpPr>
          <p:cNvPr id="81924" name="Rectangle 3"/>
          <p:cNvSpPr>
            <a:spLocks noGrp="1" noChangeArrowheads="1"/>
          </p:cNvSpPr>
          <p:nvPr>
            <p:ph type="body" idx="1"/>
          </p:nvPr>
        </p:nvSpPr>
        <p:spPr>
          <a:xfrm>
            <a:off x="1141413" y="2055813"/>
            <a:ext cx="6884987" cy="904875"/>
          </a:xfrm>
          <a:noFill/>
        </p:spPr>
        <p:txBody>
          <a:bodyPr anchor="t"/>
          <a:lstStyle/>
          <a:p>
            <a:pPr eaLnBrk="1" hangingPunct="1">
              <a:lnSpc>
                <a:spcPct val="95000"/>
              </a:lnSpc>
            </a:pPr>
            <a:r>
              <a:rPr lang="en-US">
                <a:latin typeface="Lucida Console" charset="0"/>
              </a:rPr>
              <a:t>sizeof</a:t>
            </a:r>
            <a:r>
              <a:rPr lang="en-US">
                <a:latin typeface="Times New Roman" charset="0"/>
              </a:rPr>
              <a:t> is a compile-time operator, so it does not incur any execution-time overhead. </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3DA6F82-B00E-C448-BD48-688B21D7E8E0}" type="slidenum">
              <a:rPr lang="en-US" sz="1200">
                <a:solidFill>
                  <a:schemeClr val="tx1"/>
                </a:solidFill>
              </a:rPr>
              <a:pPr eaLnBrk="1" hangingPunct="1"/>
              <a:t>51</a:t>
            </a:fld>
            <a:endParaRPr lang="en-US" sz="1200">
              <a:solidFill>
                <a:schemeClr val="tx1"/>
              </a:solidFill>
            </a:endParaRPr>
          </a:p>
        </p:txBody>
      </p:sp>
      <p:sp>
        <p:nvSpPr>
          <p:cNvPr id="82947"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Portability Tip </a:t>
            </a:r>
            <a:r>
              <a:rPr lang="en-US" dirty="0" smtClean="0">
                <a:latin typeface="Arial" charset="0"/>
              </a:rPr>
              <a:t>5.2</a:t>
            </a:r>
            <a:endParaRPr lang="en-US" dirty="0">
              <a:latin typeface="Arial" charset="0"/>
            </a:endParaRPr>
          </a:p>
        </p:txBody>
      </p:sp>
      <p:sp>
        <p:nvSpPr>
          <p:cNvPr id="82948" name="Rectangle 3"/>
          <p:cNvSpPr>
            <a:spLocks noGrp="1" noChangeArrowheads="1"/>
          </p:cNvSpPr>
          <p:nvPr>
            <p:ph type="body" idx="1"/>
          </p:nvPr>
        </p:nvSpPr>
        <p:spPr>
          <a:xfrm>
            <a:off x="1141413" y="2055813"/>
            <a:ext cx="7545387" cy="2530475"/>
          </a:xfrm>
          <a:noFill/>
        </p:spPr>
        <p:txBody>
          <a:bodyPr anchor="t"/>
          <a:lstStyle/>
          <a:p>
            <a:pPr eaLnBrk="1" hangingPunct="1">
              <a:lnSpc>
                <a:spcPct val="95000"/>
              </a:lnSpc>
            </a:pPr>
            <a:r>
              <a:rPr lang="en-US">
                <a:latin typeface="Times New Roman" charset="0"/>
              </a:rPr>
              <a:t>The number of bytes used to store a particular data type may vary between systems. When writing programs that depend on data type sizes and that will run on several computer systems, use </a:t>
            </a:r>
            <a:r>
              <a:rPr lang="en-US">
                <a:latin typeface="Lucida Console" charset="0"/>
              </a:rPr>
              <a:t>sizeof</a:t>
            </a:r>
            <a:r>
              <a:rPr lang="en-US">
                <a:latin typeface="Times New Roman" charset="0"/>
              </a:rPr>
              <a:t> to determine the number of bytes used to store the data types.</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4C93B932-9ACA-AD47-911F-119DE6D84822}" type="slidenum">
              <a:rPr lang="en-US" sz="1200">
                <a:solidFill>
                  <a:schemeClr val="tx1"/>
                </a:solidFill>
              </a:rPr>
              <a:pPr eaLnBrk="1" hangingPunct="1"/>
              <a:t>52</a:t>
            </a:fld>
            <a:endParaRPr lang="en-US" sz="1200">
              <a:solidFill>
                <a:schemeClr val="tx1"/>
              </a:solidFill>
            </a:endParaRPr>
          </a:p>
        </p:txBody>
      </p:sp>
      <p:graphicFrame>
        <p:nvGraphicFramePr>
          <p:cNvPr id="17410" name="Object 2"/>
          <p:cNvGraphicFramePr>
            <a:graphicFrameLocks noChangeAspect="1"/>
          </p:cNvGraphicFramePr>
          <p:nvPr/>
        </p:nvGraphicFramePr>
        <p:xfrm>
          <a:off x="0" y="0"/>
          <a:ext cx="7061200" cy="3535363"/>
        </p:xfrm>
        <a:graphic>
          <a:graphicData uri="http://schemas.openxmlformats.org/presentationml/2006/ole">
            <mc:AlternateContent xmlns:mc="http://schemas.openxmlformats.org/markup-compatibility/2006">
              <mc:Choice xmlns:v="urn:schemas-microsoft-com:vml" Requires="v">
                <p:oleObj spid="_x0000_s17439" name="Document" r:id="rId5" imgW="7062810" imgH="3537082" progId="Word.Document.8">
                  <p:embed/>
                </p:oleObj>
              </mc:Choice>
              <mc:Fallback>
                <p:oleObj name="Document" r:id="rId5" imgW="7062810" imgH="3537082" progId="Word.Document.8">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353536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7412"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17413"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fig09_19.c</a:t>
            </a:r>
          </a:p>
          <a:p>
            <a:pPr>
              <a:spcAft>
                <a:spcPts val="1600"/>
              </a:spcAft>
              <a:buClrTx/>
            </a:pPr>
            <a:r>
              <a:rPr lang="en-US">
                <a:solidFill>
                  <a:schemeClr val="tx1"/>
                </a:solidFill>
                <a:latin typeface="Times New Roman" charset="0"/>
              </a:rPr>
              <a:t>(1 of 2 )</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196158F-5905-1647-A472-939374612FE9}" type="slidenum">
              <a:rPr lang="en-US" sz="1200">
                <a:solidFill>
                  <a:schemeClr val="tx1"/>
                </a:solidFill>
              </a:rPr>
              <a:pPr eaLnBrk="1" hangingPunct="1"/>
              <a:t>53</a:t>
            </a:fld>
            <a:endParaRPr lang="en-US" sz="1200">
              <a:solidFill>
                <a:schemeClr val="tx1"/>
              </a:solidFill>
            </a:endParaRPr>
          </a:p>
        </p:txBody>
      </p:sp>
      <p:graphicFrame>
        <p:nvGraphicFramePr>
          <p:cNvPr id="18434" name="Object 2"/>
          <p:cNvGraphicFramePr>
            <a:graphicFrameLocks noChangeAspect="1"/>
          </p:cNvGraphicFramePr>
          <p:nvPr/>
        </p:nvGraphicFramePr>
        <p:xfrm>
          <a:off x="0" y="0"/>
          <a:ext cx="7061200" cy="5889625"/>
        </p:xfrm>
        <a:graphic>
          <a:graphicData uri="http://schemas.openxmlformats.org/presentationml/2006/ole">
            <mc:AlternateContent xmlns:mc="http://schemas.openxmlformats.org/markup-compatibility/2006">
              <mc:Choice xmlns:v="urn:schemas-microsoft-com:vml" Requires="v">
                <p:oleObj spid="_x0000_s18463" name="Document" r:id="rId5" imgW="7062810" imgH="5892138" progId="Word.Document.8">
                  <p:embed/>
                </p:oleObj>
              </mc:Choice>
              <mc:Fallback>
                <p:oleObj name="Document" r:id="rId5" imgW="7062810" imgH="5892138" progId="Word.Document.8">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58896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8436"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18437"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fig09_19.c</a:t>
            </a:r>
          </a:p>
          <a:p>
            <a:pPr>
              <a:spcAft>
                <a:spcPts val="1600"/>
              </a:spcAft>
              <a:buClrTx/>
            </a:pPr>
            <a:r>
              <a:rPr lang="en-US">
                <a:solidFill>
                  <a:schemeClr val="tx1"/>
                </a:solidFill>
                <a:latin typeface="Times New Roman" charset="0"/>
              </a:rPr>
              <a:t>(2 of 2 )</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D553508-26BA-B241-A048-654143706641}" type="slidenum">
              <a:rPr lang="en-US" sz="1200">
                <a:solidFill>
                  <a:schemeClr val="tx1"/>
                </a:solidFill>
              </a:rPr>
              <a:pPr eaLnBrk="1" hangingPunct="1"/>
              <a:t>54</a:t>
            </a:fld>
            <a:endParaRPr lang="en-US" sz="1200">
              <a:solidFill>
                <a:schemeClr val="tx1"/>
              </a:solidFill>
            </a:endParaRPr>
          </a:p>
        </p:txBody>
      </p:sp>
      <p:sp>
        <p:nvSpPr>
          <p:cNvPr id="83971" name="Rectangle 2"/>
          <p:cNvSpPr>
            <a:spLocks noGrp="1" noChangeArrowheads="1"/>
          </p:cNvSpPr>
          <p:nvPr>
            <p:ph type="title"/>
          </p:nvPr>
        </p:nvSpPr>
        <p:spPr/>
        <p:txBody>
          <a:bodyPr/>
          <a:lstStyle/>
          <a:p>
            <a:pPr eaLnBrk="1" hangingPunct="1"/>
            <a:r>
              <a:rPr lang="en-US" sz="3200" dirty="0" smtClean="0">
                <a:latin typeface="Arial" charset="0"/>
              </a:rPr>
              <a:t>5.8 </a:t>
            </a:r>
            <a:r>
              <a:rPr lang="en-US" sz="3200" dirty="0">
                <a:latin typeface="Arial" charset="0"/>
              </a:rPr>
              <a:t>Pointer Expressions and Pointer Arithmetic</a:t>
            </a:r>
          </a:p>
        </p:txBody>
      </p:sp>
      <p:sp>
        <p:nvSpPr>
          <p:cNvPr id="83972" name="Rectangle 3"/>
          <p:cNvSpPr>
            <a:spLocks noGrp="1" noChangeArrowheads="1"/>
          </p:cNvSpPr>
          <p:nvPr>
            <p:ph type="body" idx="1"/>
          </p:nvPr>
        </p:nvSpPr>
        <p:spPr>
          <a:xfrm>
            <a:off x="609600" y="2133600"/>
            <a:ext cx="8001000" cy="2819400"/>
          </a:xfrm>
        </p:spPr>
        <p:txBody>
          <a:bodyPr/>
          <a:lstStyle/>
          <a:p>
            <a:pPr eaLnBrk="1" hangingPunct="1"/>
            <a:r>
              <a:rPr lang="en-US" dirty="0">
                <a:latin typeface="Times New Roman" charset="0"/>
              </a:rPr>
              <a:t>Arithmetic operations can be performed on pointers</a:t>
            </a:r>
          </a:p>
          <a:p>
            <a:pPr lvl="1" eaLnBrk="1" hangingPunct="1"/>
            <a:r>
              <a:rPr lang="en-US" dirty="0">
                <a:latin typeface="Times New Roman" charset="0"/>
              </a:rPr>
              <a:t>Increment/decrement pointer  (</a:t>
            </a:r>
            <a:r>
              <a:rPr lang="en-US" sz="2000" dirty="0">
                <a:latin typeface="Lucida Console" charset="0"/>
              </a:rPr>
              <a:t>++</a:t>
            </a:r>
            <a:r>
              <a:rPr lang="en-US" dirty="0">
                <a:latin typeface="Times New Roman" charset="0"/>
              </a:rPr>
              <a:t> or </a:t>
            </a:r>
            <a:r>
              <a:rPr lang="en-US" sz="2000" dirty="0">
                <a:latin typeface="Lucida Console" charset="0"/>
              </a:rPr>
              <a:t>--</a:t>
            </a:r>
            <a:r>
              <a:rPr lang="en-US" dirty="0">
                <a:latin typeface="Times New Roman" charset="0"/>
              </a:rPr>
              <a:t>)</a:t>
            </a:r>
          </a:p>
          <a:p>
            <a:pPr lvl="1" eaLnBrk="1" hangingPunct="1"/>
            <a:r>
              <a:rPr lang="en-US" dirty="0">
                <a:latin typeface="Times New Roman" charset="0"/>
              </a:rPr>
              <a:t>Add an integer to a pointer( </a:t>
            </a:r>
            <a:r>
              <a:rPr lang="en-US" sz="2000" dirty="0">
                <a:latin typeface="Lucida Console" charset="0"/>
              </a:rPr>
              <a:t>+</a:t>
            </a:r>
            <a:r>
              <a:rPr lang="en-US" dirty="0">
                <a:latin typeface="Times New Roman" charset="0"/>
              </a:rPr>
              <a:t> or </a:t>
            </a:r>
            <a:r>
              <a:rPr lang="en-US" sz="2000" dirty="0">
                <a:latin typeface="Lucida Console" charset="0"/>
              </a:rPr>
              <a:t>+=</a:t>
            </a:r>
            <a:r>
              <a:rPr lang="en-US" dirty="0">
                <a:latin typeface="Times New Roman" charset="0"/>
              </a:rPr>
              <a:t> , </a:t>
            </a:r>
            <a:r>
              <a:rPr lang="en-US" sz="2000" dirty="0">
                <a:latin typeface="Lucida Console" charset="0"/>
              </a:rPr>
              <a:t>-</a:t>
            </a:r>
            <a:r>
              <a:rPr lang="en-US" dirty="0">
                <a:latin typeface="Times New Roman" charset="0"/>
              </a:rPr>
              <a:t> or </a:t>
            </a:r>
            <a:r>
              <a:rPr lang="en-US" sz="2000" dirty="0">
                <a:latin typeface="Lucida Console" charset="0"/>
              </a:rPr>
              <a:t>-=</a:t>
            </a:r>
            <a:r>
              <a:rPr lang="en-US" dirty="0">
                <a:latin typeface="Times New Roman" charset="0"/>
              </a:rPr>
              <a:t>)</a:t>
            </a:r>
          </a:p>
          <a:p>
            <a:pPr lvl="1" eaLnBrk="1" hangingPunct="1"/>
            <a:r>
              <a:rPr lang="en-US" dirty="0">
                <a:latin typeface="Times New Roman" charset="0"/>
              </a:rPr>
              <a:t>Pointers may be subtracted from each other</a:t>
            </a:r>
          </a:p>
          <a:p>
            <a:pPr lvl="1" eaLnBrk="1" hangingPunct="1"/>
            <a:r>
              <a:rPr lang="en-US" dirty="0">
                <a:latin typeface="Times New Roman" charset="0"/>
              </a:rPr>
              <a:t>Operations meaningless unless performed on an array</a:t>
            </a: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5A21BEE4-8DBA-0146-9EFC-D012464C15B2}" type="slidenum">
              <a:rPr lang="en-US" sz="1200">
                <a:solidFill>
                  <a:schemeClr val="tx1"/>
                </a:solidFill>
              </a:rPr>
              <a:pPr eaLnBrk="1" hangingPunct="1"/>
              <a:t>55</a:t>
            </a:fld>
            <a:endParaRPr lang="en-US" sz="1200">
              <a:solidFill>
                <a:schemeClr val="tx1"/>
              </a:solidFill>
            </a:endParaRPr>
          </a:p>
        </p:txBody>
      </p:sp>
      <p:sp>
        <p:nvSpPr>
          <p:cNvPr id="84995" name="Rectangle 2"/>
          <p:cNvSpPr>
            <a:spLocks noGrp="1" noChangeArrowheads="1"/>
          </p:cNvSpPr>
          <p:nvPr>
            <p:ph type="title"/>
          </p:nvPr>
        </p:nvSpPr>
        <p:spPr/>
        <p:txBody>
          <a:bodyPr/>
          <a:lstStyle/>
          <a:p>
            <a:pPr eaLnBrk="1" hangingPunct="1"/>
            <a:r>
              <a:rPr lang="en-US" sz="3200" dirty="0" smtClean="0">
                <a:latin typeface="Arial" charset="0"/>
              </a:rPr>
              <a:t>5.8 </a:t>
            </a:r>
            <a:r>
              <a:rPr lang="en-US" sz="3200" dirty="0">
                <a:latin typeface="Arial" charset="0"/>
              </a:rPr>
              <a:t>Pointer Expressions and Pointer Arithmetic</a:t>
            </a:r>
          </a:p>
        </p:txBody>
      </p:sp>
      <p:sp>
        <p:nvSpPr>
          <p:cNvPr id="84996" name="Rectangle 3"/>
          <p:cNvSpPr>
            <a:spLocks noGrp="1" noChangeArrowheads="1"/>
          </p:cNvSpPr>
          <p:nvPr>
            <p:ph type="body" idx="1"/>
          </p:nvPr>
        </p:nvSpPr>
        <p:spPr>
          <a:xfrm>
            <a:off x="609600" y="2286000"/>
            <a:ext cx="8001000" cy="2667000"/>
          </a:xfrm>
        </p:spPr>
        <p:txBody>
          <a:bodyPr/>
          <a:lstStyle/>
          <a:p>
            <a:pPr eaLnBrk="1" hangingPunct="1"/>
            <a:r>
              <a:rPr lang="en-US" dirty="0">
                <a:latin typeface="Times New Roman" charset="0"/>
              </a:rPr>
              <a:t>5 element </a:t>
            </a:r>
            <a:r>
              <a:rPr lang="en-US" sz="2600" dirty="0" err="1">
                <a:latin typeface="Lucida Console" charset="0"/>
              </a:rPr>
              <a:t>int</a:t>
            </a:r>
            <a:r>
              <a:rPr lang="en-US" dirty="0">
                <a:latin typeface="Times New Roman" charset="0"/>
              </a:rPr>
              <a:t> array on machine with 4 byte </a:t>
            </a:r>
            <a:r>
              <a:rPr lang="en-US" sz="2600" dirty="0" err="1">
                <a:latin typeface="Lucida Console" charset="0"/>
              </a:rPr>
              <a:t>ints</a:t>
            </a:r>
            <a:endParaRPr lang="en-US" sz="2600" dirty="0">
              <a:latin typeface="Lucida Console" charset="0"/>
            </a:endParaRPr>
          </a:p>
          <a:p>
            <a:pPr lvl="1" eaLnBrk="1" hangingPunct="1"/>
            <a:r>
              <a:rPr lang="en-US" sz="2000" dirty="0" err="1">
                <a:latin typeface="Lucida Console" charset="0"/>
              </a:rPr>
              <a:t>vPtr</a:t>
            </a:r>
            <a:r>
              <a:rPr lang="en-US" dirty="0">
                <a:latin typeface="Times New Roman" charset="0"/>
              </a:rPr>
              <a:t> points to first element </a:t>
            </a:r>
            <a:r>
              <a:rPr lang="en-US" sz="2000" dirty="0">
                <a:latin typeface="Lucida Console" charset="0"/>
              </a:rPr>
              <a:t>v[ 0 ]</a:t>
            </a:r>
          </a:p>
          <a:p>
            <a:pPr lvl="2" eaLnBrk="1" hangingPunct="1"/>
            <a:r>
              <a:rPr lang="en-US" dirty="0">
                <a:latin typeface="Times New Roman" charset="0"/>
              </a:rPr>
              <a:t>at location </a:t>
            </a:r>
            <a:r>
              <a:rPr lang="en-US" sz="1800" dirty="0">
                <a:latin typeface="Lucida Console" charset="0"/>
              </a:rPr>
              <a:t>3000 (</a:t>
            </a:r>
            <a:r>
              <a:rPr lang="en-US" sz="1800" dirty="0" err="1">
                <a:latin typeface="Lucida Console" charset="0"/>
              </a:rPr>
              <a:t>vPtr</a:t>
            </a:r>
            <a:r>
              <a:rPr lang="en-US" sz="1800" dirty="0">
                <a:latin typeface="Lucida Console" charset="0"/>
              </a:rPr>
              <a:t> = 3000)</a:t>
            </a:r>
          </a:p>
          <a:p>
            <a:pPr lvl="1" eaLnBrk="1" hangingPunct="1"/>
            <a:r>
              <a:rPr lang="en-US" sz="2000" dirty="0" err="1">
                <a:latin typeface="Lucida Console" charset="0"/>
              </a:rPr>
              <a:t>vPtr</a:t>
            </a:r>
            <a:r>
              <a:rPr lang="en-US" sz="2000" dirty="0">
                <a:latin typeface="Lucida Console" charset="0"/>
              </a:rPr>
              <a:t> += 2;</a:t>
            </a:r>
            <a:r>
              <a:rPr lang="en-US" dirty="0">
                <a:latin typeface="Times New Roman" charset="0"/>
              </a:rPr>
              <a:t> sets </a:t>
            </a:r>
            <a:r>
              <a:rPr lang="en-US" sz="2000" dirty="0" err="1">
                <a:latin typeface="Lucida Console" charset="0"/>
              </a:rPr>
              <a:t>vPtr</a:t>
            </a:r>
            <a:r>
              <a:rPr lang="en-US" dirty="0">
                <a:latin typeface="Times New Roman" charset="0"/>
              </a:rPr>
              <a:t> to </a:t>
            </a:r>
            <a:r>
              <a:rPr lang="en-US" sz="2000" dirty="0">
                <a:latin typeface="Lucida Console" charset="0"/>
              </a:rPr>
              <a:t>3008</a:t>
            </a:r>
          </a:p>
          <a:p>
            <a:pPr lvl="2" eaLnBrk="1" hangingPunct="1"/>
            <a:r>
              <a:rPr lang="en-US" sz="1800" dirty="0" err="1">
                <a:latin typeface="Lucida Console" charset="0"/>
              </a:rPr>
              <a:t>vPtr</a:t>
            </a:r>
            <a:r>
              <a:rPr lang="en-US" dirty="0">
                <a:latin typeface="Times New Roman" charset="0"/>
              </a:rPr>
              <a:t> points to </a:t>
            </a:r>
            <a:r>
              <a:rPr lang="en-US" sz="1800" dirty="0">
                <a:latin typeface="Lucida Console" charset="0"/>
              </a:rPr>
              <a:t>v[ 2 ]</a:t>
            </a:r>
            <a:r>
              <a:rPr lang="en-US" dirty="0">
                <a:latin typeface="Times New Roman" charset="0"/>
              </a:rPr>
              <a:t> (incremented by 2), but the machine has 4 byte </a:t>
            </a:r>
            <a:r>
              <a:rPr lang="en-US" sz="1800" dirty="0" err="1">
                <a:latin typeface="Lucida Console" charset="0"/>
              </a:rPr>
              <a:t>ints</a:t>
            </a:r>
            <a:r>
              <a:rPr lang="en-US" dirty="0">
                <a:latin typeface="Times New Roman" charset="0"/>
              </a:rPr>
              <a:t>, so it points to address </a:t>
            </a:r>
            <a:r>
              <a:rPr lang="en-US" sz="1800" dirty="0">
                <a:latin typeface="Lucida Console" charset="0"/>
              </a:rPr>
              <a:t>3008</a:t>
            </a:r>
            <a:endParaRPr lang="en-US" dirty="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9E1CB93-B789-2344-9622-DF7A6A8CA9E3}" type="slidenum">
              <a:rPr lang="en-US" sz="1200">
                <a:solidFill>
                  <a:schemeClr val="tx1"/>
                </a:solidFill>
              </a:rPr>
              <a:pPr eaLnBrk="1" hangingPunct="1"/>
              <a:t>56</a:t>
            </a:fld>
            <a:endParaRPr lang="en-US" sz="1200">
              <a:solidFill>
                <a:schemeClr val="tx1"/>
              </a:solidFill>
            </a:endParaRPr>
          </a:p>
        </p:txBody>
      </p:sp>
      <p:sp>
        <p:nvSpPr>
          <p:cNvPr id="86019" name="Rectangle 2"/>
          <p:cNvSpPr>
            <a:spLocks noChangeArrowheads="1"/>
          </p:cNvSpPr>
          <p:nvPr/>
        </p:nvSpPr>
        <p:spPr bwMode="auto">
          <a:xfrm>
            <a:off x="227013" y="5638800"/>
            <a:ext cx="86836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nchor="ctr"/>
          <a:lstStyle/>
          <a:p>
            <a:pPr algn="ctr">
              <a:lnSpc>
                <a:spcPct val="95000"/>
              </a:lnSpc>
              <a:spcAft>
                <a:spcPct val="0"/>
              </a:spcAft>
              <a:buClrTx/>
            </a:pPr>
            <a:r>
              <a:rPr lang="en-US" b="1" dirty="0">
                <a:solidFill>
                  <a:srgbClr val="4D99FF"/>
                </a:solidFill>
              </a:rPr>
              <a:t>Fig. </a:t>
            </a:r>
            <a:r>
              <a:rPr lang="en-US" b="1" dirty="0" smtClean="0">
                <a:solidFill>
                  <a:srgbClr val="4D99FF"/>
                </a:solidFill>
              </a:rPr>
              <a:t>5.18</a:t>
            </a:r>
            <a:r>
              <a:rPr lang="en-US" dirty="0" smtClean="0">
                <a:solidFill>
                  <a:srgbClr val="000000"/>
                </a:solidFill>
              </a:rPr>
              <a:t> </a:t>
            </a:r>
            <a:r>
              <a:rPr lang="en-US" b="1" dirty="0">
                <a:solidFill>
                  <a:srgbClr val="000000"/>
                </a:solidFill>
              </a:rPr>
              <a:t>|</a:t>
            </a:r>
            <a:r>
              <a:rPr lang="en-US" dirty="0">
                <a:solidFill>
                  <a:srgbClr val="000000"/>
                </a:solidFill>
              </a:rPr>
              <a:t> Array </a:t>
            </a:r>
            <a:r>
              <a:rPr lang="en-US" b="1" dirty="0">
                <a:solidFill>
                  <a:srgbClr val="000000"/>
                </a:solidFill>
                <a:latin typeface="Lucida Console" charset="0"/>
                <a:ea typeface="Times New Roman" charset="0"/>
                <a:cs typeface="Lucida Console" charset="0"/>
              </a:rPr>
              <a:t>v</a:t>
            </a:r>
            <a:r>
              <a:rPr lang="en-US" dirty="0">
                <a:solidFill>
                  <a:srgbClr val="000000"/>
                </a:solidFill>
              </a:rPr>
              <a:t> and a pointer variable </a:t>
            </a:r>
            <a:r>
              <a:rPr lang="en-US" b="1" dirty="0" err="1">
                <a:solidFill>
                  <a:srgbClr val="000000"/>
                </a:solidFill>
                <a:latin typeface="Lucida Console" charset="0"/>
              </a:rPr>
              <a:t>vPtr</a:t>
            </a:r>
            <a:r>
              <a:rPr lang="en-US" dirty="0">
                <a:solidFill>
                  <a:srgbClr val="000000"/>
                </a:solidFill>
              </a:rPr>
              <a:t> that points to </a:t>
            </a:r>
            <a:r>
              <a:rPr lang="en-US" b="1" dirty="0">
                <a:solidFill>
                  <a:srgbClr val="000000"/>
                </a:solidFill>
                <a:latin typeface="Lucida Console" charset="0"/>
              </a:rPr>
              <a:t>v</a:t>
            </a:r>
            <a:r>
              <a:rPr lang="en-US" dirty="0">
                <a:solidFill>
                  <a:srgbClr val="000000"/>
                </a:solidFill>
              </a:rPr>
              <a:t>. </a:t>
            </a:r>
          </a:p>
        </p:txBody>
      </p:sp>
      <p:pic>
        <p:nvPicPr>
          <p:cNvPr id="86020" name="Picture 3" descr="AAEMZIV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162175"/>
            <a:ext cx="7615238"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5B323A6-587C-5846-9F05-E57090050494}" type="slidenum">
              <a:rPr lang="en-US" sz="1200">
                <a:solidFill>
                  <a:schemeClr val="tx1"/>
                </a:solidFill>
              </a:rPr>
              <a:pPr eaLnBrk="1" hangingPunct="1"/>
              <a:t>57</a:t>
            </a:fld>
            <a:endParaRPr lang="en-US" sz="1200">
              <a:solidFill>
                <a:schemeClr val="tx1"/>
              </a:solidFill>
            </a:endParaRPr>
          </a:p>
        </p:txBody>
      </p:sp>
      <p:sp>
        <p:nvSpPr>
          <p:cNvPr id="87043" name="Rectangle 2"/>
          <p:cNvSpPr>
            <a:spLocks noChangeArrowheads="1"/>
          </p:cNvSpPr>
          <p:nvPr/>
        </p:nvSpPr>
        <p:spPr bwMode="auto">
          <a:xfrm>
            <a:off x="227013" y="5638800"/>
            <a:ext cx="86836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nchor="ctr"/>
          <a:lstStyle/>
          <a:p>
            <a:pPr algn="ctr">
              <a:lnSpc>
                <a:spcPct val="95000"/>
              </a:lnSpc>
              <a:spcAft>
                <a:spcPct val="0"/>
              </a:spcAft>
              <a:buClrTx/>
            </a:pPr>
            <a:r>
              <a:rPr lang="en-US" b="1" dirty="0">
                <a:solidFill>
                  <a:srgbClr val="4D99FF"/>
                </a:solidFill>
              </a:rPr>
              <a:t>Fig. </a:t>
            </a:r>
            <a:r>
              <a:rPr lang="en-US" b="1" dirty="0" smtClean="0">
                <a:solidFill>
                  <a:srgbClr val="4D99FF"/>
                </a:solidFill>
              </a:rPr>
              <a:t>5.19</a:t>
            </a:r>
            <a:r>
              <a:rPr lang="en-US" dirty="0" smtClean="0">
                <a:solidFill>
                  <a:srgbClr val="000000"/>
                </a:solidFill>
              </a:rPr>
              <a:t> </a:t>
            </a:r>
            <a:r>
              <a:rPr lang="en-US" b="1" dirty="0">
                <a:solidFill>
                  <a:srgbClr val="000000"/>
                </a:solidFill>
              </a:rPr>
              <a:t>|</a:t>
            </a:r>
            <a:r>
              <a:rPr lang="en-US" dirty="0">
                <a:solidFill>
                  <a:srgbClr val="000000"/>
                </a:solidFill>
              </a:rPr>
              <a:t> The pointer </a:t>
            </a:r>
            <a:r>
              <a:rPr lang="en-US" b="1" dirty="0" err="1">
                <a:solidFill>
                  <a:srgbClr val="000000"/>
                </a:solidFill>
                <a:latin typeface="Lucida Console" charset="0"/>
                <a:ea typeface="Times New Roman" charset="0"/>
                <a:cs typeface="Lucida Console" charset="0"/>
              </a:rPr>
              <a:t>vPtr</a:t>
            </a:r>
            <a:r>
              <a:rPr lang="en-US" dirty="0">
                <a:solidFill>
                  <a:srgbClr val="000000"/>
                </a:solidFill>
              </a:rPr>
              <a:t> after pointer arithmetic. </a:t>
            </a:r>
          </a:p>
        </p:txBody>
      </p:sp>
      <p:pic>
        <p:nvPicPr>
          <p:cNvPr id="87044" name="Picture 3" descr="AAEMZIW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63" y="2163763"/>
            <a:ext cx="7615237"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DA68B6E-DBA2-4E4B-BF18-C28E51E1B760}" type="slidenum">
              <a:rPr lang="en-US" sz="1200">
                <a:solidFill>
                  <a:schemeClr val="tx1"/>
                </a:solidFill>
              </a:rPr>
              <a:pPr eaLnBrk="1" hangingPunct="1"/>
              <a:t>58</a:t>
            </a:fld>
            <a:endParaRPr lang="en-US" sz="1200">
              <a:solidFill>
                <a:schemeClr val="tx1"/>
              </a:solidFill>
            </a:endParaRPr>
          </a:p>
        </p:txBody>
      </p:sp>
      <p:sp>
        <p:nvSpPr>
          <p:cNvPr id="88067"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Portability Tip </a:t>
            </a:r>
            <a:r>
              <a:rPr lang="en-US" dirty="0" smtClean="0">
                <a:latin typeface="Arial" charset="0"/>
              </a:rPr>
              <a:t>5.3</a:t>
            </a:r>
            <a:endParaRPr lang="en-US" dirty="0">
              <a:latin typeface="Arial" charset="0"/>
            </a:endParaRPr>
          </a:p>
        </p:txBody>
      </p:sp>
      <p:sp>
        <p:nvSpPr>
          <p:cNvPr id="88068" name="Rectangle 3"/>
          <p:cNvSpPr>
            <a:spLocks noGrp="1" noChangeArrowheads="1"/>
          </p:cNvSpPr>
          <p:nvPr>
            <p:ph type="body" idx="1"/>
          </p:nvPr>
        </p:nvSpPr>
        <p:spPr>
          <a:xfrm>
            <a:off x="1141413" y="2055813"/>
            <a:ext cx="7545387" cy="2530475"/>
          </a:xfrm>
          <a:noFill/>
        </p:spPr>
        <p:txBody>
          <a:bodyPr anchor="t"/>
          <a:lstStyle/>
          <a:p>
            <a:pPr eaLnBrk="1" hangingPunct="1">
              <a:lnSpc>
                <a:spcPct val="95000"/>
              </a:lnSpc>
            </a:pPr>
            <a:r>
              <a:rPr lang="en-US">
                <a:latin typeface="Times New Roman" charset="0"/>
              </a:rPr>
              <a:t>Most computers today have 2-byte or 4-byte integers. Some of the newer machines use 8-byte integers. Because the results of pointer arithmetic depend on the size of the objects a pointer points to, pointer arithmetic is machine dependent.</a:t>
            </a:r>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3C3C6AAD-519B-5C4B-9ABC-5C3B37C554B6}" type="slidenum">
              <a:rPr lang="en-US" sz="1200">
                <a:solidFill>
                  <a:schemeClr val="tx1"/>
                </a:solidFill>
              </a:rPr>
              <a:pPr eaLnBrk="1" hangingPunct="1"/>
              <a:t>59</a:t>
            </a:fld>
            <a:endParaRPr lang="en-US" sz="1200">
              <a:solidFill>
                <a:schemeClr val="tx1"/>
              </a:solidFill>
            </a:endParaRPr>
          </a:p>
        </p:txBody>
      </p:sp>
      <p:sp>
        <p:nvSpPr>
          <p:cNvPr id="89091" name="Rectangle 2"/>
          <p:cNvSpPr>
            <a:spLocks noGrp="1" noChangeArrowheads="1"/>
          </p:cNvSpPr>
          <p:nvPr>
            <p:ph type="title"/>
          </p:nvPr>
        </p:nvSpPr>
        <p:spPr/>
        <p:txBody>
          <a:bodyPr/>
          <a:lstStyle/>
          <a:p>
            <a:pPr eaLnBrk="1" hangingPunct="1"/>
            <a:r>
              <a:rPr lang="en-US" sz="3200" dirty="0" smtClean="0">
                <a:latin typeface="Arial" charset="0"/>
              </a:rPr>
              <a:t>5.8 </a:t>
            </a:r>
            <a:r>
              <a:rPr lang="en-US" sz="3200" dirty="0">
                <a:latin typeface="Arial" charset="0"/>
              </a:rPr>
              <a:t>Pointer Expressions and Pointer Arithmetic</a:t>
            </a:r>
          </a:p>
        </p:txBody>
      </p:sp>
      <p:sp>
        <p:nvSpPr>
          <p:cNvPr id="89092" name="Rectangle 3"/>
          <p:cNvSpPr>
            <a:spLocks noGrp="1" noChangeArrowheads="1"/>
          </p:cNvSpPr>
          <p:nvPr>
            <p:ph type="body" idx="1"/>
          </p:nvPr>
        </p:nvSpPr>
        <p:spPr/>
        <p:txBody>
          <a:bodyPr/>
          <a:lstStyle/>
          <a:p>
            <a:pPr eaLnBrk="1" hangingPunct="1"/>
            <a:r>
              <a:rPr lang="en-US">
                <a:latin typeface="Times New Roman" charset="0"/>
              </a:rPr>
              <a:t>Subtracting pointers</a:t>
            </a:r>
          </a:p>
          <a:p>
            <a:pPr lvl="1" eaLnBrk="1" hangingPunct="1"/>
            <a:r>
              <a:rPr lang="en-US">
                <a:latin typeface="Times New Roman" charset="0"/>
              </a:rPr>
              <a:t>Returns number of elements from one to the other.  If</a:t>
            </a:r>
          </a:p>
          <a:p>
            <a:pPr lvl="2" eaLnBrk="1" hangingPunct="1">
              <a:buFont typeface="Arial" charset="0"/>
              <a:buNone/>
            </a:pPr>
            <a:r>
              <a:rPr lang="en-US" sz="1800">
                <a:latin typeface="Lucida Console" charset="0"/>
              </a:rPr>
              <a:t>vPtr2 = v[ 2 ];</a:t>
            </a:r>
          </a:p>
          <a:p>
            <a:pPr lvl="2" eaLnBrk="1" hangingPunct="1">
              <a:buFont typeface="Arial" charset="0"/>
              <a:buNone/>
            </a:pPr>
            <a:r>
              <a:rPr lang="en-US" sz="1800">
                <a:latin typeface="Lucida Console" charset="0"/>
              </a:rPr>
              <a:t>vPtr = v[ 0 ];</a:t>
            </a:r>
          </a:p>
          <a:p>
            <a:pPr lvl="1" eaLnBrk="1" hangingPunct="1"/>
            <a:r>
              <a:rPr lang="en-US" sz="2000">
                <a:latin typeface="Lucida Console" charset="0"/>
              </a:rPr>
              <a:t>vPtr2 - vPtr</a:t>
            </a:r>
            <a:r>
              <a:rPr lang="en-US">
                <a:latin typeface="Times New Roman" charset="0"/>
              </a:rPr>
              <a:t> would produce 2</a:t>
            </a:r>
          </a:p>
          <a:p>
            <a:pPr eaLnBrk="1" hangingPunct="1"/>
            <a:r>
              <a:rPr lang="en-US">
                <a:latin typeface="Times New Roman" charset="0"/>
              </a:rPr>
              <a:t>Pointer comparison ( </a:t>
            </a:r>
            <a:r>
              <a:rPr lang="en-US" sz="2600">
                <a:latin typeface="Lucida Console" charset="0"/>
              </a:rPr>
              <a:t>&lt;</a:t>
            </a:r>
            <a:r>
              <a:rPr lang="en-US">
                <a:latin typeface="Times New Roman" charset="0"/>
              </a:rPr>
              <a:t>, </a:t>
            </a:r>
            <a:r>
              <a:rPr lang="en-US" sz="2600">
                <a:latin typeface="Lucida Console" charset="0"/>
              </a:rPr>
              <a:t>==</a:t>
            </a:r>
            <a:r>
              <a:rPr lang="en-US">
                <a:latin typeface="Times New Roman" charset="0"/>
              </a:rPr>
              <a:t> , </a:t>
            </a:r>
            <a:r>
              <a:rPr lang="en-US" sz="2600">
                <a:latin typeface="Lucida Console" charset="0"/>
              </a:rPr>
              <a:t>&gt;</a:t>
            </a:r>
            <a:r>
              <a:rPr lang="en-US">
                <a:latin typeface="Times New Roman" charset="0"/>
              </a:rPr>
              <a:t> )</a:t>
            </a:r>
          </a:p>
          <a:p>
            <a:pPr lvl="1" eaLnBrk="1" hangingPunct="1"/>
            <a:r>
              <a:rPr lang="en-US">
                <a:latin typeface="Times New Roman" charset="0"/>
              </a:rPr>
              <a:t>See which pointer points to the higher numbered array element</a:t>
            </a:r>
          </a:p>
          <a:p>
            <a:pPr lvl="1" eaLnBrk="1" hangingPunct="1"/>
            <a:r>
              <a:rPr lang="en-US">
                <a:latin typeface="Times New Roman" charset="0"/>
              </a:rPr>
              <a:t>Also, see if a pointer points to </a:t>
            </a:r>
            <a:r>
              <a:rPr lang="en-US">
                <a:latin typeface="Courier New" charset="0"/>
              </a:rPr>
              <a:t>0</a:t>
            </a:r>
            <a:endParaRPr lang="en-US">
              <a:latin typeface="Times New Roman"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ED4E260A-3F86-724A-9B01-09FE4A16F149}" type="slidenum">
              <a:rPr lang="en-US" sz="1200">
                <a:solidFill>
                  <a:schemeClr val="tx1"/>
                </a:solidFill>
              </a:rPr>
              <a:pPr eaLnBrk="1" hangingPunct="1"/>
              <a:t>6</a:t>
            </a:fld>
            <a:endParaRPr lang="en-US" sz="1200">
              <a:solidFill>
                <a:schemeClr val="tx1"/>
              </a:solidFill>
            </a:endParaRPr>
          </a:p>
        </p:txBody>
      </p:sp>
      <p:pic>
        <p:nvPicPr>
          <p:cNvPr id="53251" name="Picture 2" descr="AAEMZIQ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00" y="2252663"/>
            <a:ext cx="7615238"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Rectangle 3"/>
          <p:cNvSpPr>
            <a:spLocks noChangeArrowheads="1"/>
          </p:cNvSpPr>
          <p:nvPr/>
        </p:nvSpPr>
        <p:spPr bwMode="auto">
          <a:xfrm>
            <a:off x="227013" y="5638800"/>
            <a:ext cx="86836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nchor="ctr"/>
          <a:lstStyle/>
          <a:p>
            <a:pPr algn="ctr">
              <a:lnSpc>
                <a:spcPct val="95000"/>
              </a:lnSpc>
              <a:spcAft>
                <a:spcPct val="0"/>
              </a:spcAft>
              <a:buClrTx/>
            </a:pPr>
            <a:r>
              <a:rPr lang="en-US" b="1" dirty="0">
                <a:solidFill>
                  <a:srgbClr val="4D99FF"/>
                </a:solidFill>
              </a:rPr>
              <a:t>Fig. </a:t>
            </a:r>
            <a:r>
              <a:rPr lang="en-US" b="1" dirty="0" smtClean="0">
                <a:solidFill>
                  <a:srgbClr val="4D99FF"/>
                </a:solidFill>
              </a:rPr>
              <a:t>5.1</a:t>
            </a:r>
            <a:r>
              <a:rPr lang="en-US" dirty="0" smtClean="0">
                <a:solidFill>
                  <a:srgbClr val="000000"/>
                </a:solidFill>
              </a:rPr>
              <a:t> </a:t>
            </a:r>
            <a:r>
              <a:rPr lang="en-US" b="1" dirty="0">
                <a:solidFill>
                  <a:srgbClr val="000000"/>
                </a:solidFill>
              </a:rPr>
              <a:t>|</a:t>
            </a:r>
            <a:r>
              <a:rPr lang="en-US" dirty="0">
                <a:solidFill>
                  <a:srgbClr val="000000"/>
                </a:solidFill>
              </a:rPr>
              <a:t> Directly and indirectly referencing a variable.</a:t>
            </a:r>
            <a:r>
              <a:rPr lang="en-US" dirty="0">
                <a:solidFill>
                  <a:schemeClr val="tx1"/>
                </a:solidFill>
              </a:rPr>
              <a:t> </a:t>
            </a: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E951D72-421F-BA41-8651-E42D119083C9}" type="slidenum">
              <a:rPr lang="en-US" sz="1200">
                <a:solidFill>
                  <a:schemeClr val="tx1"/>
                </a:solidFill>
              </a:rPr>
              <a:pPr eaLnBrk="1" hangingPunct="1"/>
              <a:t>60</a:t>
            </a:fld>
            <a:endParaRPr lang="en-US" sz="1200">
              <a:solidFill>
                <a:schemeClr val="tx1"/>
              </a:solidFill>
            </a:endParaRPr>
          </a:p>
        </p:txBody>
      </p:sp>
      <p:sp>
        <p:nvSpPr>
          <p:cNvPr id="90115"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Common Programming Error </a:t>
            </a:r>
            <a:r>
              <a:rPr lang="en-US" dirty="0" smtClean="0">
                <a:latin typeface="Arial" charset="0"/>
              </a:rPr>
              <a:t>5.5</a:t>
            </a:r>
            <a:endParaRPr lang="en-US" dirty="0">
              <a:latin typeface="Arial" charset="0"/>
            </a:endParaRPr>
          </a:p>
        </p:txBody>
      </p:sp>
      <p:sp>
        <p:nvSpPr>
          <p:cNvPr id="90116" name="Rectangle 3"/>
          <p:cNvSpPr>
            <a:spLocks noGrp="1" noChangeArrowheads="1"/>
          </p:cNvSpPr>
          <p:nvPr>
            <p:ph type="body" idx="1"/>
          </p:nvPr>
        </p:nvSpPr>
        <p:spPr>
          <a:xfrm>
            <a:off x="1141413" y="2055813"/>
            <a:ext cx="6351587" cy="1311275"/>
          </a:xfrm>
          <a:noFill/>
        </p:spPr>
        <p:txBody>
          <a:bodyPr anchor="t"/>
          <a:lstStyle/>
          <a:p>
            <a:pPr eaLnBrk="1" hangingPunct="1">
              <a:lnSpc>
                <a:spcPct val="95000"/>
              </a:lnSpc>
            </a:pPr>
            <a:r>
              <a:rPr lang="en-US">
                <a:latin typeface="Times New Roman" charset="0"/>
              </a:rPr>
              <a:t>Using pointer arithmetic on a pointer that does not refer to an element in an array.</a:t>
            </a:r>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3C86AD8-BD37-0F47-80F8-1F54375B5898}" type="slidenum">
              <a:rPr lang="en-US" sz="1200">
                <a:solidFill>
                  <a:schemeClr val="tx1"/>
                </a:solidFill>
              </a:rPr>
              <a:pPr eaLnBrk="1" hangingPunct="1"/>
              <a:t>61</a:t>
            </a:fld>
            <a:endParaRPr lang="en-US" sz="1200">
              <a:solidFill>
                <a:schemeClr val="tx1"/>
              </a:solidFill>
            </a:endParaRPr>
          </a:p>
        </p:txBody>
      </p:sp>
      <p:sp>
        <p:nvSpPr>
          <p:cNvPr id="91139"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Common Programming Error </a:t>
            </a:r>
            <a:r>
              <a:rPr lang="en-US" dirty="0" smtClean="0">
                <a:latin typeface="Arial" charset="0"/>
              </a:rPr>
              <a:t>5.6</a:t>
            </a:r>
            <a:endParaRPr lang="en-US" dirty="0">
              <a:latin typeface="Arial" charset="0"/>
            </a:endParaRPr>
          </a:p>
        </p:txBody>
      </p:sp>
      <p:sp>
        <p:nvSpPr>
          <p:cNvPr id="91140" name="Rectangle 3"/>
          <p:cNvSpPr>
            <a:spLocks noGrp="1" noChangeArrowheads="1"/>
          </p:cNvSpPr>
          <p:nvPr>
            <p:ph type="body" idx="1"/>
          </p:nvPr>
        </p:nvSpPr>
        <p:spPr>
          <a:xfrm>
            <a:off x="1141413" y="2055813"/>
            <a:ext cx="6821487" cy="860425"/>
          </a:xfrm>
          <a:noFill/>
        </p:spPr>
        <p:txBody>
          <a:bodyPr anchor="t"/>
          <a:lstStyle/>
          <a:p>
            <a:pPr eaLnBrk="1" hangingPunct="1"/>
            <a:r>
              <a:rPr lang="en-US">
                <a:latin typeface="Times New Roman" charset="0"/>
              </a:rPr>
              <a:t>Subtracting or comparing two pointers that do not refer to elements in the same array.</a:t>
            </a:r>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8DED443-5ABC-8044-8D82-5B42D51BE48C}" type="slidenum">
              <a:rPr lang="en-US" sz="1200">
                <a:solidFill>
                  <a:schemeClr val="tx1"/>
                </a:solidFill>
              </a:rPr>
              <a:pPr eaLnBrk="1" hangingPunct="1"/>
              <a:t>62</a:t>
            </a:fld>
            <a:endParaRPr lang="en-US" sz="1200">
              <a:solidFill>
                <a:schemeClr val="tx1"/>
              </a:solidFill>
            </a:endParaRPr>
          </a:p>
        </p:txBody>
      </p:sp>
      <p:sp>
        <p:nvSpPr>
          <p:cNvPr id="92163"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Common Programming Error </a:t>
            </a:r>
            <a:r>
              <a:rPr lang="en-US" dirty="0" smtClean="0">
                <a:latin typeface="Arial" charset="0"/>
              </a:rPr>
              <a:t>5.7</a:t>
            </a:r>
            <a:endParaRPr lang="en-US" dirty="0">
              <a:latin typeface="Arial" charset="0"/>
            </a:endParaRPr>
          </a:p>
        </p:txBody>
      </p:sp>
      <p:sp>
        <p:nvSpPr>
          <p:cNvPr id="92164" name="Rectangle 3"/>
          <p:cNvSpPr>
            <a:spLocks noGrp="1" noChangeArrowheads="1"/>
          </p:cNvSpPr>
          <p:nvPr>
            <p:ph type="body" idx="1"/>
          </p:nvPr>
        </p:nvSpPr>
        <p:spPr>
          <a:xfrm>
            <a:off x="1141413" y="2055813"/>
            <a:ext cx="7240587" cy="904875"/>
          </a:xfrm>
          <a:noFill/>
        </p:spPr>
        <p:txBody>
          <a:bodyPr anchor="t"/>
          <a:lstStyle/>
          <a:p>
            <a:pPr eaLnBrk="1" hangingPunct="1">
              <a:lnSpc>
                <a:spcPct val="95000"/>
              </a:lnSpc>
            </a:pPr>
            <a:r>
              <a:rPr lang="en-US">
                <a:latin typeface="Times New Roman" charset="0"/>
              </a:rPr>
              <a:t>Running off either end of an array when using pointer arithmetic.</a:t>
            </a:r>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7458B540-AA17-AB46-8B32-CA0E254A54A7}" type="slidenum">
              <a:rPr lang="en-US" sz="1200">
                <a:solidFill>
                  <a:schemeClr val="tx1"/>
                </a:solidFill>
              </a:rPr>
              <a:pPr eaLnBrk="1" hangingPunct="1"/>
              <a:t>63</a:t>
            </a:fld>
            <a:endParaRPr lang="en-US" sz="1200">
              <a:solidFill>
                <a:schemeClr val="tx1"/>
              </a:solidFill>
            </a:endParaRPr>
          </a:p>
        </p:txBody>
      </p:sp>
      <p:sp>
        <p:nvSpPr>
          <p:cNvPr id="93187" name="Rectangle 2"/>
          <p:cNvSpPr>
            <a:spLocks noGrp="1" noChangeArrowheads="1"/>
          </p:cNvSpPr>
          <p:nvPr>
            <p:ph type="title"/>
          </p:nvPr>
        </p:nvSpPr>
        <p:spPr/>
        <p:txBody>
          <a:bodyPr/>
          <a:lstStyle/>
          <a:p>
            <a:pPr eaLnBrk="1" hangingPunct="1"/>
            <a:r>
              <a:rPr lang="en-US" sz="3200" dirty="0" smtClean="0">
                <a:latin typeface="Arial" charset="0"/>
              </a:rPr>
              <a:t>5.8 </a:t>
            </a:r>
            <a:r>
              <a:rPr lang="en-US" sz="3200" dirty="0">
                <a:latin typeface="Arial" charset="0"/>
              </a:rPr>
              <a:t>Pointer Expressions and Pointer Arithmetic</a:t>
            </a:r>
          </a:p>
        </p:txBody>
      </p:sp>
      <p:sp>
        <p:nvSpPr>
          <p:cNvPr id="93188" name="Rectangle 3"/>
          <p:cNvSpPr>
            <a:spLocks noGrp="1" noChangeArrowheads="1"/>
          </p:cNvSpPr>
          <p:nvPr>
            <p:ph type="body" idx="1"/>
          </p:nvPr>
        </p:nvSpPr>
        <p:spPr/>
        <p:txBody>
          <a:bodyPr/>
          <a:lstStyle/>
          <a:p>
            <a:pPr eaLnBrk="1" hangingPunct="1"/>
            <a:r>
              <a:rPr lang="en-US">
                <a:latin typeface="Times New Roman" charset="0"/>
              </a:rPr>
              <a:t>Pointers of the same type can be assigned to each other</a:t>
            </a:r>
          </a:p>
          <a:p>
            <a:pPr lvl="1" eaLnBrk="1" hangingPunct="1"/>
            <a:r>
              <a:rPr lang="en-US">
                <a:latin typeface="Times New Roman" charset="0"/>
              </a:rPr>
              <a:t>If not the same type, a cast operator must be used</a:t>
            </a:r>
          </a:p>
          <a:p>
            <a:pPr lvl="1" eaLnBrk="1" hangingPunct="1"/>
            <a:r>
              <a:rPr lang="en-US">
                <a:latin typeface="Times New Roman" charset="0"/>
              </a:rPr>
              <a:t>Exception:  pointer to </a:t>
            </a:r>
            <a:r>
              <a:rPr lang="en-US" sz="2000">
                <a:latin typeface="Lucida Console" charset="0"/>
              </a:rPr>
              <a:t>void</a:t>
            </a:r>
            <a:r>
              <a:rPr lang="en-US">
                <a:latin typeface="Times New Roman" charset="0"/>
              </a:rPr>
              <a:t> (type </a:t>
            </a:r>
            <a:r>
              <a:rPr lang="en-US" sz="2000">
                <a:latin typeface="Lucida Console" charset="0"/>
              </a:rPr>
              <a:t>void *)</a:t>
            </a:r>
          </a:p>
          <a:p>
            <a:pPr lvl="2" eaLnBrk="1" hangingPunct="1"/>
            <a:r>
              <a:rPr lang="en-US">
                <a:latin typeface="Times New Roman" charset="0"/>
              </a:rPr>
              <a:t>Generic pointer, represents any type</a:t>
            </a:r>
          </a:p>
          <a:p>
            <a:pPr lvl="2" eaLnBrk="1" hangingPunct="1"/>
            <a:r>
              <a:rPr lang="en-US">
                <a:latin typeface="Times New Roman" charset="0"/>
              </a:rPr>
              <a:t>No casting needed to convert a pointer to </a:t>
            </a:r>
            <a:r>
              <a:rPr lang="en-US" sz="1800">
                <a:latin typeface="Lucida Console" charset="0"/>
              </a:rPr>
              <a:t>void</a:t>
            </a:r>
            <a:r>
              <a:rPr lang="en-US">
                <a:latin typeface="Times New Roman" charset="0"/>
              </a:rPr>
              <a:t> pointer</a:t>
            </a:r>
          </a:p>
          <a:p>
            <a:pPr lvl="2" eaLnBrk="1" hangingPunct="1"/>
            <a:r>
              <a:rPr lang="en-US" sz="1800">
                <a:latin typeface="Lucida Console" charset="0"/>
              </a:rPr>
              <a:t>void</a:t>
            </a:r>
            <a:r>
              <a:rPr lang="en-US">
                <a:latin typeface="Times New Roman" charset="0"/>
              </a:rPr>
              <a:t> pointers cannot be dereferenced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C721D60-334A-2742-A1EF-6D1F5CD6DA6D}" type="slidenum">
              <a:rPr lang="en-US" sz="1200">
                <a:solidFill>
                  <a:schemeClr val="tx1"/>
                </a:solidFill>
              </a:rPr>
              <a:pPr eaLnBrk="1" hangingPunct="1"/>
              <a:t>64</a:t>
            </a:fld>
            <a:endParaRPr lang="en-US" sz="1200">
              <a:solidFill>
                <a:schemeClr val="tx1"/>
              </a:solidFill>
            </a:endParaRPr>
          </a:p>
        </p:txBody>
      </p:sp>
      <p:sp>
        <p:nvSpPr>
          <p:cNvPr id="94211"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Common Programming Error </a:t>
            </a:r>
            <a:r>
              <a:rPr lang="en-US" dirty="0" smtClean="0">
                <a:latin typeface="Arial" charset="0"/>
              </a:rPr>
              <a:t>5.8</a:t>
            </a:r>
            <a:endParaRPr lang="en-US" dirty="0">
              <a:latin typeface="Arial" charset="0"/>
            </a:endParaRPr>
          </a:p>
        </p:txBody>
      </p:sp>
      <p:sp>
        <p:nvSpPr>
          <p:cNvPr id="94212" name="Rectangle 3"/>
          <p:cNvSpPr>
            <a:spLocks noGrp="1" noChangeArrowheads="1"/>
          </p:cNvSpPr>
          <p:nvPr>
            <p:ph type="body" idx="1"/>
          </p:nvPr>
        </p:nvSpPr>
        <p:spPr>
          <a:xfrm>
            <a:off x="1141413" y="2055813"/>
            <a:ext cx="7316787" cy="1311275"/>
          </a:xfrm>
          <a:noFill/>
        </p:spPr>
        <p:txBody>
          <a:bodyPr anchor="t"/>
          <a:lstStyle/>
          <a:p>
            <a:pPr eaLnBrk="1" hangingPunct="1">
              <a:lnSpc>
                <a:spcPct val="95000"/>
              </a:lnSpc>
            </a:pPr>
            <a:r>
              <a:rPr lang="en-US">
                <a:latin typeface="Times New Roman" charset="0"/>
              </a:rPr>
              <a:t>Assigning a pointer of one type to a pointer of another type if neither is of type </a:t>
            </a:r>
            <a:r>
              <a:rPr lang="en-US">
                <a:latin typeface="Lucida Console" charset="0"/>
              </a:rPr>
              <a:t>void</a:t>
            </a:r>
            <a:r>
              <a:rPr lang="en-US" i="1">
                <a:latin typeface="Times New Roman" charset="0"/>
              </a:rPr>
              <a:t> </a:t>
            </a:r>
            <a:r>
              <a:rPr lang="en-US">
                <a:latin typeface="Lucida Console" charset="0"/>
              </a:rPr>
              <a:t>*</a:t>
            </a:r>
            <a:r>
              <a:rPr lang="en-US">
                <a:latin typeface="Times New Roman" charset="0"/>
              </a:rPr>
              <a:t> is a syntax error.</a:t>
            </a:r>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770A1CB-8CCB-A741-8737-3AE33D51A828}" type="slidenum">
              <a:rPr lang="en-US" sz="1200">
                <a:solidFill>
                  <a:schemeClr val="tx1"/>
                </a:solidFill>
              </a:rPr>
              <a:pPr eaLnBrk="1" hangingPunct="1"/>
              <a:t>65</a:t>
            </a:fld>
            <a:endParaRPr lang="en-US" sz="1200">
              <a:solidFill>
                <a:schemeClr val="tx1"/>
              </a:solidFill>
            </a:endParaRPr>
          </a:p>
        </p:txBody>
      </p:sp>
      <p:sp>
        <p:nvSpPr>
          <p:cNvPr id="95235"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Common Programming Error </a:t>
            </a:r>
            <a:r>
              <a:rPr lang="en-US" dirty="0" smtClean="0">
                <a:latin typeface="Arial" charset="0"/>
              </a:rPr>
              <a:t>5.9</a:t>
            </a:r>
            <a:endParaRPr lang="en-US" dirty="0">
              <a:latin typeface="Arial" charset="0"/>
            </a:endParaRPr>
          </a:p>
        </p:txBody>
      </p:sp>
      <p:sp>
        <p:nvSpPr>
          <p:cNvPr id="95236" name="Rectangle 3"/>
          <p:cNvSpPr>
            <a:spLocks noGrp="1" noChangeArrowheads="1"/>
          </p:cNvSpPr>
          <p:nvPr>
            <p:ph type="body" idx="1"/>
          </p:nvPr>
        </p:nvSpPr>
        <p:spPr>
          <a:xfrm>
            <a:off x="1141413" y="2055813"/>
            <a:ext cx="7834312" cy="476250"/>
          </a:xfrm>
          <a:noFill/>
        </p:spPr>
        <p:txBody>
          <a:bodyPr anchor="t"/>
          <a:lstStyle/>
          <a:p>
            <a:pPr eaLnBrk="1" hangingPunct="1"/>
            <a:r>
              <a:rPr lang="en-US">
                <a:latin typeface="Times New Roman" charset="0"/>
              </a:rPr>
              <a:t>Dereferencing a </a:t>
            </a:r>
            <a:r>
              <a:rPr lang="en-US">
                <a:latin typeface="Lucida Console" charset="0"/>
              </a:rPr>
              <a:t>void</a:t>
            </a:r>
            <a:r>
              <a:rPr lang="en-US">
                <a:latin typeface="Times New Roman" charset="0"/>
              </a:rPr>
              <a:t> </a:t>
            </a:r>
            <a:r>
              <a:rPr lang="en-US">
                <a:latin typeface="Lucida Console" charset="0"/>
              </a:rPr>
              <a:t>*</a:t>
            </a:r>
            <a:r>
              <a:rPr lang="en-US">
                <a:latin typeface="Times New Roman" charset="0"/>
              </a:rPr>
              <a:t> pointer is a syntax error.</a:t>
            </a:r>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ED3058D1-E96C-664B-8B77-DB751645C3FB}" type="slidenum">
              <a:rPr lang="en-US" sz="1200">
                <a:solidFill>
                  <a:schemeClr val="tx1"/>
                </a:solidFill>
              </a:rPr>
              <a:pPr eaLnBrk="1" hangingPunct="1"/>
              <a:t>66</a:t>
            </a:fld>
            <a:endParaRPr lang="en-US" sz="1200">
              <a:solidFill>
                <a:schemeClr val="tx1"/>
              </a:solidFill>
            </a:endParaRPr>
          </a:p>
        </p:txBody>
      </p:sp>
      <p:sp>
        <p:nvSpPr>
          <p:cNvPr id="96259" name="Rectangle 2"/>
          <p:cNvSpPr>
            <a:spLocks noGrp="1" noChangeArrowheads="1"/>
          </p:cNvSpPr>
          <p:nvPr>
            <p:ph type="title"/>
          </p:nvPr>
        </p:nvSpPr>
        <p:spPr/>
        <p:txBody>
          <a:bodyPr/>
          <a:lstStyle/>
          <a:p>
            <a:pPr eaLnBrk="1" hangingPunct="1"/>
            <a:r>
              <a:rPr lang="en-US" sz="3200" dirty="0" smtClean="0">
                <a:latin typeface="Arial" charset="0"/>
              </a:rPr>
              <a:t>5.9 </a:t>
            </a:r>
            <a:r>
              <a:rPr lang="en-US" sz="3200" dirty="0">
                <a:latin typeface="Arial" charset="0"/>
              </a:rPr>
              <a:t>Relationship Between Pointers and Arrays</a:t>
            </a:r>
          </a:p>
        </p:txBody>
      </p:sp>
      <p:sp>
        <p:nvSpPr>
          <p:cNvPr id="96260" name="Rectangle 3"/>
          <p:cNvSpPr>
            <a:spLocks noGrp="1" noChangeArrowheads="1"/>
          </p:cNvSpPr>
          <p:nvPr>
            <p:ph type="body" idx="1"/>
          </p:nvPr>
        </p:nvSpPr>
        <p:spPr/>
        <p:txBody>
          <a:bodyPr/>
          <a:lstStyle/>
          <a:p>
            <a:pPr eaLnBrk="1" hangingPunct="1"/>
            <a:r>
              <a:rPr lang="en-US">
                <a:latin typeface="Times New Roman" charset="0"/>
              </a:rPr>
              <a:t>Arrays and pointers closely related</a:t>
            </a:r>
          </a:p>
          <a:p>
            <a:pPr lvl="1" eaLnBrk="1" hangingPunct="1"/>
            <a:r>
              <a:rPr lang="en-US">
                <a:latin typeface="Times New Roman" charset="0"/>
              </a:rPr>
              <a:t>Array name like a constant pointer</a:t>
            </a:r>
          </a:p>
          <a:p>
            <a:pPr lvl="1" eaLnBrk="1" hangingPunct="1"/>
            <a:r>
              <a:rPr lang="en-US">
                <a:latin typeface="Times New Roman" charset="0"/>
              </a:rPr>
              <a:t>Pointers can do array subscripting operations</a:t>
            </a:r>
          </a:p>
          <a:p>
            <a:pPr eaLnBrk="1" hangingPunct="1"/>
            <a:r>
              <a:rPr lang="en-US">
                <a:latin typeface="Times New Roman" charset="0"/>
              </a:rPr>
              <a:t>Define an array </a:t>
            </a:r>
            <a:r>
              <a:rPr lang="en-US" sz="2600">
                <a:latin typeface="Lucida Console" charset="0"/>
              </a:rPr>
              <a:t>b[</a:t>
            </a:r>
            <a:r>
              <a:rPr lang="en-US" sz="2600">
                <a:latin typeface="Times New Roman" charset="0"/>
              </a:rPr>
              <a:t> </a:t>
            </a:r>
            <a:r>
              <a:rPr lang="en-US" sz="2600">
                <a:latin typeface="Lucida Console" charset="0"/>
              </a:rPr>
              <a:t>5</a:t>
            </a:r>
            <a:r>
              <a:rPr lang="en-US" sz="2600">
                <a:latin typeface="Times New Roman" charset="0"/>
              </a:rPr>
              <a:t> </a:t>
            </a:r>
            <a:r>
              <a:rPr lang="en-US" sz="2600">
                <a:latin typeface="Lucida Console" charset="0"/>
              </a:rPr>
              <a:t>]</a:t>
            </a:r>
            <a:r>
              <a:rPr lang="en-US">
                <a:latin typeface="Times New Roman" charset="0"/>
              </a:rPr>
              <a:t> and a pointer </a:t>
            </a:r>
            <a:r>
              <a:rPr lang="en-US" sz="2600">
                <a:latin typeface="Lucida Console" charset="0"/>
              </a:rPr>
              <a:t>bPtr</a:t>
            </a:r>
          </a:p>
          <a:p>
            <a:pPr lvl="1" eaLnBrk="1" hangingPunct="1"/>
            <a:r>
              <a:rPr lang="en-US">
                <a:latin typeface="Times New Roman" charset="0"/>
              </a:rPr>
              <a:t>To set them equal to one another use:</a:t>
            </a:r>
          </a:p>
          <a:p>
            <a:pPr lvl="3" eaLnBrk="1" hangingPunct="1"/>
            <a:r>
              <a:rPr lang="en-US" sz="1800">
                <a:latin typeface="Lucida Console" charset="0"/>
              </a:rPr>
              <a:t>bPtr = b;</a:t>
            </a:r>
            <a:r>
              <a:rPr lang="en-US" b="0">
                <a:latin typeface="Courier New" charset="0"/>
              </a:rPr>
              <a:t> </a:t>
            </a:r>
          </a:p>
          <a:p>
            <a:pPr lvl="2" eaLnBrk="1" hangingPunct="1"/>
            <a:r>
              <a:rPr lang="en-US">
                <a:latin typeface="Times New Roman" charset="0"/>
              </a:rPr>
              <a:t>The array name (</a:t>
            </a:r>
            <a:r>
              <a:rPr lang="en-US" sz="1800">
                <a:latin typeface="Lucida Console" charset="0"/>
              </a:rPr>
              <a:t>b</a:t>
            </a:r>
            <a:r>
              <a:rPr lang="en-US">
                <a:latin typeface="Times New Roman" charset="0"/>
              </a:rPr>
              <a:t>) is actually the address of first element of the array </a:t>
            </a:r>
            <a:r>
              <a:rPr lang="en-US" sz="1800">
                <a:latin typeface="Lucida Console" charset="0"/>
              </a:rPr>
              <a:t>b[ 5 ]</a:t>
            </a:r>
          </a:p>
          <a:p>
            <a:pPr lvl="3" eaLnBrk="1" hangingPunct="1"/>
            <a:r>
              <a:rPr lang="en-US" sz="1800">
                <a:latin typeface="Lucida Console" charset="0"/>
              </a:rPr>
              <a:t>bPtr = &amp;b[ 0 ]</a:t>
            </a:r>
            <a:r>
              <a:rPr lang="en-US" b="0">
                <a:latin typeface="Courier New" charset="0"/>
              </a:rPr>
              <a:t>  </a:t>
            </a:r>
          </a:p>
          <a:p>
            <a:pPr lvl="2" eaLnBrk="1" hangingPunct="1"/>
            <a:r>
              <a:rPr lang="en-US">
                <a:latin typeface="Times New Roman" charset="0"/>
              </a:rPr>
              <a:t>Explicitly assigns </a:t>
            </a:r>
            <a:r>
              <a:rPr lang="en-US" sz="1800">
                <a:latin typeface="Lucida Console" charset="0"/>
              </a:rPr>
              <a:t>bPtr</a:t>
            </a:r>
            <a:r>
              <a:rPr lang="en-US">
                <a:latin typeface="Times New Roman" charset="0"/>
              </a:rPr>
              <a:t> to address of first element of </a:t>
            </a:r>
            <a:r>
              <a:rPr lang="en-US" sz="1800">
                <a:latin typeface="Lucida Console" charset="0"/>
              </a:rPr>
              <a:t>b</a:t>
            </a:r>
            <a:endParaRPr lang="en-US">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E076CE8E-E9E7-0E41-8F91-956217545A5C}" type="slidenum">
              <a:rPr lang="en-US" sz="1200">
                <a:solidFill>
                  <a:schemeClr val="tx1"/>
                </a:solidFill>
              </a:rPr>
              <a:pPr eaLnBrk="1" hangingPunct="1"/>
              <a:t>67</a:t>
            </a:fld>
            <a:endParaRPr lang="en-US" sz="1200">
              <a:solidFill>
                <a:schemeClr val="tx1"/>
              </a:solidFill>
            </a:endParaRPr>
          </a:p>
        </p:txBody>
      </p:sp>
      <p:sp>
        <p:nvSpPr>
          <p:cNvPr id="97283" name="Rectangle 2"/>
          <p:cNvSpPr>
            <a:spLocks noGrp="1" noChangeArrowheads="1"/>
          </p:cNvSpPr>
          <p:nvPr>
            <p:ph type="title"/>
          </p:nvPr>
        </p:nvSpPr>
        <p:spPr/>
        <p:txBody>
          <a:bodyPr/>
          <a:lstStyle/>
          <a:p>
            <a:pPr eaLnBrk="1" hangingPunct="1"/>
            <a:r>
              <a:rPr lang="en-US" sz="3200" dirty="0" smtClean="0">
                <a:latin typeface="Arial" charset="0"/>
              </a:rPr>
              <a:t>5.9 </a:t>
            </a:r>
            <a:r>
              <a:rPr lang="en-US" sz="3200" dirty="0">
                <a:latin typeface="Arial" charset="0"/>
              </a:rPr>
              <a:t>Relationship Between Pointers and Arrays</a:t>
            </a:r>
          </a:p>
        </p:txBody>
      </p:sp>
      <p:sp>
        <p:nvSpPr>
          <p:cNvPr id="97284" name="Rectangle 3"/>
          <p:cNvSpPr>
            <a:spLocks noGrp="1" noChangeArrowheads="1"/>
          </p:cNvSpPr>
          <p:nvPr>
            <p:ph type="body" idx="1"/>
          </p:nvPr>
        </p:nvSpPr>
        <p:spPr/>
        <p:txBody>
          <a:bodyPr/>
          <a:lstStyle/>
          <a:p>
            <a:pPr lvl="1" eaLnBrk="1" hangingPunct="1"/>
            <a:r>
              <a:rPr lang="en-US">
                <a:latin typeface="Times New Roman" charset="0"/>
              </a:rPr>
              <a:t>Element </a:t>
            </a:r>
            <a:r>
              <a:rPr lang="en-US" sz="2000">
                <a:latin typeface="Lucida Console" charset="0"/>
              </a:rPr>
              <a:t>b[ 3 ]</a:t>
            </a:r>
            <a:r>
              <a:rPr lang="en-US" b="0">
                <a:latin typeface="Courier New" charset="0"/>
              </a:rPr>
              <a:t> </a:t>
            </a:r>
          </a:p>
          <a:p>
            <a:pPr lvl="2" eaLnBrk="1" hangingPunct="1"/>
            <a:r>
              <a:rPr lang="en-US">
                <a:latin typeface="Times New Roman" charset="0"/>
              </a:rPr>
              <a:t>Can be accessed by </a:t>
            </a:r>
            <a:r>
              <a:rPr lang="en-US" sz="1800">
                <a:latin typeface="Lucida Console" charset="0"/>
              </a:rPr>
              <a:t>*( bPtr + 3 )</a:t>
            </a:r>
          </a:p>
          <a:p>
            <a:pPr lvl="3" eaLnBrk="1" hangingPunct="1"/>
            <a:r>
              <a:rPr lang="en-US">
                <a:latin typeface="Times New Roman" charset="0"/>
              </a:rPr>
              <a:t>Where </a:t>
            </a:r>
            <a:r>
              <a:rPr lang="en-US" sz="1800">
                <a:latin typeface="Lucida Console" charset="0"/>
              </a:rPr>
              <a:t>3</a:t>
            </a:r>
            <a:r>
              <a:rPr lang="en-US">
                <a:latin typeface="Times New Roman" charset="0"/>
              </a:rPr>
              <a:t> is called the offset. Called pointer/offset notation</a:t>
            </a:r>
          </a:p>
          <a:p>
            <a:pPr lvl="2" eaLnBrk="1" hangingPunct="1"/>
            <a:r>
              <a:rPr lang="en-US">
                <a:latin typeface="Times New Roman" charset="0"/>
              </a:rPr>
              <a:t>Can be accessed by </a:t>
            </a:r>
            <a:r>
              <a:rPr lang="en-US" sz="1800">
                <a:latin typeface="Lucida Console" charset="0"/>
              </a:rPr>
              <a:t>bptr[ 3 ]</a:t>
            </a:r>
          </a:p>
          <a:p>
            <a:pPr lvl="3" eaLnBrk="1" hangingPunct="1"/>
            <a:r>
              <a:rPr lang="en-US">
                <a:latin typeface="Times New Roman" charset="0"/>
              </a:rPr>
              <a:t>Called pointer/subscript notation</a:t>
            </a:r>
          </a:p>
          <a:p>
            <a:pPr lvl="3" eaLnBrk="1" hangingPunct="1"/>
            <a:r>
              <a:rPr lang="en-US" sz="1800">
                <a:latin typeface="Lucida Console" charset="0"/>
              </a:rPr>
              <a:t>bPtr[ 3 ]</a:t>
            </a:r>
            <a:r>
              <a:rPr lang="en-US">
                <a:latin typeface="Times New Roman" charset="0"/>
              </a:rPr>
              <a:t> same as </a:t>
            </a:r>
            <a:r>
              <a:rPr lang="en-US" sz="1800">
                <a:latin typeface="Lucida Console" charset="0"/>
              </a:rPr>
              <a:t>b[ 3 ]</a:t>
            </a:r>
          </a:p>
          <a:p>
            <a:pPr lvl="2" eaLnBrk="1" hangingPunct="1"/>
            <a:r>
              <a:rPr lang="en-US">
                <a:latin typeface="Times New Roman" charset="0"/>
              </a:rPr>
              <a:t>Can be accessed by performing pointer arithmetic on the array itself</a:t>
            </a:r>
          </a:p>
          <a:p>
            <a:pPr lvl="3" eaLnBrk="1" hangingPunct="1"/>
            <a:r>
              <a:rPr lang="en-US" sz="1800">
                <a:latin typeface="Lucida Console" charset="0"/>
              </a:rPr>
              <a:t>*( b + 3 )</a:t>
            </a:r>
            <a:endParaRPr lang="en-US">
              <a:latin typeface="Times New Roman"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BFFEEFC8-E38E-0044-BAE0-AA97B10D4A4D}" type="slidenum">
              <a:rPr lang="en-US" sz="1200">
                <a:solidFill>
                  <a:schemeClr val="tx1"/>
                </a:solidFill>
              </a:rPr>
              <a:pPr eaLnBrk="1" hangingPunct="1"/>
              <a:t>68</a:t>
            </a:fld>
            <a:endParaRPr lang="en-US" sz="1200">
              <a:solidFill>
                <a:schemeClr val="tx1"/>
              </a:solidFill>
            </a:endParaRPr>
          </a:p>
        </p:txBody>
      </p:sp>
      <p:sp>
        <p:nvSpPr>
          <p:cNvPr id="98307"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Common Programming Error </a:t>
            </a:r>
            <a:r>
              <a:rPr lang="en-US" dirty="0" smtClean="0">
                <a:latin typeface="Arial" charset="0"/>
              </a:rPr>
              <a:t>5.10</a:t>
            </a:r>
            <a:endParaRPr lang="en-US" dirty="0">
              <a:latin typeface="Arial" charset="0"/>
            </a:endParaRPr>
          </a:p>
        </p:txBody>
      </p:sp>
      <p:sp>
        <p:nvSpPr>
          <p:cNvPr id="98308" name="Rectangle 3"/>
          <p:cNvSpPr>
            <a:spLocks noGrp="1" noChangeArrowheads="1"/>
          </p:cNvSpPr>
          <p:nvPr>
            <p:ph type="body" idx="1"/>
          </p:nvPr>
        </p:nvSpPr>
        <p:spPr>
          <a:xfrm>
            <a:off x="1141413" y="2055813"/>
            <a:ext cx="6630987" cy="904875"/>
          </a:xfrm>
          <a:noFill/>
        </p:spPr>
        <p:txBody>
          <a:bodyPr anchor="t"/>
          <a:lstStyle/>
          <a:p>
            <a:pPr eaLnBrk="1" hangingPunct="1">
              <a:lnSpc>
                <a:spcPct val="95000"/>
              </a:lnSpc>
            </a:pPr>
            <a:r>
              <a:rPr lang="en-US">
                <a:latin typeface="Times New Roman" charset="0"/>
              </a:rPr>
              <a:t>Attempting to modify an array name with pointer arithmetic is a syntax error.</a:t>
            </a:r>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0805033-B93F-7D41-8F44-EBE2E1F475DE}" type="slidenum">
              <a:rPr lang="en-US" sz="1200">
                <a:solidFill>
                  <a:schemeClr val="tx1"/>
                </a:solidFill>
              </a:rPr>
              <a:pPr eaLnBrk="1" hangingPunct="1"/>
              <a:t>69</a:t>
            </a:fld>
            <a:endParaRPr lang="en-US" sz="1200">
              <a:solidFill>
                <a:schemeClr val="tx1"/>
              </a:solidFill>
            </a:endParaRPr>
          </a:p>
        </p:txBody>
      </p:sp>
      <p:graphicFrame>
        <p:nvGraphicFramePr>
          <p:cNvPr id="19458" name="Object 2"/>
          <p:cNvGraphicFramePr>
            <a:graphicFrameLocks noChangeAspect="1"/>
          </p:cNvGraphicFramePr>
          <p:nvPr/>
        </p:nvGraphicFramePr>
        <p:xfrm>
          <a:off x="0" y="0"/>
          <a:ext cx="7061200" cy="6270625"/>
        </p:xfrm>
        <a:graphic>
          <a:graphicData uri="http://schemas.openxmlformats.org/presentationml/2006/ole">
            <mc:AlternateContent xmlns:mc="http://schemas.openxmlformats.org/markup-compatibility/2006">
              <mc:Choice xmlns:v="urn:schemas-microsoft-com:vml" Requires="v">
                <p:oleObj spid="_x0000_s19491" name="Document" r:id="rId5" imgW="7062810" imgH="6272229" progId="Word.Document.8">
                  <p:embed/>
                </p:oleObj>
              </mc:Choice>
              <mc:Fallback>
                <p:oleObj name="Document" r:id="rId5" imgW="7062810" imgH="6272229" progId="Word.Document.8">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62706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9460"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19461"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fig09_20.c</a:t>
            </a:r>
          </a:p>
          <a:p>
            <a:pPr>
              <a:spcAft>
                <a:spcPts val="1600"/>
              </a:spcAft>
              <a:buClrTx/>
            </a:pPr>
            <a:r>
              <a:rPr lang="en-US">
                <a:solidFill>
                  <a:schemeClr val="tx1"/>
                </a:solidFill>
                <a:latin typeface="Times New Roman" charset="0"/>
              </a:rPr>
              <a:t>(1 of 3 )</a:t>
            </a:r>
          </a:p>
        </p:txBody>
      </p:sp>
      <p:sp>
        <p:nvSpPr>
          <p:cNvPr id="855045" name="Text Box 5"/>
          <p:cNvSpPr txBox="1">
            <a:spLocks noChangeArrowheads="1"/>
          </p:cNvSpPr>
          <p:nvPr/>
        </p:nvSpPr>
        <p:spPr bwMode="auto">
          <a:xfrm>
            <a:off x="3733800" y="2971800"/>
            <a:ext cx="2286000" cy="34607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Array subscript notation</a:t>
            </a:r>
          </a:p>
        </p:txBody>
      </p:sp>
      <p:sp>
        <p:nvSpPr>
          <p:cNvPr id="19463" name="Line 6"/>
          <p:cNvSpPr>
            <a:spLocks noChangeShapeType="1"/>
          </p:cNvSpPr>
          <p:nvPr/>
        </p:nvSpPr>
        <p:spPr bwMode="auto">
          <a:xfrm flipH="1">
            <a:off x="3505200" y="3124200"/>
            <a:ext cx="228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855048" name="Text Box 8"/>
          <p:cNvSpPr txBox="1">
            <a:spLocks noChangeArrowheads="1"/>
          </p:cNvSpPr>
          <p:nvPr/>
        </p:nvSpPr>
        <p:spPr bwMode="auto">
          <a:xfrm>
            <a:off x="4648200" y="4800600"/>
            <a:ext cx="2057400" cy="34607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Pointer/offset notation</a:t>
            </a:r>
          </a:p>
        </p:txBody>
      </p:sp>
      <p:sp>
        <p:nvSpPr>
          <p:cNvPr id="19465" name="Line 9"/>
          <p:cNvSpPr>
            <a:spLocks noChangeShapeType="1"/>
          </p:cNvSpPr>
          <p:nvPr/>
        </p:nvSpPr>
        <p:spPr bwMode="auto">
          <a:xfrm flipH="1">
            <a:off x="4495800" y="4953000"/>
            <a:ext cx="152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9540CEC-5C5B-5941-8859-C1128A89F9BA}" type="slidenum">
              <a:rPr lang="en-US" sz="1200">
                <a:solidFill>
                  <a:schemeClr val="tx1"/>
                </a:solidFill>
              </a:rPr>
              <a:pPr eaLnBrk="1" hangingPunct="1"/>
              <a:t>7</a:t>
            </a:fld>
            <a:endParaRPr lang="en-US" sz="1200">
              <a:solidFill>
                <a:schemeClr val="tx1"/>
              </a:solidFill>
            </a:endParaRPr>
          </a:p>
        </p:txBody>
      </p:sp>
      <p:sp>
        <p:nvSpPr>
          <p:cNvPr id="54275" name="Rectangle 2"/>
          <p:cNvSpPr>
            <a:spLocks noGrp="1" noChangeArrowheads="1"/>
          </p:cNvSpPr>
          <p:nvPr>
            <p:ph type="title"/>
          </p:nvPr>
        </p:nvSpPr>
        <p:spPr/>
        <p:txBody>
          <a:bodyPr/>
          <a:lstStyle/>
          <a:p>
            <a:pPr eaLnBrk="1" hangingPunct="1"/>
            <a:r>
              <a:rPr lang="en-US" sz="3200" dirty="0" smtClean="0">
                <a:latin typeface="Arial" charset="0"/>
              </a:rPr>
              <a:t>5.2 </a:t>
            </a:r>
            <a:r>
              <a:rPr lang="en-US" sz="3200" dirty="0">
                <a:latin typeface="Arial" charset="0"/>
              </a:rPr>
              <a:t>Pointer Variable Definitions and Initialization</a:t>
            </a:r>
          </a:p>
        </p:txBody>
      </p:sp>
      <p:sp>
        <p:nvSpPr>
          <p:cNvPr id="54276" name="Rectangle 3"/>
          <p:cNvSpPr>
            <a:spLocks noGrp="1" noChangeArrowheads="1"/>
          </p:cNvSpPr>
          <p:nvPr>
            <p:ph type="body" idx="1"/>
          </p:nvPr>
        </p:nvSpPr>
        <p:spPr>
          <a:xfrm>
            <a:off x="609600" y="1600200"/>
            <a:ext cx="8001000" cy="4267200"/>
          </a:xfrm>
        </p:spPr>
        <p:txBody>
          <a:bodyPr/>
          <a:lstStyle/>
          <a:p>
            <a:pPr eaLnBrk="1" hangingPunct="1"/>
            <a:r>
              <a:rPr lang="en-US" dirty="0">
                <a:latin typeface="Times New Roman" charset="0"/>
              </a:rPr>
              <a:t>Pointer definitions</a:t>
            </a:r>
          </a:p>
          <a:p>
            <a:pPr lvl="1" eaLnBrk="1" hangingPunct="1"/>
            <a:r>
              <a:rPr lang="en-US" b="0" dirty="0">
                <a:latin typeface="Courier New" charset="0"/>
              </a:rPr>
              <a:t>*</a:t>
            </a:r>
            <a:r>
              <a:rPr lang="en-US" dirty="0">
                <a:latin typeface="Times New Roman" charset="0"/>
              </a:rPr>
              <a:t> used with pointer variables</a:t>
            </a:r>
          </a:p>
          <a:p>
            <a:pPr lvl="3" eaLnBrk="1" hangingPunct="1"/>
            <a:r>
              <a:rPr lang="en-US" sz="1800" dirty="0" err="1">
                <a:latin typeface="Lucida Console" charset="0"/>
              </a:rPr>
              <a:t>int</a:t>
            </a:r>
            <a:r>
              <a:rPr lang="en-US" sz="1800" dirty="0">
                <a:latin typeface="Lucida Console" charset="0"/>
              </a:rPr>
              <a:t> *</a:t>
            </a:r>
            <a:r>
              <a:rPr lang="en-US" sz="1800" dirty="0" err="1">
                <a:latin typeface="Lucida Console" charset="0"/>
              </a:rPr>
              <a:t>myPtr</a:t>
            </a:r>
            <a:r>
              <a:rPr lang="en-US" sz="1800" dirty="0">
                <a:latin typeface="Lucida Console" charset="0"/>
              </a:rPr>
              <a:t>;</a:t>
            </a:r>
            <a:r>
              <a:rPr lang="en-US" dirty="0">
                <a:latin typeface="Times New Roman" charset="0"/>
              </a:rPr>
              <a:t> </a:t>
            </a:r>
          </a:p>
          <a:p>
            <a:pPr lvl="1" eaLnBrk="1" hangingPunct="1"/>
            <a:r>
              <a:rPr lang="en-US" dirty="0">
                <a:latin typeface="Times New Roman" charset="0"/>
              </a:rPr>
              <a:t>Defines a pointer to an </a:t>
            </a:r>
            <a:r>
              <a:rPr lang="en-US" sz="2000" dirty="0" err="1">
                <a:latin typeface="Lucida Console" charset="0"/>
              </a:rPr>
              <a:t>int</a:t>
            </a:r>
            <a:r>
              <a:rPr lang="en-US" dirty="0">
                <a:latin typeface="Times New Roman" charset="0"/>
              </a:rPr>
              <a:t> (pointer of type </a:t>
            </a:r>
            <a:r>
              <a:rPr lang="en-US" sz="2000" dirty="0" err="1">
                <a:latin typeface="Lucida Console" charset="0"/>
              </a:rPr>
              <a:t>int</a:t>
            </a:r>
            <a:r>
              <a:rPr lang="en-US" sz="2000" dirty="0">
                <a:latin typeface="Lucida Console" charset="0"/>
              </a:rPr>
              <a:t> *)</a:t>
            </a:r>
          </a:p>
          <a:p>
            <a:pPr lvl="1" eaLnBrk="1" hangingPunct="1"/>
            <a:r>
              <a:rPr lang="en-US" dirty="0">
                <a:latin typeface="Times New Roman" charset="0"/>
              </a:rPr>
              <a:t>Multiple pointers require using a </a:t>
            </a:r>
            <a:r>
              <a:rPr lang="en-US" sz="2000" dirty="0">
                <a:latin typeface="Lucida Console" charset="0"/>
              </a:rPr>
              <a:t>*</a:t>
            </a:r>
            <a:r>
              <a:rPr lang="en-US" dirty="0">
                <a:latin typeface="Times New Roman" charset="0"/>
              </a:rPr>
              <a:t> before each variable definition</a:t>
            </a:r>
          </a:p>
          <a:p>
            <a:pPr lvl="3" eaLnBrk="1" hangingPunct="1"/>
            <a:r>
              <a:rPr lang="en-US" sz="1800" dirty="0" err="1">
                <a:latin typeface="Lucida Console" charset="0"/>
              </a:rPr>
              <a:t>int</a:t>
            </a:r>
            <a:r>
              <a:rPr lang="en-US" sz="1800" dirty="0">
                <a:latin typeface="Lucida Console" charset="0"/>
              </a:rPr>
              <a:t> *myPtr1, *myPtr2;</a:t>
            </a:r>
          </a:p>
          <a:p>
            <a:pPr lvl="1" eaLnBrk="1" hangingPunct="1"/>
            <a:r>
              <a:rPr lang="en-US" dirty="0">
                <a:latin typeface="Times New Roman" charset="0"/>
              </a:rPr>
              <a:t>Can define pointers to any data type</a:t>
            </a:r>
          </a:p>
          <a:p>
            <a:pPr lvl="1" eaLnBrk="1" hangingPunct="1"/>
            <a:r>
              <a:rPr lang="en-US" dirty="0">
                <a:latin typeface="Times New Roman" charset="0"/>
              </a:rPr>
              <a:t>Initialize pointers to </a:t>
            </a:r>
            <a:r>
              <a:rPr lang="en-US" sz="2000" dirty="0">
                <a:latin typeface="Lucida Console" charset="0"/>
              </a:rPr>
              <a:t>0</a:t>
            </a:r>
            <a:r>
              <a:rPr lang="en-US" dirty="0">
                <a:latin typeface="Times New Roman" charset="0"/>
              </a:rPr>
              <a:t>, </a:t>
            </a:r>
            <a:r>
              <a:rPr lang="en-US" sz="2000" dirty="0">
                <a:latin typeface="Lucida Console" charset="0"/>
              </a:rPr>
              <a:t>NULL</a:t>
            </a:r>
            <a:r>
              <a:rPr lang="en-US" dirty="0">
                <a:latin typeface="Times New Roman" charset="0"/>
              </a:rPr>
              <a:t>, or an address</a:t>
            </a:r>
          </a:p>
          <a:p>
            <a:pPr lvl="2" eaLnBrk="1" hangingPunct="1"/>
            <a:r>
              <a:rPr lang="en-US" sz="1800" dirty="0">
                <a:latin typeface="Lucida Console" charset="0"/>
              </a:rPr>
              <a:t>0</a:t>
            </a:r>
            <a:r>
              <a:rPr lang="en-US" dirty="0">
                <a:latin typeface="Times New Roman" charset="0"/>
              </a:rPr>
              <a:t> or </a:t>
            </a:r>
            <a:r>
              <a:rPr lang="en-US" sz="1800" dirty="0">
                <a:latin typeface="Lucida Console" charset="0"/>
              </a:rPr>
              <a:t>NULL</a:t>
            </a:r>
            <a:r>
              <a:rPr lang="en-US" dirty="0">
                <a:latin typeface="Times New Roman" charset="0"/>
              </a:rPr>
              <a:t> </a:t>
            </a:r>
            <a:r>
              <a:rPr lang="en-US" dirty="0">
                <a:latin typeface="Times New Roman" charset="0"/>
                <a:cs typeface="Times New Roman" charset="0"/>
              </a:rPr>
              <a:t>–</a:t>
            </a:r>
            <a:r>
              <a:rPr lang="en-US" dirty="0">
                <a:latin typeface="Times New Roman" charset="0"/>
              </a:rPr>
              <a:t> points to nothing (</a:t>
            </a:r>
            <a:r>
              <a:rPr lang="en-US" sz="1800" dirty="0">
                <a:latin typeface="Lucida Console" charset="0"/>
              </a:rPr>
              <a:t>NULL</a:t>
            </a:r>
            <a:r>
              <a:rPr lang="en-US" dirty="0">
                <a:latin typeface="Times New Roman" charset="0"/>
              </a:rPr>
              <a:t> preferred)</a:t>
            </a:r>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32DCA50E-845A-0F41-8FD0-B7DCB2F208F0}" type="slidenum">
              <a:rPr lang="en-US" sz="1200">
                <a:solidFill>
                  <a:schemeClr val="tx1"/>
                </a:solidFill>
              </a:rPr>
              <a:pPr eaLnBrk="1" hangingPunct="1"/>
              <a:t>70</a:t>
            </a:fld>
            <a:endParaRPr lang="en-US" sz="1200">
              <a:solidFill>
                <a:schemeClr val="tx1"/>
              </a:solidFill>
            </a:endParaRPr>
          </a:p>
        </p:txBody>
      </p:sp>
      <p:graphicFrame>
        <p:nvGraphicFramePr>
          <p:cNvPr id="20482" name="Object 2"/>
          <p:cNvGraphicFramePr>
            <a:graphicFrameLocks noChangeAspect="1"/>
          </p:cNvGraphicFramePr>
          <p:nvPr/>
        </p:nvGraphicFramePr>
        <p:xfrm>
          <a:off x="0" y="0"/>
          <a:ext cx="7061200" cy="5754688"/>
        </p:xfrm>
        <a:graphic>
          <a:graphicData uri="http://schemas.openxmlformats.org/presentationml/2006/ole">
            <mc:AlternateContent xmlns:mc="http://schemas.openxmlformats.org/markup-compatibility/2006">
              <mc:Choice xmlns:v="urn:schemas-microsoft-com:vml" Requires="v">
                <p:oleObj spid="_x0000_s20515" name="Document" r:id="rId5" imgW="7062810" imgH="5756082" progId="Word.Document.8">
                  <p:embed/>
                </p:oleObj>
              </mc:Choice>
              <mc:Fallback>
                <p:oleObj name="Document" r:id="rId5" imgW="7062810" imgH="5756082" progId="Word.Document.8">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575468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0484"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20485"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fig09_20.c</a:t>
            </a:r>
          </a:p>
          <a:p>
            <a:pPr>
              <a:spcAft>
                <a:spcPts val="1600"/>
              </a:spcAft>
              <a:buClrTx/>
            </a:pPr>
            <a:r>
              <a:rPr lang="en-US">
                <a:solidFill>
                  <a:schemeClr val="tx1"/>
                </a:solidFill>
                <a:latin typeface="Times New Roman" charset="0"/>
              </a:rPr>
              <a:t>(2 of 3 )</a:t>
            </a:r>
          </a:p>
        </p:txBody>
      </p:sp>
      <p:sp>
        <p:nvSpPr>
          <p:cNvPr id="856069" name="Text Box 5"/>
          <p:cNvSpPr txBox="1">
            <a:spLocks noChangeArrowheads="1"/>
          </p:cNvSpPr>
          <p:nvPr/>
        </p:nvSpPr>
        <p:spPr bwMode="auto">
          <a:xfrm>
            <a:off x="3886200" y="457200"/>
            <a:ext cx="2362200" cy="34607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Pointer subscript notation</a:t>
            </a:r>
          </a:p>
        </p:txBody>
      </p:sp>
      <p:sp>
        <p:nvSpPr>
          <p:cNvPr id="20487" name="Line 6"/>
          <p:cNvSpPr>
            <a:spLocks noChangeShapeType="1"/>
          </p:cNvSpPr>
          <p:nvPr/>
        </p:nvSpPr>
        <p:spPr bwMode="auto">
          <a:xfrm flipH="1">
            <a:off x="3733800" y="609600"/>
            <a:ext cx="152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856071" name="Text Box 7"/>
          <p:cNvSpPr txBox="1">
            <a:spLocks noChangeArrowheads="1"/>
          </p:cNvSpPr>
          <p:nvPr/>
        </p:nvSpPr>
        <p:spPr bwMode="auto">
          <a:xfrm>
            <a:off x="5486400" y="1981200"/>
            <a:ext cx="2057400" cy="34607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Pointer offset notation</a:t>
            </a:r>
          </a:p>
        </p:txBody>
      </p:sp>
      <p:sp>
        <p:nvSpPr>
          <p:cNvPr id="20489" name="Line 8"/>
          <p:cNvSpPr>
            <a:spLocks noChangeShapeType="1"/>
          </p:cNvSpPr>
          <p:nvPr/>
        </p:nvSpPr>
        <p:spPr bwMode="auto">
          <a:xfrm flipH="1">
            <a:off x="5105400" y="21336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C1F3ED7-B740-4D49-AF78-F233A8960BD2}" type="slidenum">
              <a:rPr lang="en-US" sz="1200">
                <a:solidFill>
                  <a:schemeClr val="tx1"/>
                </a:solidFill>
              </a:rPr>
              <a:pPr eaLnBrk="1" hangingPunct="1"/>
              <a:t>71</a:t>
            </a:fld>
            <a:endParaRPr lang="en-US" sz="1200">
              <a:solidFill>
                <a:schemeClr val="tx1"/>
              </a:solidFill>
            </a:endParaRPr>
          </a:p>
        </p:txBody>
      </p:sp>
      <p:graphicFrame>
        <p:nvGraphicFramePr>
          <p:cNvPr id="21506" name="Object 2"/>
          <p:cNvGraphicFramePr>
            <a:graphicFrameLocks noChangeAspect="1"/>
          </p:cNvGraphicFramePr>
          <p:nvPr/>
        </p:nvGraphicFramePr>
        <p:xfrm>
          <a:off x="0" y="0"/>
          <a:ext cx="7051675" cy="4241800"/>
        </p:xfrm>
        <a:graphic>
          <a:graphicData uri="http://schemas.openxmlformats.org/presentationml/2006/ole">
            <mc:AlternateContent xmlns:mc="http://schemas.openxmlformats.org/markup-compatibility/2006">
              <mc:Choice xmlns:v="urn:schemas-microsoft-com:vml" Requires="v">
                <p:oleObj spid="_x0000_s21535" name="Document" r:id="rId5" imgW="7053456" imgH="4242555" progId="Word.Document.8">
                  <p:embed/>
                </p:oleObj>
              </mc:Choice>
              <mc:Fallback>
                <p:oleObj name="Document" r:id="rId5" imgW="7053456" imgH="4242555" progId="Word.Document.8">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51675" cy="42418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1508"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21509"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fig09_20.c</a:t>
            </a:r>
          </a:p>
          <a:p>
            <a:pPr>
              <a:spcAft>
                <a:spcPts val="1600"/>
              </a:spcAft>
              <a:buClrTx/>
            </a:pPr>
            <a:r>
              <a:rPr lang="en-US">
                <a:solidFill>
                  <a:schemeClr val="tx1"/>
                </a:solidFill>
                <a:latin typeface="Times New Roman" charset="0"/>
              </a:rPr>
              <a:t>(3 of 3 )</a:t>
            </a:r>
          </a:p>
        </p:txBody>
      </p:sp>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D9DCFE6-3759-9C41-9DB3-33D301E89261}" type="slidenum">
              <a:rPr lang="en-US" sz="1200">
                <a:solidFill>
                  <a:schemeClr val="tx1"/>
                </a:solidFill>
              </a:rPr>
              <a:pPr eaLnBrk="1" hangingPunct="1"/>
              <a:t>72</a:t>
            </a:fld>
            <a:endParaRPr lang="en-US" sz="1200">
              <a:solidFill>
                <a:schemeClr val="tx1"/>
              </a:solidFill>
            </a:endParaRPr>
          </a:p>
        </p:txBody>
      </p:sp>
      <p:graphicFrame>
        <p:nvGraphicFramePr>
          <p:cNvPr id="22530" name="Object 2"/>
          <p:cNvGraphicFramePr>
            <a:graphicFrameLocks noChangeAspect="1"/>
          </p:cNvGraphicFramePr>
          <p:nvPr/>
        </p:nvGraphicFramePr>
        <p:xfrm>
          <a:off x="0" y="0"/>
          <a:ext cx="7061200" cy="5219700"/>
        </p:xfrm>
        <a:graphic>
          <a:graphicData uri="http://schemas.openxmlformats.org/presentationml/2006/ole">
            <mc:AlternateContent xmlns:mc="http://schemas.openxmlformats.org/markup-compatibility/2006">
              <mc:Choice xmlns:v="urn:schemas-microsoft-com:vml" Requires="v">
                <p:oleObj spid="_x0000_s22559" name="Document" r:id="rId5" imgW="7062810" imgH="5221578" progId="Word.Document.8">
                  <p:embed/>
                </p:oleObj>
              </mc:Choice>
              <mc:Fallback>
                <p:oleObj name="Document" r:id="rId5" imgW="7062810" imgH="5221578" progId="Word.Document.8">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52197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2532"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22533"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fig09_21.c</a:t>
            </a:r>
          </a:p>
          <a:p>
            <a:pPr>
              <a:spcAft>
                <a:spcPts val="1600"/>
              </a:spcAft>
              <a:buClrTx/>
            </a:pPr>
            <a:r>
              <a:rPr lang="en-US">
                <a:solidFill>
                  <a:schemeClr val="tx1"/>
                </a:solidFill>
                <a:latin typeface="Times New Roman" charset="0"/>
              </a:rPr>
              <a:t>(1 of 2 )</a:t>
            </a:r>
          </a:p>
        </p:txBody>
      </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83BCAAA-C8C2-1C40-99B9-4DCFBEA4FC62}" type="slidenum">
              <a:rPr lang="en-US" sz="1200">
                <a:solidFill>
                  <a:schemeClr val="tx1"/>
                </a:solidFill>
              </a:rPr>
              <a:pPr eaLnBrk="1" hangingPunct="1"/>
              <a:t>73</a:t>
            </a:fld>
            <a:endParaRPr lang="en-US" sz="1200">
              <a:solidFill>
                <a:schemeClr val="tx1"/>
              </a:solidFill>
            </a:endParaRPr>
          </a:p>
        </p:txBody>
      </p:sp>
      <p:graphicFrame>
        <p:nvGraphicFramePr>
          <p:cNvPr id="23554" name="Object 2"/>
          <p:cNvGraphicFramePr>
            <a:graphicFrameLocks noChangeAspect="1"/>
          </p:cNvGraphicFramePr>
          <p:nvPr/>
        </p:nvGraphicFramePr>
        <p:xfrm>
          <a:off x="0" y="0"/>
          <a:ext cx="7061200" cy="5308600"/>
        </p:xfrm>
        <a:graphic>
          <a:graphicData uri="http://schemas.openxmlformats.org/presentationml/2006/ole">
            <mc:AlternateContent xmlns:mc="http://schemas.openxmlformats.org/markup-compatibility/2006">
              <mc:Choice xmlns:v="urn:schemas-microsoft-com:vml" Requires="v">
                <p:oleObj spid="_x0000_s23586" name="Document" r:id="rId5" imgW="7062810" imgH="5310482" progId="Word.Document.8">
                  <p:embed/>
                </p:oleObj>
              </mc:Choice>
              <mc:Fallback>
                <p:oleObj name="Document" r:id="rId5" imgW="7062810" imgH="5310482" progId="Word.Document.8">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5308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3556"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23557"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fig09_21.c</a:t>
            </a:r>
          </a:p>
          <a:p>
            <a:pPr>
              <a:spcAft>
                <a:spcPts val="1600"/>
              </a:spcAft>
              <a:buClrTx/>
            </a:pPr>
            <a:r>
              <a:rPr lang="en-US">
                <a:solidFill>
                  <a:schemeClr val="tx1"/>
                </a:solidFill>
                <a:latin typeface="Times New Roman" charset="0"/>
              </a:rPr>
              <a:t>(2 of 2 )</a:t>
            </a:r>
          </a:p>
        </p:txBody>
      </p:sp>
      <p:sp>
        <p:nvSpPr>
          <p:cNvPr id="859141" name="Text Box 5"/>
          <p:cNvSpPr txBox="1">
            <a:spLocks noChangeArrowheads="1"/>
          </p:cNvSpPr>
          <p:nvPr/>
        </p:nvSpPr>
        <p:spPr bwMode="auto">
          <a:xfrm>
            <a:off x="4343400" y="2590800"/>
            <a:ext cx="26670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Condition of </a:t>
            </a:r>
            <a:r>
              <a:rPr lang="en-US" b="1">
                <a:solidFill>
                  <a:schemeClr val="tx1"/>
                </a:solidFill>
                <a:latin typeface="Courier New" charset="0"/>
                <a:ea typeface="Times New Roman" charset="0"/>
                <a:cs typeface="AGaramond" charset="0"/>
              </a:rPr>
              <a:t>for</a:t>
            </a:r>
            <a:r>
              <a:rPr lang="en-US">
                <a:solidFill>
                  <a:schemeClr val="tx1"/>
                </a:solidFill>
                <a:latin typeface="Times New Roman" charset="0"/>
                <a:ea typeface="Times New Roman" charset="0"/>
                <a:cs typeface="AGaramond" charset="0"/>
              </a:rPr>
              <a:t> loop actually performs an action</a:t>
            </a:r>
          </a:p>
        </p:txBody>
      </p:sp>
      <p:sp>
        <p:nvSpPr>
          <p:cNvPr id="23559" name="Line 6"/>
          <p:cNvSpPr>
            <a:spLocks noChangeShapeType="1"/>
          </p:cNvSpPr>
          <p:nvPr/>
        </p:nvSpPr>
        <p:spPr bwMode="auto">
          <a:xfrm flipH="1" flipV="1">
            <a:off x="3048000" y="1447800"/>
            <a:ext cx="12954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60" name="Line 8"/>
          <p:cNvSpPr>
            <a:spLocks noChangeShapeType="1"/>
          </p:cNvSpPr>
          <p:nvPr/>
        </p:nvSpPr>
        <p:spPr bwMode="auto">
          <a:xfrm flipH="1">
            <a:off x="2133600" y="3048000"/>
            <a:ext cx="2209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E3C86B31-AC26-FE4E-8203-EC0FFEAFAC7C}" type="slidenum">
              <a:rPr lang="en-US" sz="1200">
                <a:solidFill>
                  <a:schemeClr val="tx1"/>
                </a:solidFill>
              </a:rPr>
              <a:pPr eaLnBrk="1" hangingPunct="1"/>
              <a:t>74</a:t>
            </a:fld>
            <a:endParaRPr lang="en-US" sz="1200">
              <a:solidFill>
                <a:schemeClr val="tx1"/>
              </a:solidFill>
            </a:endParaRPr>
          </a:p>
        </p:txBody>
      </p:sp>
      <p:sp>
        <p:nvSpPr>
          <p:cNvPr id="99331" name="Rectangle 2"/>
          <p:cNvSpPr>
            <a:spLocks noGrp="1" noChangeArrowheads="1"/>
          </p:cNvSpPr>
          <p:nvPr>
            <p:ph type="title"/>
          </p:nvPr>
        </p:nvSpPr>
        <p:spPr/>
        <p:txBody>
          <a:bodyPr/>
          <a:lstStyle/>
          <a:p>
            <a:pPr eaLnBrk="1" hangingPunct="1"/>
            <a:r>
              <a:rPr lang="en-US">
                <a:latin typeface="Arial" charset="0"/>
              </a:rPr>
              <a:t>9.10 Arrays of Pointers</a:t>
            </a:r>
          </a:p>
        </p:txBody>
      </p:sp>
      <p:sp>
        <p:nvSpPr>
          <p:cNvPr id="99332" name="Rectangle 3"/>
          <p:cNvSpPr>
            <a:spLocks noGrp="1" noChangeArrowheads="1"/>
          </p:cNvSpPr>
          <p:nvPr>
            <p:ph type="body" idx="1"/>
          </p:nvPr>
        </p:nvSpPr>
        <p:spPr/>
        <p:txBody>
          <a:bodyPr/>
          <a:lstStyle/>
          <a:p>
            <a:pPr eaLnBrk="1" hangingPunct="1"/>
            <a:r>
              <a:rPr lang="en-US">
                <a:latin typeface="Times New Roman" charset="0"/>
              </a:rPr>
              <a:t>Arrays can contain pointers</a:t>
            </a:r>
          </a:p>
          <a:p>
            <a:pPr eaLnBrk="1" hangingPunct="1"/>
            <a:r>
              <a:rPr lang="en-US">
                <a:latin typeface="Times New Roman" charset="0"/>
              </a:rPr>
              <a:t>For example: an array of strings</a:t>
            </a:r>
          </a:p>
          <a:p>
            <a:pPr lvl="2" eaLnBrk="1" hangingPunct="1">
              <a:buFont typeface="Arial" charset="0"/>
              <a:buNone/>
            </a:pPr>
            <a:r>
              <a:rPr lang="en-US" sz="1800">
                <a:latin typeface="Lucida Console" charset="0"/>
              </a:rPr>
              <a:t>char *suit[ 4 ] = { "Hearts", "Diamonds",</a:t>
            </a:r>
            <a:br>
              <a:rPr lang="en-US" sz="1800">
                <a:latin typeface="Lucida Console" charset="0"/>
              </a:rPr>
            </a:br>
            <a:r>
              <a:rPr lang="en-US" sz="1800">
                <a:latin typeface="Lucida Console" charset="0"/>
              </a:rPr>
              <a:t> "Clubs", "Spades" };</a:t>
            </a:r>
          </a:p>
          <a:p>
            <a:pPr lvl="1" eaLnBrk="1" hangingPunct="1"/>
            <a:r>
              <a:rPr lang="en-US">
                <a:latin typeface="Times New Roman" charset="0"/>
              </a:rPr>
              <a:t>Strings are pointers to the first character</a:t>
            </a:r>
          </a:p>
          <a:p>
            <a:pPr lvl="1" eaLnBrk="1" hangingPunct="1"/>
            <a:r>
              <a:rPr lang="en-US" sz="2000">
                <a:latin typeface="Lucida Console" charset="0"/>
              </a:rPr>
              <a:t>char *</a:t>
            </a:r>
            <a:r>
              <a:rPr lang="en-US">
                <a:latin typeface="Times New Roman" charset="0"/>
              </a:rPr>
              <a:t> </a:t>
            </a:r>
            <a:r>
              <a:rPr lang="en-US">
                <a:latin typeface="Times New Roman" charset="0"/>
                <a:cs typeface="Times New Roman" charset="0"/>
              </a:rPr>
              <a:t>–</a:t>
            </a:r>
            <a:r>
              <a:rPr lang="en-US">
                <a:latin typeface="Times New Roman" charset="0"/>
              </a:rPr>
              <a:t> each element of </a:t>
            </a:r>
            <a:r>
              <a:rPr lang="en-US" sz="2000">
                <a:latin typeface="Lucida Console" charset="0"/>
              </a:rPr>
              <a:t>suit</a:t>
            </a:r>
            <a:r>
              <a:rPr lang="en-US">
                <a:latin typeface="Times New Roman" charset="0"/>
              </a:rPr>
              <a:t> is a pointer to a </a:t>
            </a:r>
            <a:r>
              <a:rPr lang="en-US" sz="2000">
                <a:latin typeface="Lucida Console" charset="0"/>
              </a:rPr>
              <a:t>char</a:t>
            </a:r>
          </a:p>
          <a:p>
            <a:pPr lvl="1" eaLnBrk="1" hangingPunct="1"/>
            <a:r>
              <a:rPr lang="en-US">
                <a:latin typeface="Times New Roman" charset="0"/>
              </a:rPr>
              <a:t>The strings are not actually stored in the array </a:t>
            </a:r>
            <a:r>
              <a:rPr lang="en-US" sz="2000">
                <a:latin typeface="Lucida Console" charset="0"/>
              </a:rPr>
              <a:t>suit</a:t>
            </a:r>
            <a:r>
              <a:rPr lang="en-US">
                <a:latin typeface="Times New Roman" charset="0"/>
              </a:rPr>
              <a:t>, only pointers to the strings are stored</a:t>
            </a:r>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70CF53A8-CF3A-9449-B1E5-473275718DA0}" type="slidenum">
              <a:rPr lang="en-US" sz="1200">
                <a:solidFill>
                  <a:schemeClr val="tx1"/>
                </a:solidFill>
              </a:rPr>
              <a:pPr eaLnBrk="1" hangingPunct="1"/>
              <a:t>75</a:t>
            </a:fld>
            <a:endParaRPr lang="en-US" sz="1200">
              <a:solidFill>
                <a:schemeClr val="tx1"/>
              </a:solidFill>
            </a:endParaRPr>
          </a:p>
        </p:txBody>
      </p:sp>
      <p:sp>
        <p:nvSpPr>
          <p:cNvPr id="100355" name="Rectangle 2"/>
          <p:cNvSpPr>
            <a:spLocks noChangeArrowheads="1"/>
          </p:cNvSpPr>
          <p:nvPr/>
        </p:nvSpPr>
        <p:spPr bwMode="auto">
          <a:xfrm>
            <a:off x="227013" y="5638800"/>
            <a:ext cx="86836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nchor="ctr"/>
          <a:lstStyle/>
          <a:p>
            <a:pPr algn="ctr">
              <a:lnSpc>
                <a:spcPct val="95000"/>
              </a:lnSpc>
              <a:spcAft>
                <a:spcPct val="0"/>
              </a:spcAft>
              <a:buClrTx/>
            </a:pPr>
            <a:r>
              <a:rPr lang="en-US" b="1">
                <a:solidFill>
                  <a:srgbClr val="4D99FF"/>
                </a:solidFill>
              </a:rPr>
              <a:t>Fig. 9.22</a:t>
            </a:r>
            <a:r>
              <a:rPr lang="en-US">
                <a:solidFill>
                  <a:srgbClr val="000000"/>
                </a:solidFill>
              </a:rPr>
              <a:t> </a:t>
            </a:r>
            <a:r>
              <a:rPr lang="en-US" b="1">
                <a:solidFill>
                  <a:srgbClr val="000000"/>
                </a:solidFill>
              </a:rPr>
              <a:t>|</a:t>
            </a:r>
            <a:r>
              <a:rPr lang="en-US">
                <a:solidFill>
                  <a:srgbClr val="000000"/>
                </a:solidFill>
              </a:rPr>
              <a:t> Graphical representation of the </a:t>
            </a:r>
            <a:r>
              <a:rPr lang="en-US" b="1">
                <a:solidFill>
                  <a:srgbClr val="000000"/>
                </a:solidFill>
                <a:latin typeface="Lucida Console" charset="0"/>
                <a:ea typeface="Times New Roman" charset="0"/>
                <a:cs typeface="Lucida Console" charset="0"/>
              </a:rPr>
              <a:t>suit</a:t>
            </a:r>
            <a:r>
              <a:rPr lang="en-US">
                <a:solidFill>
                  <a:srgbClr val="000000"/>
                </a:solidFill>
              </a:rPr>
              <a:t> array.  </a:t>
            </a:r>
          </a:p>
        </p:txBody>
      </p:sp>
      <p:pic>
        <p:nvPicPr>
          <p:cNvPr id="100356" name="Picture 3" descr="AAEMZIX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63" y="2333625"/>
            <a:ext cx="7605712"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B559D9B0-0EC4-154F-8A34-4FC454970031}" type="slidenum">
              <a:rPr lang="en-US" sz="1200">
                <a:solidFill>
                  <a:schemeClr val="tx1"/>
                </a:solidFill>
              </a:rPr>
              <a:pPr eaLnBrk="1" hangingPunct="1"/>
              <a:t>76</a:t>
            </a:fld>
            <a:endParaRPr lang="en-US" sz="1200">
              <a:solidFill>
                <a:schemeClr val="tx1"/>
              </a:solidFill>
            </a:endParaRPr>
          </a:p>
        </p:txBody>
      </p:sp>
      <p:sp>
        <p:nvSpPr>
          <p:cNvPr id="101379" name="Rectangle 2"/>
          <p:cNvSpPr>
            <a:spLocks noGrp="1" noChangeArrowheads="1"/>
          </p:cNvSpPr>
          <p:nvPr>
            <p:ph type="title"/>
          </p:nvPr>
        </p:nvSpPr>
        <p:spPr/>
        <p:txBody>
          <a:bodyPr/>
          <a:lstStyle/>
          <a:p>
            <a:pPr eaLnBrk="1" hangingPunct="1"/>
            <a:r>
              <a:rPr lang="en-US" sz="3200">
                <a:latin typeface="Arial" charset="0"/>
              </a:rPr>
              <a:t>9.11 Case Study: Card Shuffling and Dealing Simulation</a:t>
            </a:r>
          </a:p>
        </p:txBody>
      </p:sp>
      <p:sp>
        <p:nvSpPr>
          <p:cNvPr id="101380" name="Rectangle 3"/>
          <p:cNvSpPr>
            <a:spLocks noGrp="1" noChangeArrowheads="1"/>
          </p:cNvSpPr>
          <p:nvPr>
            <p:ph type="body" idx="1"/>
          </p:nvPr>
        </p:nvSpPr>
        <p:spPr/>
        <p:txBody>
          <a:bodyPr/>
          <a:lstStyle/>
          <a:p>
            <a:pPr eaLnBrk="1" hangingPunct="1"/>
            <a:r>
              <a:rPr lang="en-US">
                <a:latin typeface="Times New Roman" charset="0"/>
              </a:rPr>
              <a:t>Card shuffling program</a:t>
            </a:r>
          </a:p>
          <a:p>
            <a:pPr lvl="1" eaLnBrk="1" hangingPunct="1"/>
            <a:r>
              <a:rPr lang="en-US">
                <a:latin typeface="Times New Roman" charset="0"/>
              </a:rPr>
              <a:t>Use array of pointers to strings</a:t>
            </a:r>
          </a:p>
          <a:p>
            <a:pPr lvl="1" eaLnBrk="1" hangingPunct="1"/>
            <a:r>
              <a:rPr lang="en-US">
                <a:latin typeface="Times New Roman" charset="0"/>
              </a:rPr>
              <a:t>Use double subscripted array (suit, face)</a:t>
            </a:r>
          </a:p>
          <a:p>
            <a:pPr lvl="1" eaLnBrk="1" hangingPunct="1"/>
            <a:r>
              <a:rPr lang="en-US">
                <a:latin typeface="Times New Roman" charset="0"/>
              </a:rPr>
              <a:t>The numbers 1-52 go into the array</a:t>
            </a:r>
          </a:p>
          <a:p>
            <a:pPr lvl="2" eaLnBrk="1" hangingPunct="1"/>
            <a:r>
              <a:rPr lang="en-US">
                <a:latin typeface="Times New Roman" charset="0"/>
              </a:rPr>
              <a:t>Representing the order in which the cards are dealt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4FA98E5B-C9B2-D54A-9409-50442BF84193}" type="slidenum">
              <a:rPr lang="en-US" sz="1200">
                <a:solidFill>
                  <a:schemeClr val="tx1"/>
                </a:solidFill>
              </a:rPr>
              <a:pPr eaLnBrk="1" hangingPunct="1"/>
              <a:t>77</a:t>
            </a:fld>
            <a:endParaRPr lang="en-US" sz="1200">
              <a:solidFill>
                <a:schemeClr val="tx1"/>
              </a:solidFill>
            </a:endParaRPr>
          </a:p>
        </p:txBody>
      </p:sp>
      <p:sp>
        <p:nvSpPr>
          <p:cNvPr id="102403" name="Rectangle 2"/>
          <p:cNvSpPr>
            <a:spLocks noGrp="1" noChangeArrowheads="1"/>
          </p:cNvSpPr>
          <p:nvPr>
            <p:ph type="title"/>
          </p:nvPr>
        </p:nvSpPr>
        <p:spPr>
          <a:xfrm>
            <a:off x="912813" y="842963"/>
            <a:ext cx="7772400" cy="595312"/>
          </a:xfrm>
          <a:noFill/>
        </p:spPr>
        <p:txBody>
          <a:bodyPr>
            <a:spAutoFit/>
          </a:bodyPr>
          <a:lstStyle/>
          <a:p>
            <a:pPr eaLnBrk="1" hangingPunct="1"/>
            <a:r>
              <a:rPr lang="en-US">
                <a:latin typeface="Arial" charset="0"/>
              </a:rPr>
              <a:t>Performance Tip 9.3</a:t>
            </a:r>
          </a:p>
        </p:txBody>
      </p:sp>
      <p:sp>
        <p:nvSpPr>
          <p:cNvPr id="102404" name="Rectangle 3"/>
          <p:cNvSpPr>
            <a:spLocks noGrp="1" noChangeArrowheads="1"/>
          </p:cNvSpPr>
          <p:nvPr>
            <p:ph type="body" idx="1"/>
          </p:nvPr>
        </p:nvSpPr>
        <p:spPr>
          <a:xfrm>
            <a:off x="1141413" y="2055813"/>
            <a:ext cx="7545387" cy="1717675"/>
          </a:xfrm>
          <a:noFill/>
        </p:spPr>
        <p:txBody>
          <a:bodyPr anchor="t"/>
          <a:lstStyle/>
          <a:p>
            <a:pPr eaLnBrk="1" hangingPunct="1">
              <a:lnSpc>
                <a:spcPct val="95000"/>
              </a:lnSpc>
            </a:pPr>
            <a:r>
              <a:rPr lang="en-US">
                <a:latin typeface="Times New Roman" charset="0"/>
              </a:rPr>
              <a:t>Sometimes an algorithm that emerges in a </a:t>
            </a:r>
            <a:r>
              <a:rPr lang="ja-JP" altLang="en-US">
                <a:latin typeface="Times New Roman" charset="0"/>
              </a:rPr>
              <a:t>“</a:t>
            </a:r>
            <a:r>
              <a:rPr lang="en-US">
                <a:latin typeface="Times New Roman" charset="0"/>
              </a:rPr>
              <a:t>natural</a:t>
            </a:r>
            <a:r>
              <a:rPr lang="ja-JP" altLang="en-US">
                <a:latin typeface="Times New Roman" charset="0"/>
              </a:rPr>
              <a:t>”</a:t>
            </a:r>
            <a:r>
              <a:rPr lang="en-US">
                <a:latin typeface="Times New Roman" charset="0"/>
              </a:rPr>
              <a:t> way can contain subtle performance problems, such as indefinite postponement. Seek algorithms that avoid indefinite postponement.</a:t>
            </a:r>
          </a:p>
        </p:txBody>
      </p: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A5A1D8A-8B67-C047-B0D7-F3417D65E43E}" type="slidenum">
              <a:rPr lang="en-US" sz="1200">
                <a:solidFill>
                  <a:schemeClr val="tx1"/>
                </a:solidFill>
              </a:rPr>
              <a:pPr eaLnBrk="1" hangingPunct="1"/>
              <a:t>78</a:t>
            </a:fld>
            <a:endParaRPr lang="en-US" sz="1200">
              <a:solidFill>
                <a:schemeClr val="tx1"/>
              </a:solidFill>
            </a:endParaRPr>
          </a:p>
        </p:txBody>
      </p:sp>
      <p:sp>
        <p:nvSpPr>
          <p:cNvPr id="103427" name="Rectangle 2"/>
          <p:cNvSpPr>
            <a:spLocks noChangeArrowheads="1"/>
          </p:cNvSpPr>
          <p:nvPr/>
        </p:nvSpPr>
        <p:spPr bwMode="auto">
          <a:xfrm>
            <a:off x="227013" y="5638800"/>
            <a:ext cx="86836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nchor="ctr"/>
          <a:lstStyle/>
          <a:p>
            <a:pPr algn="ctr">
              <a:lnSpc>
                <a:spcPct val="95000"/>
              </a:lnSpc>
              <a:spcAft>
                <a:spcPct val="0"/>
              </a:spcAft>
              <a:buClrTx/>
            </a:pPr>
            <a:r>
              <a:rPr lang="en-US" b="1">
                <a:solidFill>
                  <a:srgbClr val="4D99FF"/>
                </a:solidFill>
              </a:rPr>
              <a:t>Fig. 9.23</a:t>
            </a:r>
            <a:r>
              <a:rPr lang="en-US">
                <a:solidFill>
                  <a:srgbClr val="000000"/>
                </a:solidFill>
              </a:rPr>
              <a:t> </a:t>
            </a:r>
            <a:r>
              <a:rPr lang="en-US" b="1">
                <a:solidFill>
                  <a:srgbClr val="000000"/>
                </a:solidFill>
              </a:rPr>
              <a:t>|</a:t>
            </a:r>
            <a:r>
              <a:rPr lang="en-US">
                <a:solidFill>
                  <a:srgbClr val="000000"/>
                </a:solidFill>
              </a:rPr>
              <a:t> Double-subscripted array representation of a deck of cards. </a:t>
            </a:r>
          </a:p>
        </p:txBody>
      </p:sp>
      <p:pic>
        <p:nvPicPr>
          <p:cNvPr id="103428" name="Picture 3" descr="AAEMZIY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3" y="1800225"/>
            <a:ext cx="7615237"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60CF5AC3-A545-BC49-A645-4CB3E263153D}" type="slidenum">
              <a:rPr lang="en-US" sz="1200">
                <a:solidFill>
                  <a:schemeClr val="tx1"/>
                </a:solidFill>
              </a:rPr>
              <a:pPr eaLnBrk="1" hangingPunct="1"/>
              <a:t>79</a:t>
            </a:fld>
            <a:endParaRPr lang="en-US" sz="1200">
              <a:solidFill>
                <a:schemeClr val="tx1"/>
              </a:solidFill>
            </a:endParaRPr>
          </a:p>
        </p:txBody>
      </p:sp>
      <p:sp>
        <p:nvSpPr>
          <p:cNvPr id="104451" name="Rectangle 2"/>
          <p:cNvSpPr>
            <a:spLocks noGrp="1" noChangeArrowheads="1"/>
          </p:cNvSpPr>
          <p:nvPr>
            <p:ph type="title"/>
          </p:nvPr>
        </p:nvSpPr>
        <p:spPr/>
        <p:txBody>
          <a:bodyPr/>
          <a:lstStyle/>
          <a:p>
            <a:pPr eaLnBrk="1" hangingPunct="1"/>
            <a:r>
              <a:rPr lang="en-US" sz="3200">
                <a:latin typeface="Arial" charset="0"/>
              </a:rPr>
              <a:t>9.11 Case Study: Card Shuffling and Dealing Simulation</a:t>
            </a:r>
          </a:p>
        </p:txBody>
      </p:sp>
      <p:sp>
        <p:nvSpPr>
          <p:cNvPr id="104452" name="Rectangle 3"/>
          <p:cNvSpPr>
            <a:spLocks noGrp="1" noChangeArrowheads="1"/>
          </p:cNvSpPr>
          <p:nvPr>
            <p:ph type="body" idx="1"/>
          </p:nvPr>
        </p:nvSpPr>
        <p:spPr/>
        <p:txBody>
          <a:bodyPr/>
          <a:lstStyle/>
          <a:p>
            <a:pPr eaLnBrk="1" hangingPunct="1"/>
            <a:r>
              <a:rPr lang="en-US">
                <a:latin typeface="Times New Roman" charset="0"/>
              </a:rPr>
              <a:t>Pseudocode</a:t>
            </a:r>
          </a:p>
          <a:p>
            <a:pPr lvl="1" eaLnBrk="1" hangingPunct="1"/>
            <a:r>
              <a:rPr lang="en-US">
                <a:latin typeface="Times New Roman" charset="0"/>
              </a:rPr>
              <a:t>Top level:</a:t>
            </a:r>
          </a:p>
          <a:p>
            <a:pPr lvl="2" eaLnBrk="1" hangingPunct="1">
              <a:buFont typeface="Arial" charset="0"/>
              <a:buNone/>
            </a:pPr>
            <a:r>
              <a:rPr lang="en-US">
                <a:latin typeface="Times New Roman" charset="0"/>
              </a:rPr>
              <a:t> </a:t>
            </a:r>
            <a:r>
              <a:rPr lang="en-US" i="1">
                <a:solidFill>
                  <a:schemeClr val="accent2"/>
                </a:solidFill>
                <a:latin typeface="Times New Roman" charset="0"/>
              </a:rPr>
              <a:t>Shuffle and deal 52 cards</a:t>
            </a:r>
          </a:p>
          <a:p>
            <a:pPr lvl="1" eaLnBrk="1" hangingPunct="1"/>
            <a:r>
              <a:rPr lang="en-US">
                <a:latin typeface="Times New Roman" charset="0"/>
              </a:rPr>
              <a:t>First refinement:</a:t>
            </a:r>
          </a:p>
          <a:p>
            <a:pPr lvl="2" eaLnBrk="1" hangingPunct="1">
              <a:buFont typeface="Arial" charset="0"/>
              <a:buNone/>
            </a:pPr>
            <a:r>
              <a:rPr lang="en-US" i="1">
                <a:solidFill>
                  <a:schemeClr val="accent2"/>
                </a:solidFill>
                <a:latin typeface="Times New Roman" charset="0"/>
              </a:rPr>
              <a:t>Initialize the suit array</a:t>
            </a:r>
          </a:p>
          <a:p>
            <a:pPr lvl="2" eaLnBrk="1" hangingPunct="1">
              <a:buFont typeface="Arial" charset="0"/>
              <a:buNone/>
            </a:pPr>
            <a:r>
              <a:rPr lang="en-US" i="1">
                <a:solidFill>
                  <a:schemeClr val="accent2"/>
                </a:solidFill>
                <a:latin typeface="Times New Roman" charset="0"/>
              </a:rPr>
              <a:t>Initialize the face array</a:t>
            </a:r>
          </a:p>
          <a:p>
            <a:pPr lvl="2" eaLnBrk="1" hangingPunct="1">
              <a:buFont typeface="Arial" charset="0"/>
              <a:buNone/>
            </a:pPr>
            <a:r>
              <a:rPr lang="en-US" i="1">
                <a:solidFill>
                  <a:schemeClr val="accent2"/>
                </a:solidFill>
                <a:latin typeface="Times New Roman" charset="0"/>
              </a:rPr>
              <a:t>Initialize the deck array</a:t>
            </a:r>
          </a:p>
          <a:p>
            <a:pPr lvl="2" eaLnBrk="1" hangingPunct="1">
              <a:buFont typeface="Arial" charset="0"/>
              <a:buNone/>
            </a:pPr>
            <a:r>
              <a:rPr lang="en-US" i="1">
                <a:solidFill>
                  <a:schemeClr val="accent2"/>
                </a:solidFill>
                <a:latin typeface="Times New Roman" charset="0"/>
              </a:rPr>
              <a:t>Shuffle the deck</a:t>
            </a:r>
          </a:p>
          <a:p>
            <a:pPr lvl="2" eaLnBrk="1" hangingPunct="1">
              <a:buFont typeface="Arial" charset="0"/>
              <a:buNone/>
            </a:pPr>
            <a:r>
              <a:rPr lang="en-US" i="1">
                <a:solidFill>
                  <a:schemeClr val="accent2"/>
                </a:solidFill>
                <a:latin typeface="Times New Roman" charset="0"/>
              </a:rPr>
              <a:t>Deal 52 cards</a:t>
            </a:r>
            <a:endParaRPr lang="en-US">
              <a:latin typeface="Times New Roman"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6A21E6F-76C4-8144-AEE0-26A4CFA960C3}" type="slidenum">
              <a:rPr lang="en-US" sz="1200">
                <a:solidFill>
                  <a:schemeClr val="tx1"/>
                </a:solidFill>
              </a:rPr>
              <a:pPr eaLnBrk="1" hangingPunct="1"/>
              <a:t>8</a:t>
            </a:fld>
            <a:endParaRPr lang="en-US" sz="1200">
              <a:solidFill>
                <a:schemeClr val="tx1"/>
              </a:solidFill>
            </a:endParaRPr>
          </a:p>
        </p:txBody>
      </p:sp>
      <p:sp>
        <p:nvSpPr>
          <p:cNvPr id="55299"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Common Programming Error </a:t>
            </a:r>
            <a:r>
              <a:rPr lang="en-US" dirty="0" smtClean="0">
                <a:latin typeface="Arial" charset="0"/>
              </a:rPr>
              <a:t>5.1</a:t>
            </a:r>
            <a:endParaRPr lang="en-US" dirty="0">
              <a:latin typeface="Arial" charset="0"/>
            </a:endParaRPr>
          </a:p>
        </p:txBody>
      </p:sp>
      <p:sp>
        <p:nvSpPr>
          <p:cNvPr id="55300" name="Rectangle 3"/>
          <p:cNvSpPr>
            <a:spLocks noGrp="1" noChangeArrowheads="1"/>
          </p:cNvSpPr>
          <p:nvPr>
            <p:ph type="body" idx="1"/>
          </p:nvPr>
        </p:nvSpPr>
        <p:spPr>
          <a:xfrm>
            <a:off x="838200" y="2438400"/>
            <a:ext cx="7545387" cy="2530475"/>
          </a:xfrm>
          <a:noFill/>
        </p:spPr>
        <p:txBody>
          <a:bodyPr anchor="t"/>
          <a:lstStyle/>
          <a:p>
            <a:pPr eaLnBrk="1" hangingPunct="1">
              <a:lnSpc>
                <a:spcPct val="95000"/>
              </a:lnSpc>
            </a:pPr>
            <a:r>
              <a:rPr lang="en-US" dirty="0">
                <a:latin typeface="Times New Roman" charset="0"/>
              </a:rPr>
              <a:t>The asterisk (</a:t>
            </a:r>
            <a:r>
              <a:rPr lang="en-US" dirty="0">
                <a:latin typeface="Lucida Console" charset="0"/>
              </a:rPr>
              <a:t>*</a:t>
            </a:r>
            <a:r>
              <a:rPr lang="en-US" dirty="0">
                <a:latin typeface="Times New Roman" charset="0"/>
              </a:rPr>
              <a:t>) notation used to declare pointer variables does not distribute to all variable names in a declaration. Each pointer must be declared with the </a:t>
            </a:r>
            <a:r>
              <a:rPr lang="en-US" dirty="0">
                <a:latin typeface="Lucida Console" charset="0"/>
              </a:rPr>
              <a:t>*</a:t>
            </a:r>
            <a:r>
              <a:rPr lang="en-US" dirty="0">
                <a:latin typeface="Times New Roman" charset="0"/>
              </a:rPr>
              <a:t> prefixed to the name; e.g., if you wish to declare </a:t>
            </a:r>
            <a:r>
              <a:rPr lang="en-US" dirty="0" err="1">
                <a:latin typeface="Lucida Console" charset="0"/>
              </a:rPr>
              <a:t>xPtr</a:t>
            </a:r>
            <a:r>
              <a:rPr lang="en-US" dirty="0">
                <a:latin typeface="Times New Roman" charset="0"/>
              </a:rPr>
              <a:t> and </a:t>
            </a:r>
            <a:r>
              <a:rPr lang="en-US" dirty="0" err="1">
                <a:latin typeface="Lucida Console" charset="0"/>
              </a:rPr>
              <a:t>yPtr</a:t>
            </a:r>
            <a:r>
              <a:rPr lang="en-US" dirty="0">
                <a:latin typeface="Times New Roman" charset="0"/>
              </a:rPr>
              <a:t> as </a:t>
            </a:r>
            <a:r>
              <a:rPr lang="en-US" dirty="0" err="1">
                <a:latin typeface="Times New Roman" charset="0"/>
              </a:rPr>
              <a:t>int</a:t>
            </a:r>
            <a:r>
              <a:rPr lang="en-US" dirty="0">
                <a:latin typeface="Times New Roman" charset="0"/>
              </a:rPr>
              <a:t> pointers, use </a:t>
            </a:r>
            <a:r>
              <a:rPr lang="en-US" dirty="0" err="1">
                <a:latin typeface="Lucida Console" charset="0"/>
              </a:rPr>
              <a:t>int</a:t>
            </a:r>
            <a:r>
              <a:rPr lang="en-US" dirty="0">
                <a:latin typeface="Times New Roman" charset="0"/>
              </a:rPr>
              <a:t> </a:t>
            </a:r>
            <a:r>
              <a:rPr lang="en-US" dirty="0">
                <a:latin typeface="Lucida Console" charset="0"/>
              </a:rPr>
              <a:t>*</a:t>
            </a:r>
            <a:r>
              <a:rPr lang="en-US" dirty="0" err="1">
                <a:latin typeface="Lucida Console" charset="0"/>
              </a:rPr>
              <a:t>xPtr</a:t>
            </a:r>
            <a:r>
              <a:rPr lang="en-US" i="1" dirty="0">
                <a:latin typeface="Times New Roman" charset="0"/>
              </a:rPr>
              <a:t>,</a:t>
            </a:r>
            <a:r>
              <a:rPr lang="en-US" dirty="0">
                <a:latin typeface="Times New Roman" charset="0"/>
              </a:rPr>
              <a:t> </a:t>
            </a:r>
            <a:r>
              <a:rPr lang="en-US" dirty="0">
                <a:latin typeface="Lucida Console" charset="0"/>
              </a:rPr>
              <a:t>*</a:t>
            </a:r>
            <a:r>
              <a:rPr lang="en-US" dirty="0" err="1">
                <a:latin typeface="Lucida Console" charset="0"/>
              </a:rPr>
              <a:t>yPtr</a:t>
            </a:r>
            <a:r>
              <a:rPr lang="en-US" dirty="0">
                <a:latin typeface="Lucida Console" charset="0"/>
              </a:rPr>
              <a:t>;</a:t>
            </a:r>
            <a:r>
              <a:rPr lang="en-US" dirty="0">
                <a:latin typeface="Times New Roman" charset="0"/>
              </a:rPr>
              <a:t>.</a:t>
            </a: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D017E9C-1B5F-314A-B2F4-10A9187A204F}" type="slidenum">
              <a:rPr lang="en-US" sz="1200">
                <a:solidFill>
                  <a:schemeClr val="tx1"/>
                </a:solidFill>
              </a:rPr>
              <a:pPr eaLnBrk="1" hangingPunct="1"/>
              <a:t>80</a:t>
            </a:fld>
            <a:endParaRPr lang="en-US" sz="1200">
              <a:solidFill>
                <a:schemeClr val="tx1"/>
              </a:solidFill>
            </a:endParaRPr>
          </a:p>
        </p:txBody>
      </p:sp>
      <p:sp>
        <p:nvSpPr>
          <p:cNvPr id="105475" name="Rectangle 2"/>
          <p:cNvSpPr>
            <a:spLocks noGrp="1" noChangeArrowheads="1"/>
          </p:cNvSpPr>
          <p:nvPr>
            <p:ph type="title"/>
          </p:nvPr>
        </p:nvSpPr>
        <p:spPr/>
        <p:txBody>
          <a:bodyPr/>
          <a:lstStyle/>
          <a:p>
            <a:pPr eaLnBrk="1" hangingPunct="1"/>
            <a:r>
              <a:rPr lang="en-US" sz="3200">
                <a:latin typeface="Arial" charset="0"/>
              </a:rPr>
              <a:t>9.11 Case Study: Card Shuffling and Dealing Simulation</a:t>
            </a:r>
          </a:p>
        </p:txBody>
      </p:sp>
      <p:sp>
        <p:nvSpPr>
          <p:cNvPr id="105476" name="Rectangle 3"/>
          <p:cNvSpPr>
            <a:spLocks noGrp="1" noChangeArrowheads="1"/>
          </p:cNvSpPr>
          <p:nvPr>
            <p:ph type="body" idx="1"/>
          </p:nvPr>
        </p:nvSpPr>
        <p:spPr/>
        <p:txBody>
          <a:bodyPr/>
          <a:lstStyle/>
          <a:p>
            <a:pPr lvl="1" eaLnBrk="1" hangingPunct="1"/>
            <a:r>
              <a:rPr lang="en-US">
                <a:latin typeface="Times New Roman" charset="0"/>
              </a:rPr>
              <a:t>Second refinement</a:t>
            </a:r>
          </a:p>
          <a:p>
            <a:pPr lvl="2" eaLnBrk="1" hangingPunct="1"/>
            <a:r>
              <a:rPr lang="en-US">
                <a:latin typeface="Times New Roman" charset="0"/>
              </a:rPr>
              <a:t>Convert </a:t>
            </a:r>
            <a:r>
              <a:rPr lang="en-US" i="1">
                <a:solidFill>
                  <a:srgbClr val="FF3300"/>
                </a:solidFill>
                <a:latin typeface="Times New Roman" charset="0"/>
              </a:rPr>
              <a:t>shuffle the deck</a:t>
            </a:r>
            <a:r>
              <a:rPr lang="en-US">
                <a:latin typeface="Times New Roman" charset="0"/>
              </a:rPr>
              <a:t> to</a:t>
            </a:r>
          </a:p>
          <a:p>
            <a:pPr lvl="3" eaLnBrk="1" hangingPunct="1"/>
            <a:r>
              <a:rPr lang="en-US" i="1">
                <a:solidFill>
                  <a:schemeClr val="accent2"/>
                </a:solidFill>
                <a:latin typeface="Times New Roman" charset="0"/>
                <a:cs typeface="Times New Roman" charset="0"/>
              </a:rPr>
              <a:t>For each of the 52 cards</a:t>
            </a:r>
            <a:br>
              <a:rPr lang="en-US" i="1">
                <a:solidFill>
                  <a:schemeClr val="accent2"/>
                </a:solidFill>
                <a:latin typeface="Times New Roman" charset="0"/>
                <a:cs typeface="Times New Roman" charset="0"/>
              </a:rPr>
            </a:br>
            <a:r>
              <a:rPr lang="en-US" i="1">
                <a:solidFill>
                  <a:schemeClr val="accent2"/>
                </a:solidFill>
                <a:latin typeface="Times New Roman" charset="0"/>
                <a:cs typeface="Times New Roman" charset="0"/>
              </a:rPr>
              <a:t>Place card number in randomly selected unoccupied slot of deck</a:t>
            </a:r>
          </a:p>
          <a:p>
            <a:pPr lvl="2" eaLnBrk="1" hangingPunct="1"/>
            <a:r>
              <a:rPr lang="en-US">
                <a:latin typeface="Times New Roman" charset="0"/>
                <a:cs typeface="Times New Roman" charset="0"/>
              </a:rPr>
              <a:t>Convert </a:t>
            </a:r>
            <a:r>
              <a:rPr lang="en-US" i="1">
                <a:solidFill>
                  <a:srgbClr val="FF3300"/>
                </a:solidFill>
                <a:latin typeface="Times New Roman" charset="0"/>
                <a:cs typeface="Times New Roman" charset="0"/>
              </a:rPr>
              <a:t>deal 52 cards</a:t>
            </a:r>
            <a:r>
              <a:rPr lang="en-US">
                <a:latin typeface="Times New Roman" charset="0"/>
                <a:cs typeface="Times New Roman" charset="0"/>
              </a:rPr>
              <a:t> to</a:t>
            </a:r>
          </a:p>
          <a:p>
            <a:pPr lvl="3" eaLnBrk="1" hangingPunct="1"/>
            <a:r>
              <a:rPr lang="en-US" i="1">
                <a:solidFill>
                  <a:schemeClr val="accent2"/>
                </a:solidFill>
                <a:latin typeface="Times New Roman" charset="0"/>
                <a:cs typeface="Times New Roman" charset="0"/>
              </a:rPr>
              <a:t>For each of the 52 cards</a:t>
            </a:r>
            <a:br>
              <a:rPr lang="en-US" i="1">
                <a:solidFill>
                  <a:schemeClr val="accent2"/>
                </a:solidFill>
                <a:latin typeface="Times New Roman" charset="0"/>
                <a:cs typeface="Times New Roman" charset="0"/>
              </a:rPr>
            </a:br>
            <a:r>
              <a:rPr lang="en-US" i="1">
                <a:solidFill>
                  <a:schemeClr val="accent2"/>
                </a:solidFill>
                <a:latin typeface="Times New Roman" charset="0"/>
                <a:cs typeface="Times New Roman" charset="0"/>
              </a:rPr>
              <a:t>Find card number in deck array and print face and suit of card</a:t>
            </a:r>
            <a:endParaRPr lang="en-US">
              <a:latin typeface="Times New Roman"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B5B87B32-E962-EA4F-B819-3994CEA1EB92}" type="slidenum">
              <a:rPr lang="en-US" sz="1200">
                <a:solidFill>
                  <a:schemeClr val="tx1"/>
                </a:solidFill>
              </a:rPr>
              <a:pPr eaLnBrk="1" hangingPunct="1"/>
              <a:t>81</a:t>
            </a:fld>
            <a:endParaRPr lang="en-US" sz="1200">
              <a:solidFill>
                <a:schemeClr val="tx1"/>
              </a:solidFill>
            </a:endParaRPr>
          </a:p>
        </p:txBody>
      </p:sp>
      <p:sp>
        <p:nvSpPr>
          <p:cNvPr id="106499" name="Rectangle 2"/>
          <p:cNvSpPr>
            <a:spLocks noGrp="1" noChangeArrowheads="1"/>
          </p:cNvSpPr>
          <p:nvPr>
            <p:ph type="title"/>
          </p:nvPr>
        </p:nvSpPr>
        <p:spPr/>
        <p:txBody>
          <a:bodyPr/>
          <a:lstStyle/>
          <a:p>
            <a:pPr eaLnBrk="1" hangingPunct="1"/>
            <a:r>
              <a:rPr lang="en-US" sz="3200">
                <a:latin typeface="Arial" charset="0"/>
              </a:rPr>
              <a:t>9.11 Case Study: Card Shuffling and Dealing Simulation</a:t>
            </a:r>
          </a:p>
        </p:txBody>
      </p:sp>
      <p:sp>
        <p:nvSpPr>
          <p:cNvPr id="106500" name="Rectangle 3"/>
          <p:cNvSpPr>
            <a:spLocks noGrp="1" noChangeArrowheads="1"/>
          </p:cNvSpPr>
          <p:nvPr>
            <p:ph type="body" idx="1"/>
          </p:nvPr>
        </p:nvSpPr>
        <p:spPr/>
        <p:txBody>
          <a:bodyPr/>
          <a:lstStyle/>
          <a:p>
            <a:pPr lvl="1" eaLnBrk="1" hangingPunct="1"/>
            <a:r>
              <a:rPr lang="en-US">
                <a:latin typeface="Times New Roman" charset="0"/>
                <a:cs typeface="Times New Roman" charset="0"/>
              </a:rPr>
              <a:t>Third refinement</a:t>
            </a:r>
          </a:p>
          <a:p>
            <a:pPr lvl="2" eaLnBrk="1" hangingPunct="1"/>
            <a:r>
              <a:rPr lang="en-US">
                <a:latin typeface="Times New Roman" charset="0"/>
                <a:cs typeface="Times New Roman" charset="0"/>
              </a:rPr>
              <a:t>Convert </a:t>
            </a:r>
            <a:r>
              <a:rPr lang="en-US" i="1">
                <a:solidFill>
                  <a:srgbClr val="FF3300"/>
                </a:solidFill>
                <a:latin typeface="Times New Roman" charset="0"/>
                <a:cs typeface="Times New Roman" charset="0"/>
              </a:rPr>
              <a:t>shuffle the deck</a:t>
            </a:r>
            <a:r>
              <a:rPr lang="en-US">
                <a:latin typeface="Times New Roman" charset="0"/>
                <a:cs typeface="Times New Roman" charset="0"/>
              </a:rPr>
              <a:t> to</a:t>
            </a:r>
          </a:p>
          <a:p>
            <a:pPr lvl="3" eaLnBrk="1" hangingPunct="1"/>
            <a:r>
              <a:rPr lang="en-US" i="1">
                <a:solidFill>
                  <a:schemeClr val="accent2"/>
                </a:solidFill>
                <a:latin typeface="Times New Roman" charset="0"/>
                <a:cs typeface="Times New Roman" charset="0"/>
              </a:rPr>
              <a:t>Choose slot of deck randomly</a:t>
            </a:r>
          </a:p>
          <a:p>
            <a:pPr lvl="3" eaLnBrk="1" hangingPunct="1"/>
            <a:r>
              <a:rPr lang="en-US" i="1">
                <a:solidFill>
                  <a:schemeClr val="accent2"/>
                </a:solidFill>
                <a:latin typeface="Times New Roman" charset="0"/>
                <a:cs typeface="Times New Roman" charset="0"/>
              </a:rPr>
              <a:t>    While chosen slot of deck has been previously chosen</a:t>
            </a:r>
            <a:br>
              <a:rPr lang="en-US" i="1">
                <a:solidFill>
                  <a:schemeClr val="accent2"/>
                </a:solidFill>
                <a:latin typeface="Times New Roman" charset="0"/>
                <a:cs typeface="Times New Roman" charset="0"/>
              </a:rPr>
            </a:br>
            <a:r>
              <a:rPr lang="en-US" i="1">
                <a:solidFill>
                  <a:schemeClr val="accent2"/>
                </a:solidFill>
                <a:latin typeface="Times New Roman" charset="0"/>
                <a:cs typeface="Times New Roman" charset="0"/>
              </a:rPr>
              <a:t>	Choose slot of deck randomly</a:t>
            </a:r>
          </a:p>
          <a:p>
            <a:pPr lvl="4">
              <a:buFontTx/>
              <a:buNone/>
            </a:pPr>
            <a:r>
              <a:rPr lang="en-US" i="1">
                <a:solidFill>
                  <a:schemeClr val="accent2"/>
                </a:solidFill>
                <a:latin typeface="Times New Roman" charset="0"/>
                <a:cs typeface="Times New Roman" charset="0"/>
              </a:rPr>
              <a:t>Place card number in chosen slot of deck</a:t>
            </a:r>
          </a:p>
          <a:p>
            <a:pPr lvl="2" eaLnBrk="1" hangingPunct="1"/>
            <a:r>
              <a:rPr lang="en-US">
                <a:latin typeface="Times New Roman" charset="0"/>
              </a:rPr>
              <a:t>Convert </a:t>
            </a:r>
            <a:r>
              <a:rPr lang="en-US" i="1">
                <a:solidFill>
                  <a:srgbClr val="FF3300"/>
                </a:solidFill>
                <a:latin typeface="Times New Roman" charset="0"/>
              </a:rPr>
              <a:t>deal 52 cards</a:t>
            </a:r>
            <a:r>
              <a:rPr lang="en-US">
                <a:latin typeface="Times New Roman" charset="0"/>
              </a:rPr>
              <a:t> to</a:t>
            </a:r>
          </a:p>
          <a:p>
            <a:pPr lvl="3" eaLnBrk="1" hangingPunct="1"/>
            <a:r>
              <a:rPr lang="en-US" i="1">
                <a:solidFill>
                  <a:schemeClr val="accent2"/>
                </a:solidFill>
                <a:latin typeface="Times New Roman" charset="0"/>
                <a:cs typeface="Times New Roman" charset="0"/>
              </a:rPr>
              <a:t>For each slot of the deck array</a:t>
            </a:r>
            <a:br>
              <a:rPr lang="en-US" i="1">
                <a:solidFill>
                  <a:schemeClr val="accent2"/>
                </a:solidFill>
                <a:latin typeface="Times New Roman" charset="0"/>
                <a:cs typeface="Times New Roman" charset="0"/>
              </a:rPr>
            </a:br>
            <a:r>
              <a:rPr lang="en-US" i="1">
                <a:solidFill>
                  <a:schemeClr val="accent2"/>
                </a:solidFill>
                <a:latin typeface="Times New Roman" charset="0"/>
                <a:cs typeface="Times New Roman" charset="0"/>
              </a:rPr>
              <a:t>If slot contains card number</a:t>
            </a:r>
            <a:br>
              <a:rPr lang="en-US" i="1">
                <a:solidFill>
                  <a:schemeClr val="accent2"/>
                </a:solidFill>
                <a:latin typeface="Times New Roman" charset="0"/>
                <a:cs typeface="Times New Roman" charset="0"/>
              </a:rPr>
            </a:br>
            <a:r>
              <a:rPr lang="en-US" i="1">
                <a:solidFill>
                  <a:schemeClr val="accent2"/>
                </a:solidFill>
                <a:latin typeface="Times New Roman" charset="0"/>
                <a:cs typeface="Times New Roman" charset="0"/>
              </a:rPr>
              <a:t>   Print the face and suit of the card </a:t>
            </a:r>
            <a:endParaRPr lang="en-US">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EAFC4211-7030-C749-8C21-D419E61435D1}" type="slidenum">
              <a:rPr lang="en-US" sz="1200">
                <a:solidFill>
                  <a:schemeClr val="tx1"/>
                </a:solidFill>
              </a:rPr>
              <a:pPr eaLnBrk="1" hangingPunct="1"/>
              <a:t>82</a:t>
            </a:fld>
            <a:endParaRPr lang="en-US" sz="1200">
              <a:solidFill>
                <a:schemeClr val="tx1"/>
              </a:solidFill>
            </a:endParaRPr>
          </a:p>
        </p:txBody>
      </p:sp>
      <p:graphicFrame>
        <p:nvGraphicFramePr>
          <p:cNvPr id="24578" name="Object 2"/>
          <p:cNvGraphicFramePr>
            <a:graphicFrameLocks noChangeAspect="1"/>
          </p:cNvGraphicFramePr>
          <p:nvPr/>
        </p:nvGraphicFramePr>
        <p:xfrm>
          <a:off x="0" y="0"/>
          <a:ext cx="7061200" cy="4799013"/>
        </p:xfrm>
        <a:graphic>
          <a:graphicData uri="http://schemas.openxmlformats.org/presentationml/2006/ole">
            <mc:AlternateContent xmlns:mc="http://schemas.openxmlformats.org/markup-compatibility/2006">
              <mc:Choice xmlns:v="urn:schemas-microsoft-com:vml" Requires="v">
                <p:oleObj spid="_x0000_s24610" name="Document" r:id="rId5" imgW="7062810" imgH="4800814" progId="Word.Document.8">
                  <p:embed/>
                </p:oleObj>
              </mc:Choice>
              <mc:Fallback>
                <p:oleObj name="Document" r:id="rId5" imgW="7062810" imgH="4800814" progId="Word.Document.8">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479901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4580"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24581"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fig09_24.c</a:t>
            </a:r>
          </a:p>
          <a:p>
            <a:pPr>
              <a:spcAft>
                <a:spcPts val="1600"/>
              </a:spcAft>
              <a:buClrTx/>
            </a:pPr>
            <a:r>
              <a:rPr lang="en-US">
                <a:solidFill>
                  <a:schemeClr val="tx1"/>
                </a:solidFill>
                <a:latin typeface="Times New Roman" charset="0"/>
              </a:rPr>
              <a:t>(1 of 4 )</a:t>
            </a:r>
          </a:p>
        </p:txBody>
      </p:sp>
      <p:sp>
        <p:nvSpPr>
          <p:cNvPr id="860165" name="Text Box 5"/>
          <p:cNvSpPr txBox="1">
            <a:spLocks noChangeArrowheads="1"/>
          </p:cNvSpPr>
          <p:nvPr/>
        </p:nvSpPr>
        <p:spPr bwMode="auto">
          <a:xfrm>
            <a:off x="4800600" y="3505200"/>
            <a:ext cx="26670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b="1">
                <a:solidFill>
                  <a:schemeClr val="tx1"/>
                </a:solidFill>
                <a:latin typeface="Courier New" charset="0"/>
                <a:ea typeface="Times New Roman" charset="0"/>
                <a:cs typeface="AGaramond" charset="0"/>
              </a:rPr>
              <a:t>suit</a:t>
            </a:r>
            <a:r>
              <a:rPr lang="en-US">
                <a:solidFill>
                  <a:schemeClr val="tx1"/>
                </a:solidFill>
                <a:latin typeface="Times New Roman" charset="0"/>
                <a:ea typeface="Times New Roman" charset="0"/>
                <a:cs typeface="AGaramond" charset="0"/>
              </a:rPr>
              <a:t> and </a:t>
            </a:r>
            <a:r>
              <a:rPr lang="en-US" b="1">
                <a:solidFill>
                  <a:schemeClr val="tx1"/>
                </a:solidFill>
                <a:latin typeface="Courier New" charset="0"/>
                <a:ea typeface="Times New Roman" charset="0"/>
                <a:cs typeface="AGaramond" charset="0"/>
              </a:rPr>
              <a:t>face</a:t>
            </a:r>
            <a:r>
              <a:rPr lang="en-US">
                <a:solidFill>
                  <a:schemeClr val="tx1"/>
                </a:solidFill>
                <a:latin typeface="Times New Roman" charset="0"/>
                <a:ea typeface="Times New Roman" charset="0"/>
                <a:cs typeface="AGaramond" charset="0"/>
              </a:rPr>
              <a:t> arrays are arrays of pointers</a:t>
            </a:r>
          </a:p>
        </p:txBody>
      </p:sp>
      <p:sp>
        <p:nvSpPr>
          <p:cNvPr id="24583" name="Line 6"/>
          <p:cNvSpPr>
            <a:spLocks noChangeShapeType="1"/>
          </p:cNvSpPr>
          <p:nvPr/>
        </p:nvSpPr>
        <p:spPr bwMode="auto">
          <a:xfrm flipH="1" flipV="1">
            <a:off x="2590800" y="3124200"/>
            <a:ext cx="2209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4584" name="Line 7"/>
          <p:cNvSpPr>
            <a:spLocks noChangeShapeType="1"/>
          </p:cNvSpPr>
          <p:nvPr/>
        </p:nvSpPr>
        <p:spPr bwMode="auto">
          <a:xfrm flipH="1">
            <a:off x="3657600" y="38862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AE87E9D6-2C65-0447-ABD9-33787360E901}" type="slidenum">
              <a:rPr lang="en-US" sz="1200">
                <a:solidFill>
                  <a:schemeClr val="tx1"/>
                </a:solidFill>
              </a:rPr>
              <a:pPr eaLnBrk="1" hangingPunct="1"/>
              <a:t>83</a:t>
            </a:fld>
            <a:endParaRPr lang="en-US" sz="1200">
              <a:solidFill>
                <a:schemeClr val="tx1"/>
              </a:solidFill>
            </a:endParaRPr>
          </a:p>
        </p:txBody>
      </p:sp>
      <p:graphicFrame>
        <p:nvGraphicFramePr>
          <p:cNvPr id="25602" name="Object 2"/>
          <p:cNvGraphicFramePr>
            <a:graphicFrameLocks noChangeAspect="1"/>
          </p:cNvGraphicFramePr>
          <p:nvPr/>
        </p:nvGraphicFramePr>
        <p:xfrm>
          <a:off x="0" y="0"/>
          <a:ext cx="7061200" cy="6061075"/>
        </p:xfrm>
        <a:graphic>
          <a:graphicData uri="http://schemas.openxmlformats.org/presentationml/2006/ole">
            <mc:AlternateContent xmlns:mc="http://schemas.openxmlformats.org/markup-compatibility/2006">
              <mc:Choice xmlns:v="urn:schemas-microsoft-com:vml" Requires="v">
                <p:oleObj spid="_x0000_s25633" name="Document" r:id="rId5" imgW="7062810" imgH="6062747" progId="Word.Document.8">
                  <p:embed/>
                </p:oleObj>
              </mc:Choice>
              <mc:Fallback>
                <p:oleObj name="Document" r:id="rId5" imgW="7062810" imgH="6062747" progId="Word.Document.8">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60610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5604"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25605"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fig09_24.c</a:t>
            </a:r>
          </a:p>
          <a:p>
            <a:pPr>
              <a:spcAft>
                <a:spcPts val="1600"/>
              </a:spcAft>
              <a:buClrTx/>
            </a:pPr>
            <a:r>
              <a:rPr lang="en-US">
                <a:solidFill>
                  <a:schemeClr val="tx1"/>
                </a:solidFill>
                <a:latin typeface="Times New Roman" charset="0"/>
              </a:rPr>
              <a:t>(2 of 4 )</a:t>
            </a:r>
          </a:p>
        </p:txBody>
      </p:sp>
      <p:sp>
        <p:nvSpPr>
          <p:cNvPr id="861189" name="Text Box 5"/>
          <p:cNvSpPr txBox="1">
            <a:spLocks noChangeArrowheads="1"/>
          </p:cNvSpPr>
          <p:nvPr/>
        </p:nvSpPr>
        <p:spPr bwMode="auto">
          <a:xfrm>
            <a:off x="5715000" y="4800600"/>
            <a:ext cx="26670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b="1">
                <a:solidFill>
                  <a:schemeClr val="tx1"/>
                </a:solidFill>
                <a:latin typeface="Courier New" charset="0"/>
                <a:ea typeface="Times New Roman" charset="0"/>
                <a:cs typeface="AGaramond" charset="0"/>
              </a:rPr>
              <a:t>do…while</a:t>
            </a:r>
            <a:r>
              <a:rPr lang="en-US">
                <a:solidFill>
                  <a:schemeClr val="tx1"/>
                </a:solidFill>
                <a:latin typeface="Times New Roman" charset="0"/>
                <a:ea typeface="Times New Roman" charset="0"/>
                <a:cs typeface="AGaramond" charset="0"/>
              </a:rPr>
              <a:t> loop selects a random spot for each card</a:t>
            </a:r>
          </a:p>
        </p:txBody>
      </p:sp>
      <p:sp>
        <p:nvSpPr>
          <p:cNvPr id="25607" name="Line 6"/>
          <p:cNvSpPr>
            <a:spLocks noChangeShapeType="1"/>
          </p:cNvSpPr>
          <p:nvPr/>
        </p:nvSpPr>
        <p:spPr bwMode="auto">
          <a:xfrm flipH="1">
            <a:off x="1219200" y="4876800"/>
            <a:ext cx="449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C7D2F6E9-48C9-C844-840B-BB4F030E4BC1}" type="slidenum">
              <a:rPr lang="en-US" sz="1200">
                <a:solidFill>
                  <a:schemeClr val="tx1"/>
                </a:solidFill>
              </a:rPr>
              <a:pPr eaLnBrk="1" hangingPunct="1"/>
              <a:t>84</a:t>
            </a:fld>
            <a:endParaRPr lang="en-US" sz="1200">
              <a:solidFill>
                <a:schemeClr val="tx1"/>
              </a:solidFill>
            </a:endParaRPr>
          </a:p>
        </p:txBody>
      </p:sp>
      <p:graphicFrame>
        <p:nvGraphicFramePr>
          <p:cNvPr id="26626" name="Object 2"/>
          <p:cNvGraphicFramePr>
            <a:graphicFrameLocks noChangeAspect="1"/>
          </p:cNvGraphicFramePr>
          <p:nvPr/>
        </p:nvGraphicFramePr>
        <p:xfrm>
          <a:off x="0" y="0"/>
          <a:ext cx="7053263" cy="4800600"/>
        </p:xfrm>
        <a:graphic>
          <a:graphicData uri="http://schemas.openxmlformats.org/presentationml/2006/ole">
            <mc:AlternateContent xmlns:mc="http://schemas.openxmlformats.org/markup-compatibility/2006">
              <mc:Choice xmlns:v="urn:schemas-microsoft-com:vml" Requires="v">
                <p:oleObj spid="_x0000_s26655" name="Document" r:id="rId5" imgW="7056048" imgH="4801708" progId="Word.Document.8">
                  <p:embed/>
                </p:oleObj>
              </mc:Choice>
              <mc:Fallback>
                <p:oleObj name="Document" r:id="rId5" imgW="7056048" imgH="4801708" progId="Word.Document.8">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53263" cy="4800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6628"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26629"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fig09_24.c</a:t>
            </a:r>
          </a:p>
          <a:p>
            <a:pPr>
              <a:spcAft>
                <a:spcPts val="1600"/>
              </a:spcAft>
              <a:buClrTx/>
            </a:pPr>
            <a:r>
              <a:rPr lang="en-US">
                <a:solidFill>
                  <a:schemeClr val="tx1"/>
                </a:solidFill>
                <a:latin typeface="Times New Roman" charset="0"/>
              </a:rPr>
              <a:t>(3 of 4 )</a:t>
            </a:r>
          </a:p>
        </p:txBody>
      </p:sp>
    </p:spTree>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752FCE2D-B759-7D49-B351-CC27BB0F60FF}" type="slidenum">
              <a:rPr lang="en-US" sz="1200">
                <a:solidFill>
                  <a:schemeClr val="tx1"/>
                </a:solidFill>
              </a:rPr>
              <a:pPr eaLnBrk="1" hangingPunct="1"/>
              <a:t>85</a:t>
            </a:fld>
            <a:endParaRPr lang="en-US" sz="1200">
              <a:solidFill>
                <a:schemeClr val="tx1"/>
              </a:solidFill>
            </a:endParaRPr>
          </a:p>
        </p:txBody>
      </p:sp>
      <p:graphicFrame>
        <p:nvGraphicFramePr>
          <p:cNvPr id="27650" name="Object 2"/>
          <p:cNvGraphicFramePr>
            <a:graphicFrameLocks noChangeAspect="1"/>
          </p:cNvGraphicFramePr>
          <p:nvPr/>
        </p:nvGraphicFramePr>
        <p:xfrm>
          <a:off x="0" y="0"/>
          <a:ext cx="7061200" cy="3116263"/>
        </p:xfrm>
        <a:graphic>
          <a:graphicData uri="http://schemas.openxmlformats.org/presentationml/2006/ole">
            <mc:AlternateContent xmlns:mc="http://schemas.openxmlformats.org/markup-compatibility/2006">
              <mc:Choice xmlns:v="urn:schemas-microsoft-com:vml" Requires="v">
                <p:oleObj spid="_x0000_s27679" name="Document" r:id="rId5" imgW="7062810" imgH="3117038" progId="Word.Document.8">
                  <p:embed/>
                </p:oleObj>
              </mc:Choice>
              <mc:Fallback>
                <p:oleObj name="Document" r:id="rId5" imgW="7062810" imgH="3117038" progId="Word.Document.8">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311626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7652"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27653"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fig09_24.c</a:t>
            </a:r>
          </a:p>
          <a:p>
            <a:pPr>
              <a:spcAft>
                <a:spcPts val="1600"/>
              </a:spcAft>
              <a:buClrTx/>
            </a:pPr>
            <a:r>
              <a:rPr lang="en-US">
                <a:solidFill>
                  <a:schemeClr val="tx1"/>
                </a:solidFill>
                <a:latin typeface="Times New Roman" charset="0"/>
              </a:rPr>
              <a:t>(4 of 4 )</a:t>
            </a:r>
          </a:p>
        </p:txBody>
      </p:sp>
    </p:spTree>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F002B18-ACFF-1644-91BD-019561FFF985}" type="slidenum">
              <a:rPr lang="en-US" sz="1200">
                <a:solidFill>
                  <a:schemeClr val="tx1"/>
                </a:solidFill>
              </a:rPr>
              <a:pPr eaLnBrk="1" hangingPunct="1"/>
              <a:t>86</a:t>
            </a:fld>
            <a:endParaRPr lang="en-US" sz="1200">
              <a:solidFill>
                <a:schemeClr val="tx1"/>
              </a:solidFill>
            </a:endParaRPr>
          </a:p>
        </p:txBody>
      </p:sp>
      <p:graphicFrame>
        <p:nvGraphicFramePr>
          <p:cNvPr id="28674" name="Object 2"/>
          <p:cNvGraphicFramePr>
            <a:graphicFrameLocks noChangeAspect="1"/>
          </p:cNvGraphicFramePr>
          <p:nvPr/>
        </p:nvGraphicFramePr>
        <p:xfrm>
          <a:off x="0" y="0"/>
          <a:ext cx="7051675" cy="5772150"/>
        </p:xfrm>
        <a:graphic>
          <a:graphicData uri="http://schemas.openxmlformats.org/presentationml/2006/ole">
            <mc:AlternateContent xmlns:mc="http://schemas.openxmlformats.org/markup-compatibility/2006">
              <mc:Choice xmlns:v="urn:schemas-microsoft-com:vml" Requires="v">
                <p:oleObj spid="_x0000_s28702" name="Document" r:id="rId5" imgW="7053456" imgH="5773359" progId="Word.Document.8">
                  <p:embed/>
                </p:oleObj>
              </mc:Choice>
              <mc:Fallback>
                <p:oleObj name="Document" r:id="rId5" imgW="7053456" imgH="5773359" progId="Word.Document.8">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51675" cy="57721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8676"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Tree>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9959C829-88B9-2548-8A18-905343FB6C34}" type="slidenum">
              <a:rPr lang="en-US" sz="1200">
                <a:solidFill>
                  <a:schemeClr val="tx1"/>
                </a:solidFill>
              </a:rPr>
              <a:pPr eaLnBrk="1" hangingPunct="1"/>
              <a:t>87</a:t>
            </a:fld>
            <a:endParaRPr lang="en-US" sz="1200">
              <a:solidFill>
                <a:schemeClr val="tx1"/>
              </a:solidFill>
            </a:endParaRPr>
          </a:p>
        </p:txBody>
      </p:sp>
      <p:sp>
        <p:nvSpPr>
          <p:cNvPr id="107523" name="Rectangle 2"/>
          <p:cNvSpPr>
            <a:spLocks noGrp="1" noChangeArrowheads="1"/>
          </p:cNvSpPr>
          <p:nvPr>
            <p:ph type="title"/>
          </p:nvPr>
        </p:nvSpPr>
        <p:spPr/>
        <p:txBody>
          <a:bodyPr/>
          <a:lstStyle/>
          <a:p>
            <a:pPr eaLnBrk="1" hangingPunct="1"/>
            <a:r>
              <a:rPr lang="en-US">
                <a:latin typeface="Arial" charset="0"/>
              </a:rPr>
              <a:t>9.12 Pointers to Functions</a:t>
            </a:r>
          </a:p>
        </p:txBody>
      </p:sp>
      <p:sp>
        <p:nvSpPr>
          <p:cNvPr id="107524" name="Rectangle 3"/>
          <p:cNvSpPr>
            <a:spLocks noGrp="1" noChangeArrowheads="1"/>
          </p:cNvSpPr>
          <p:nvPr>
            <p:ph type="body" idx="1"/>
          </p:nvPr>
        </p:nvSpPr>
        <p:spPr/>
        <p:txBody>
          <a:bodyPr/>
          <a:lstStyle/>
          <a:p>
            <a:pPr eaLnBrk="1" hangingPunct="1"/>
            <a:r>
              <a:rPr lang="en-US">
                <a:latin typeface="Times New Roman" charset="0"/>
              </a:rPr>
              <a:t>Pointer to function</a:t>
            </a:r>
          </a:p>
          <a:p>
            <a:pPr lvl="1" eaLnBrk="1" hangingPunct="1"/>
            <a:r>
              <a:rPr lang="en-US">
                <a:latin typeface="Times New Roman" charset="0"/>
              </a:rPr>
              <a:t>Contains address of function</a:t>
            </a:r>
          </a:p>
          <a:p>
            <a:pPr lvl="1" eaLnBrk="1" hangingPunct="1"/>
            <a:r>
              <a:rPr lang="en-US">
                <a:latin typeface="Times New Roman" charset="0"/>
              </a:rPr>
              <a:t>Similar to how array name is address of first element</a:t>
            </a:r>
          </a:p>
          <a:p>
            <a:pPr lvl="1" eaLnBrk="1" hangingPunct="1"/>
            <a:r>
              <a:rPr lang="en-US">
                <a:latin typeface="Times New Roman" charset="0"/>
              </a:rPr>
              <a:t>Function name is starting address of code that defines function</a:t>
            </a:r>
          </a:p>
          <a:p>
            <a:pPr eaLnBrk="1" hangingPunct="1"/>
            <a:r>
              <a:rPr lang="en-US">
                <a:latin typeface="Times New Roman" charset="0"/>
              </a:rPr>
              <a:t>Function pointers can be </a:t>
            </a:r>
          </a:p>
          <a:p>
            <a:pPr lvl="1" eaLnBrk="1" hangingPunct="1"/>
            <a:r>
              <a:rPr lang="en-US">
                <a:latin typeface="Times New Roman" charset="0"/>
              </a:rPr>
              <a:t>Passed to functions</a:t>
            </a:r>
          </a:p>
          <a:p>
            <a:pPr lvl="1" eaLnBrk="1" hangingPunct="1"/>
            <a:r>
              <a:rPr lang="en-US">
                <a:latin typeface="Times New Roman" charset="0"/>
              </a:rPr>
              <a:t>Stored in arrays</a:t>
            </a:r>
          </a:p>
          <a:p>
            <a:pPr lvl="1" eaLnBrk="1" hangingPunct="1"/>
            <a:r>
              <a:rPr lang="en-US">
                <a:latin typeface="Times New Roman" charset="0"/>
              </a:rPr>
              <a:t>Assigned to other function pointers</a:t>
            </a:r>
          </a:p>
        </p:txBody>
      </p:sp>
    </p:spTree>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2060D7D-D021-9241-9A7D-76B4ADFFBA70}" type="slidenum">
              <a:rPr lang="en-US" sz="1200">
                <a:solidFill>
                  <a:schemeClr val="tx1"/>
                </a:solidFill>
              </a:rPr>
              <a:pPr eaLnBrk="1" hangingPunct="1"/>
              <a:t>88</a:t>
            </a:fld>
            <a:endParaRPr lang="en-US" sz="1200">
              <a:solidFill>
                <a:schemeClr val="tx1"/>
              </a:solidFill>
            </a:endParaRPr>
          </a:p>
        </p:txBody>
      </p:sp>
      <p:sp>
        <p:nvSpPr>
          <p:cNvPr id="108547" name="Rectangle 2"/>
          <p:cNvSpPr>
            <a:spLocks noGrp="1" noChangeArrowheads="1"/>
          </p:cNvSpPr>
          <p:nvPr>
            <p:ph type="title"/>
          </p:nvPr>
        </p:nvSpPr>
        <p:spPr/>
        <p:txBody>
          <a:bodyPr/>
          <a:lstStyle/>
          <a:p>
            <a:pPr eaLnBrk="1" hangingPunct="1"/>
            <a:r>
              <a:rPr lang="en-US">
                <a:latin typeface="Arial" charset="0"/>
              </a:rPr>
              <a:t>9.12 Pointers to Functions</a:t>
            </a:r>
          </a:p>
        </p:txBody>
      </p:sp>
      <p:sp>
        <p:nvSpPr>
          <p:cNvPr id="108548" name="Rectangle 3"/>
          <p:cNvSpPr>
            <a:spLocks noGrp="1" noChangeArrowheads="1"/>
          </p:cNvSpPr>
          <p:nvPr>
            <p:ph type="body" idx="1"/>
          </p:nvPr>
        </p:nvSpPr>
        <p:spPr>
          <a:xfrm>
            <a:off x="685800" y="1295400"/>
            <a:ext cx="8001000" cy="4724400"/>
          </a:xfrm>
        </p:spPr>
        <p:txBody>
          <a:bodyPr/>
          <a:lstStyle/>
          <a:p>
            <a:pPr eaLnBrk="1" hangingPunct="1"/>
            <a:r>
              <a:rPr lang="en-US">
                <a:latin typeface="Times New Roman" charset="0"/>
              </a:rPr>
              <a:t>Example: bubblesort</a:t>
            </a:r>
          </a:p>
          <a:p>
            <a:pPr lvl="1" eaLnBrk="1" hangingPunct="1"/>
            <a:r>
              <a:rPr lang="en-US">
                <a:latin typeface="Times New Roman" charset="0"/>
              </a:rPr>
              <a:t>Function </a:t>
            </a:r>
            <a:r>
              <a:rPr lang="en-US" sz="2000">
                <a:latin typeface="Lucida Console" charset="0"/>
              </a:rPr>
              <a:t>bubble</a:t>
            </a:r>
            <a:r>
              <a:rPr lang="en-US">
                <a:latin typeface="Times New Roman" charset="0"/>
              </a:rPr>
              <a:t> takes a function pointer</a:t>
            </a:r>
          </a:p>
          <a:p>
            <a:pPr lvl="2" eaLnBrk="1" hangingPunct="1"/>
            <a:r>
              <a:rPr lang="en-US" sz="1800">
                <a:latin typeface="Lucida Console" charset="0"/>
              </a:rPr>
              <a:t>bubble</a:t>
            </a:r>
            <a:r>
              <a:rPr lang="en-US">
                <a:latin typeface="Times New Roman" charset="0"/>
              </a:rPr>
              <a:t> calls this helper function</a:t>
            </a:r>
          </a:p>
          <a:p>
            <a:pPr lvl="2" eaLnBrk="1" hangingPunct="1"/>
            <a:r>
              <a:rPr lang="en-US">
                <a:latin typeface="Times New Roman" charset="0"/>
              </a:rPr>
              <a:t>this determines ascending or descending sorting</a:t>
            </a:r>
          </a:p>
          <a:p>
            <a:pPr lvl="1" eaLnBrk="1" hangingPunct="1"/>
            <a:r>
              <a:rPr lang="en-US">
                <a:latin typeface="Times New Roman" charset="0"/>
              </a:rPr>
              <a:t>The argument in </a:t>
            </a:r>
            <a:r>
              <a:rPr lang="en-US" sz="2000">
                <a:latin typeface="Lucida Console" charset="0"/>
              </a:rPr>
              <a:t>bubblesort</a:t>
            </a:r>
            <a:r>
              <a:rPr lang="en-US">
                <a:latin typeface="Times New Roman" charset="0"/>
              </a:rPr>
              <a:t> for the function pointer:</a:t>
            </a:r>
          </a:p>
          <a:p>
            <a:pPr lvl="3" eaLnBrk="1" hangingPunct="1"/>
            <a:r>
              <a:rPr lang="en-US" sz="1800">
                <a:latin typeface="Lucida Console" charset="0"/>
              </a:rPr>
              <a:t>int ( *compare )( int a, int b )</a:t>
            </a:r>
          </a:p>
          <a:p>
            <a:pPr lvl="2" eaLnBrk="1" hangingPunct="1">
              <a:buFont typeface="Arial" charset="0"/>
              <a:buNone/>
            </a:pPr>
            <a:r>
              <a:rPr lang="en-US">
                <a:latin typeface="Times New Roman" charset="0"/>
              </a:rPr>
              <a:t>tells </a:t>
            </a:r>
            <a:r>
              <a:rPr lang="en-US" sz="1800">
                <a:latin typeface="Lucida Console" charset="0"/>
              </a:rPr>
              <a:t>bubblesort</a:t>
            </a:r>
            <a:r>
              <a:rPr lang="en-US">
                <a:latin typeface="Times New Roman" charset="0"/>
              </a:rPr>
              <a:t> to expect a pointer to a function that takes two </a:t>
            </a:r>
            <a:r>
              <a:rPr lang="en-US" sz="1800">
                <a:latin typeface="Lucida Console" charset="0"/>
              </a:rPr>
              <a:t>ints</a:t>
            </a:r>
            <a:r>
              <a:rPr lang="en-US">
                <a:latin typeface="Times New Roman" charset="0"/>
              </a:rPr>
              <a:t> and returns an </a:t>
            </a:r>
            <a:r>
              <a:rPr lang="en-US" sz="1800">
                <a:latin typeface="Lucida Console" charset="0"/>
              </a:rPr>
              <a:t>int</a:t>
            </a:r>
          </a:p>
          <a:p>
            <a:pPr lvl="1" eaLnBrk="1" hangingPunct="1"/>
            <a:r>
              <a:rPr lang="en-US">
                <a:latin typeface="Times New Roman" charset="0"/>
              </a:rPr>
              <a:t>If the parentheses were left out:</a:t>
            </a:r>
          </a:p>
          <a:p>
            <a:pPr lvl="3" eaLnBrk="1" hangingPunct="1"/>
            <a:r>
              <a:rPr lang="en-US" sz="1800">
                <a:latin typeface="Lucida Console" charset="0"/>
              </a:rPr>
              <a:t>int *compare( int a, int b )</a:t>
            </a:r>
          </a:p>
          <a:p>
            <a:pPr lvl="2" eaLnBrk="1" hangingPunct="1"/>
            <a:r>
              <a:rPr lang="en-US">
                <a:latin typeface="Times New Roman" charset="0"/>
              </a:rPr>
              <a:t>Defines a function that receives two integers and returns a pointer to a </a:t>
            </a:r>
            <a:r>
              <a:rPr lang="en-US" sz="1800">
                <a:latin typeface="Lucida Console" charset="0"/>
              </a:rPr>
              <a:t>int</a:t>
            </a:r>
            <a:endParaRPr lang="en-US">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B56757BC-7320-4B47-B9D3-751DB43E9E34}" type="slidenum">
              <a:rPr lang="en-US" sz="1200">
                <a:solidFill>
                  <a:schemeClr val="tx1"/>
                </a:solidFill>
              </a:rPr>
              <a:pPr eaLnBrk="1" hangingPunct="1"/>
              <a:t>89</a:t>
            </a:fld>
            <a:endParaRPr lang="en-US" sz="1200">
              <a:solidFill>
                <a:schemeClr val="tx1"/>
              </a:solidFill>
            </a:endParaRPr>
          </a:p>
        </p:txBody>
      </p:sp>
      <p:graphicFrame>
        <p:nvGraphicFramePr>
          <p:cNvPr id="29698" name="Object 2"/>
          <p:cNvGraphicFramePr>
            <a:graphicFrameLocks noChangeAspect="1"/>
          </p:cNvGraphicFramePr>
          <p:nvPr/>
        </p:nvGraphicFramePr>
        <p:xfrm>
          <a:off x="0" y="0"/>
          <a:ext cx="7061200" cy="6270625"/>
        </p:xfrm>
        <a:graphic>
          <a:graphicData uri="http://schemas.openxmlformats.org/presentationml/2006/ole">
            <mc:AlternateContent xmlns:mc="http://schemas.openxmlformats.org/markup-compatibility/2006">
              <mc:Choice xmlns:v="urn:schemas-microsoft-com:vml" Requires="v">
                <p:oleObj spid="_x0000_s29729" name="Document" r:id="rId5" imgW="7062810" imgH="6272229" progId="Word.Document.8">
                  <p:embed/>
                </p:oleObj>
              </mc:Choice>
              <mc:Fallback>
                <p:oleObj name="Document" r:id="rId5" imgW="7062810" imgH="6272229" progId="Word.Document.8">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62706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9700"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29701"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fig09_26.c</a:t>
            </a:r>
          </a:p>
          <a:p>
            <a:pPr>
              <a:spcAft>
                <a:spcPts val="1600"/>
              </a:spcAft>
              <a:buClrTx/>
            </a:pPr>
            <a:r>
              <a:rPr lang="en-US">
                <a:solidFill>
                  <a:schemeClr val="tx1"/>
                </a:solidFill>
                <a:latin typeface="Times New Roman" charset="0"/>
              </a:rPr>
              <a:t>(1 of 4 )</a:t>
            </a:r>
          </a:p>
        </p:txBody>
      </p:sp>
      <p:sp>
        <p:nvSpPr>
          <p:cNvPr id="865285" name="Text Box 5"/>
          <p:cNvSpPr txBox="1">
            <a:spLocks noChangeArrowheads="1"/>
          </p:cNvSpPr>
          <p:nvPr/>
        </p:nvSpPr>
        <p:spPr bwMode="auto">
          <a:xfrm>
            <a:off x="3657600" y="1828800"/>
            <a:ext cx="31242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b="1">
                <a:solidFill>
                  <a:schemeClr val="tx1"/>
                </a:solidFill>
                <a:latin typeface="Courier New" charset="0"/>
                <a:ea typeface="Times New Roman" charset="0"/>
                <a:cs typeface="AGaramond" charset="0"/>
              </a:rPr>
              <a:t>bubble</a:t>
            </a:r>
            <a:r>
              <a:rPr lang="en-US">
                <a:solidFill>
                  <a:schemeClr val="tx1"/>
                </a:solidFill>
                <a:latin typeface="Times New Roman" charset="0"/>
                <a:ea typeface="Times New Roman" charset="0"/>
                <a:cs typeface="AGaramond" charset="0"/>
              </a:rPr>
              <a:t> function takes a function pointer as an argument</a:t>
            </a:r>
          </a:p>
        </p:txBody>
      </p:sp>
      <p:sp>
        <p:nvSpPr>
          <p:cNvPr id="29703" name="Line 6"/>
          <p:cNvSpPr>
            <a:spLocks noChangeShapeType="1"/>
          </p:cNvSpPr>
          <p:nvPr/>
        </p:nvSpPr>
        <p:spPr bwMode="auto">
          <a:xfrm flipV="1">
            <a:off x="5334000" y="1447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D375DBB-8051-A546-8506-430B929F838E}" type="slidenum">
              <a:rPr lang="en-US" sz="1200">
                <a:solidFill>
                  <a:schemeClr val="tx1"/>
                </a:solidFill>
              </a:rPr>
              <a:pPr eaLnBrk="1" hangingPunct="1"/>
              <a:t>9</a:t>
            </a:fld>
            <a:endParaRPr lang="en-US" sz="1200">
              <a:solidFill>
                <a:schemeClr val="tx1"/>
              </a:solidFill>
            </a:endParaRPr>
          </a:p>
        </p:txBody>
      </p:sp>
      <p:sp>
        <p:nvSpPr>
          <p:cNvPr id="56323" name="Rectangle 2"/>
          <p:cNvSpPr>
            <a:spLocks noGrp="1" noChangeArrowheads="1"/>
          </p:cNvSpPr>
          <p:nvPr>
            <p:ph type="title"/>
          </p:nvPr>
        </p:nvSpPr>
        <p:spPr>
          <a:xfrm>
            <a:off x="912813" y="842963"/>
            <a:ext cx="7772400" cy="595312"/>
          </a:xfrm>
          <a:noFill/>
        </p:spPr>
        <p:txBody>
          <a:bodyPr>
            <a:spAutoFit/>
          </a:bodyPr>
          <a:lstStyle/>
          <a:p>
            <a:pPr eaLnBrk="1" hangingPunct="1"/>
            <a:r>
              <a:rPr lang="en-US" dirty="0">
                <a:latin typeface="Arial" charset="0"/>
              </a:rPr>
              <a:t>Good Programming Practice </a:t>
            </a:r>
            <a:r>
              <a:rPr lang="en-US" dirty="0" smtClean="0">
                <a:latin typeface="Arial" charset="0"/>
              </a:rPr>
              <a:t>5.1</a:t>
            </a:r>
            <a:endParaRPr lang="en-US" dirty="0">
              <a:latin typeface="Arial" charset="0"/>
            </a:endParaRPr>
          </a:p>
        </p:txBody>
      </p:sp>
      <p:sp>
        <p:nvSpPr>
          <p:cNvPr id="56324" name="Rectangle 3"/>
          <p:cNvSpPr>
            <a:spLocks noGrp="1" noChangeArrowheads="1"/>
          </p:cNvSpPr>
          <p:nvPr>
            <p:ph type="body" idx="1"/>
          </p:nvPr>
        </p:nvSpPr>
        <p:spPr>
          <a:xfrm>
            <a:off x="1141413" y="2743200"/>
            <a:ext cx="6707187" cy="1717675"/>
          </a:xfrm>
          <a:noFill/>
        </p:spPr>
        <p:txBody>
          <a:bodyPr anchor="t"/>
          <a:lstStyle/>
          <a:p>
            <a:pPr eaLnBrk="1" hangingPunct="1">
              <a:lnSpc>
                <a:spcPct val="95000"/>
              </a:lnSpc>
            </a:pPr>
            <a:r>
              <a:rPr lang="en-US" dirty="0">
                <a:latin typeface="Times New Roman" charset="0"/>
              </a:rPr>
              <a:t>Include the letters </a:t>
            </a:r>
            <a:r>
              <a:rPr lang="en-US" dirty="0" err="1">
                <a:latin typeface="Lucida Console" charset="0"/>
              </a:rPr>
              <a:t>ptr</a:t>
            </a:r>
            <a:r>
              <a:rPr lang="en-US" dirty="0">
                <a:latin typeface="Times New Roman" charset="0"/>
              </a:rPr>
              <a:t> in pointer variable names to make it clear that these variables are pointers and thus need to be handled appropriately.</a:t>
            </a:r>
          </a:p>
        </p:txBody>
      </p:sp>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1D09679F-E6D0-3447-80F9-4CFCD27E1277}" type="slidenum">
              <a:rPr lang="en-US" sz="1200">
                <a:solidFill>
                  <a:schemeClr val="tx1"/>
                </a:solidFill>
              </a:rPr>
              <a:pPr eaLnBrk="1" hangingPunct="1"/>
              <a:t>90</a:t>
            </a:fld>
            <a:endParaRPr lang="en-US" sz="1200">
              <a:solidFill>
                <a:schemeClr val="tx1"/>
              </a:solidFill>
            </a:endParaRPr>
          </a:p>
        </p:txBody>
      </p:sp>
      <p:graphicFrame>
        <p:nvGraphicFramePr>
          <p:cNvPr id="30722" name="Object 2"/>
          <p:cNvGraphicFramePr>
            <a:graphicFrameLocks noChangeAspect="1"/>
          </p:cNvGraphicFramePr>
          <p:nvPr/>
        </p:nvGraphicFramePr>
        <p:xfrm>
          <a:off x="0" y="0"/>
          <a:ext cx="7061200" cy="4797425"/>
        </p:xfrm>
        <a:graphic>
          <a:graphicData uri="http://schemas.openxmlformats.org/presentationml/2006/ole">
            <mc:AlternateContent xmlns:mc="http://schemas.openxmlformats.org/markup-compatibility/2006">
              <mc:Choice xmlns:v="urn:schemas-microsoft-com:vml" Requires="v">
                <p:oleObj spid="_x0000_s30756" name="Document" r:id="rId5" imgW="7062810" imgH="4799375" progId="Word.Document.8">
                  <p:embed/>
                </p:oleObj>
              </mc:Choice>
              <mc:Fallback>
                <p:oleObj name="Document" r:id="rId5" imgW="7062810" imgH="4799375" progId="Word.Document.8">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47974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0724"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30725"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fig09_26.c</a:t>
            </a:r>
          </a:p>
          <a:p>
            <a:pPr>
              <a:spcAft>
                <a:spcPts val="1600"/>
              </a:spcAft>
              <a:buClrTx/>
            </a:pPr>
            <a:r>
              <a:rPr lang="en-US">
                <a:solidFill>
                  <a:schemeClr val="tx1"/>
                </a:solidFill>
                <a:latin typeface="Times New Roman" charset="0"/>
              </a:rPr>
              <a:t>(2 of 4 )</a:t>
            </a:r>
          </a:p>
        </p:txBody>
      </p:sp>
      <p:sp>
        <p:nvSpPr>
          <p:cNvPr id="866309" name="Text Box 5"/>
          <p:cNvSpPr txBox="1">
            <a:spLocks noChangeArrowheads="1"/>
          </p:cNvSpPr>
          <p:nvPr/>
        </p:nvSpPr>
        <p:spPr bwMode="auto">
          <a:xfrm>
            <a:off x="5029200" y="1905000"/>
            <a:ext cx="3886200" cy="83502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depending on the user</a:t>
            </a:r>
            <a:r>
              <a:rPr lang="ja-JP" altLang="en-US">
                <a:solidFill>
                  <a:schemeClr val="tx1"/>
                </a:solidFill>
                <a:latin typeface="Times New Roman" charset="0"/>
                <a:ea typeface="Times New Roman" charset="0"/>
                <a:cs typeface="AGaramond" charset="0"/>
              </a:rPr>
              <a:t>’</a:t>
            </a:r>
            <a:r>
              <a:rPr lang="en-US">
                <a:solidFill>
                  <a:schemeClr val="tx1"/>
                </a:solidFill>
                <a:latin typeface="Times New Roman" charset="0"/>
                <a:ea typeface="Times New Roman" charset="0"/>
                <a:cs typeface="AGaramond" charset="0"/>
              </a:rPr>
              <a:t>s choice, the </a:t>
            </a:r>
            <a:r>
              <a:rPr lang="en-US" b="1">
                <a:solidFill>
                  <a:schemeClr val="tx1"/>
                </a:solidFill>
                <a:latin typeface="Courier New" charset="0"/>
                <a:ea typeface="Times New Roman" charset="0"/>
                <a:cs typeface="AGaramond" charset="0"/>
              </a:rPr>
              <a:t>bubble</a:t>
            </a:r>
            <a:r>
              <a:rPr lang="en-US">
                <a:solidFill>
                  <a:schemeClr val="tx1"/>
                </a:solidFill>
                <a:latin typeface="Times New Roman" charset="0"/>
                <a:ea typeface="Times New Roman" charset="0"/>
                <a:cs typeface="AGaramond" charset="0"/>
              </a:rPr>
              <a:t> function uses either the </a:t>
            </a:r>
            <a:r>
              <a:rPr lang="en-US" b="1">
                <a:solidFill>
                  <a:schemeClr val="tx1"/>
                </a:solidFill>
                <a:latin typeface="Courier New" charset="0"/>
                <a:ea typeface="Times New Roman" charset="0"/>
                <a:cs typeface="AGaramond" charset="0"/>
              </a:rPr>
              <a:t>ascending</a:t>
            </a:r>
            <a:r>
              <a:rPr lang="en-US">
                <a:solidFill>
                  <a:schemeClr val="tx1"/>
                </a:solidFill>
                <a:latin typeface="Times New Roman" charset="0"/>
                <a:ea typeface="Times New Roman" charset="0"/>
                <a:cs typeface="AGaramond" charset="0"/>
              </a:rPr>
              <a:t> or </a:t>
            </a:r>
            <a:r>
              <a:rPr lang="en-US" b="1">
                <a:solidFill>
                  <a:schemeClr val="tx1"/>
                </a:solidFill>
                <a:latin typeface="Courier New" charset="0"/>
                <a:ea typeface="Times New Roman" charset="0"/>
                <a:cs typeface="AGaramond" charset="0"/>
              </a:rPr>
              <a:t>descending</a:t>
            </a:r>
            <a:r>
              <a:rPr lang="en-US">
                <a:solidFill>
                  <a:schemeClr val="tx1"/>
                </a:solidFill>
                <a:latin typeface="Times New Roman" charset="0"/>
                <a:ea typeface="Times New Roman" charset="0"/>
                <a:cs typeface="AGaramond" charset="0"/>
              </a:rPr>
              <a:t> function to sort the array</a:t>
            </a:r>
          </a:p>
        </p:txBody>
      </p:sp>
      <p:sp>
        <p:nvSpPr>
          <p:cNvPr id="30727" name="Line 6"/>
          <p:cNvSpPr>
            <a:spLocks noChangeShapeType="1"/>
          </p:cNvSpPr>
          <p:nvPr/>
        </p:nvSpPr>
        <p:spPr bwMode="auto">
          <a:xfrm>
            <a:off x="6400800" y="6858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0728" name="Line 7"/>
          <p:cNvSpPr>
            <a:spLocks noChangeShapeType="1"/>
          </p:cNvSpPr>
          <p:nvPr/>
        </p:nvSpPr>
        <p:spPr bwMode="auto">
          <a:xfrm flipH="1">
            <a:off x="3276600" y="685800"/>
            <a:ext cx="3124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30729" name="Line 8"/>
          <p:cNvSpPr>
            <a:spLocks noChangeShapeType="1"/>
          </p:cNvSpPr>
          <p:nvPr/>
        </p:nvSpPr>
        <p:spPr bwMode="auto">
          <a:xfrm>
            <a:off x="5562600" y="1524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0730" name="Line 9"/>
          <p:cNvSpPr>
            <a:spLocks noChangeShapeType="1"/>
          </p:cNvSpPr>
          <p:nvPr/>
        </p:nvSpPr>
        <p:spPr bwMode="auto">
          <a:xfrm flipH="1">
            <a:off x="3352800" y="1524000"/>
            <a:ext cx="2209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09BEBB67-4A66-BD4D-B086-882F08FF20AB}" type="slidenum">
              <a:rPr lang="en-US" sz="1200">
                <a:solidFill>
                  <a:schemeClr val="tx1"/>
                </a:solidFill>
              </a:rPr>
              <a:pPr eaLnBrk="1" hangingPunct="1"/>
              <a:t>91</a:t>
            </a:fld>
            <a:endParaRPr lang="en-US" sz="1200">
              <a:solidFill>
                <a:schemeClr val="tx1"/>
              </a:solidFill>
            </a:endParaRPr>
          </a:p>
        </p:txBody>
      </p:sp>
      <p:graphicFrame>
        <p:nvGraphicFramePr>
          <p:cNvPr id="31746" name="Object 2"/>
          <p:cNvGraphicFramePr>
            <a:graphicFrameLocks noChangeAspect="1"/>
          </p:cNvGraphicFramePr>
          <p:nvPr/>
        </p:nvGraphicFramePr>
        <p:xfrm>
          <a:off x="0" y="0"/>
          <a:ext cx="7061200" cy="5638800"/>
        </p:xfrm>
        <a:graphic>
          <a:graphicData uri="http://schemas.openxmlformats.org/presentationml/2006/ole">
            <mc:AlternateContent xmlns:mc="http://schemas.openxmlformats.org/markup-compatibility/2006">
              <mc:Choice xmlns:v="urn:schemas-microsoft-com:vml" Requires="v">
                <p:oleObj spid="_x0000_s31778" name="Document" r:id="rId5" imgW="7062810" imgH="5640543" progId="Word.Document.8">
                  <p:embed/>
                </p:oleObj>
              </mc:Choice>
              <mc:Fallback>
                <p:oleObj name="Document" r:id="rId5" imgW="7062810" imgH="5640543" progId="Word.Document.8">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56388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1748"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31749"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fig09_26.c</a:t>
            </a:r>
          </a:p>
          <a:p>
            <a:pPr>
              <a:spcAft>
                <a:spcPts val="1600"/>
              </a:spcAft>
              <a:buClrTx/>
            </a:pPr>
            <a:r>
              <a:rPr lang="en-US">
                <a:solidFill>
                  <a:schemeClr val="tx1"/>
                </a:solidFill>
                <a:latin typeface="Times New Roman" charset="0"/>
              </a:rPr>
              <a:t>(3 of 4 )</a:t>
            </a:r>
          </a:p>
        </p:txBody>
      </p:sp>
      <p:sp>
        <p:nvSpPr>
          <p:cNvPr id="867333" name="Text Box 5"/>
          <p:cNvSpPr txBox="1">
            <a:spLocks noChangeArrowheads="1"/>
          </p:cNvSpPr>
          <p:nvPr/>
        </p:nvSpPr>
        <p:spPr bwMode="auto">
          <a:xfrm>
            <a:off x="5562600" y="4038600"/>
            <a:ext cx="3429000" cy="107950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Note that what the program considers </a:t>
            </a:r>
            <a:r>
              <a:rPr lang="ja-JP" altLang="en-US">
                <a:solidFill>
                  <a:schemeClr val="tx1"/>
                </a:solidFill>
                <a:latin typeface="Times New Roman" charset="0"/>
                <a:ea typeface="Times New Roman" charset="0"/>
                <a:cs typeface="AGaramond" charset="0"/>
              </a:rPr>
              <a:t>“</a:t>
            </a:r>
            <a:r>
              <a:rPr lang="en-US">
                <a:solidFill>
                  <a:schemeClr val="tx1"/>
                </a:solidFill>
                <a:latin typeface="Times New Roman" charset="0"/>
                <a:ea typeface="Times New Roman" charset="0"/>
                <a:cs typeface="AGaramond" charset="0"/>
              </a:rPr>
              <a:t>out of order</a:t>
            </a:r>
            <a:r>
              <a:rPr lang="ja-JP" altLang="en-US">
                <a:solidFill>
                  <a:schemeClr val="tx1"/>
                </a:solidFill>
                <a:latin typeface="Times New Roman" charset="0"/>
                <a:ea typeface="Times New Roman" charset="0"/>
                <a:cs typeface="AGaramond" charset="0"/>
              </a:rPr>
              <a:t>”</a:t>
            </a:r>
            <a:r>
              <a:rPr lang="en-US">
                <a:solidFill>
                  <a:schemeClr val="tx1"/>
                </a:solidFill>
                <a:latin typeface="Times New Roman" charset="0"/>
                <a:ea typeface="Times New Roman" charset="0"/>
                <a:cs typeface="AGaramond" charset="0"/>
              </a:rPr>
              <a:t> is dependent on the function pointer that was passed to the </a:t>
            </a:r>
            <a:r>
              <a:rPr lang="en-US" b="1">
                <a:solidFill>
                  <a:schemeClr val="tx1"/>
                </a:solidFill>
                <a:latin typeface="Courier New" charset="0"/>
                <a:ea typeface="Times New Roman" charset="0"/>
                <a:cs typeface="AGaramond" charset="0"/>
              </a:rPr>
              <a:t>bubble</a:t>
            </a:r>
            <a:r>
              <a:rPr lang="en-US">
                <a:solidFill>
                  <a:schemeClr val="tx1"/>
                </a:solidFill>
                <a:latin typeface="Times New Roman" charset="0"/>
                <a:ea typeface="Times New Roman" charset="0"/>
                <a:cs typeface="AGaramond" charset="0"/>
              </a:rPr>
              <a:t> function</a:t>
            </a:r>
          </a:p>
        </p:txBody>
      </p:sp>
      <p:sp>
        <p:nvSpPr>
          <p:cNvPr id="31751" name="Line 6"/>
          <p:cNvSpPr>
            <a:spLocks noChangeShapeType="1"/>
          </p:cNvSpPr>
          <p:nvPr/>
        </p:nvSpPr>
        <p:spPr bwMode="auto">
          <a:xfrm flipH="1" flipV="1">
            <a:off x="5638800" y="3276600"/>
            <a:ext cx="15240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31752" name="Line 7"/>
          <p:cNvSpPr>
            <a:spLocks noChangeShapeType="1"/>
          </p:cNvSpPr>
          <p:nvPr/>
        </p:nvSpPr>
        <p:spPr bwMode="auto">
          <a:xfrm flipH="1" flipV="1">
            <a:off x="4953000" y="3581400"/>
            <a:ext cx="609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39FEA017-7A3C-A441-BAAE-806E819BD6DB}" type="slidenum">
              <a:rPr lang="en-US" sz="1200">
                <a:solidFill>
                  <a:schemeClr val="tx1"/>
                </a:solidFill>
              </a:rPr>
              <a:pPr eaLnBrk="1" hangingPunct="1"/>
              <a:t>92</a:t>
            </a:fld>
            <a:endParaRPr lang="en-US" sz="1200">
              <a:solidFill>
                <a:schemeClr val="tx1"/>
              </a:solidFill>
            </a:endParaRPr>
          </a:p>
        </p:txBody>
      </p:sp>
      <p:graphicFrame>
        <p:nvGraphicFramePr>
          <p:cNvPr id="32770" name="Object 2"/>
          <p:cNvGraphicFramePr>
            <a:graphicFrameLocks noChangeAspect="1"/>
          </p:cNvGraphicFramePr>
          <p:nvPr/>
        </p:nvGraphicFramePr>
        <p:xfrm>
          <a:off x="0" y="0"/>
          <a:ext cx="7053263" cy="5643563"/>
        </p:xfrm>
        <a:graphic>
          <a:graphicData uri="http://schemas.openxmlformats.org/presentationml/2006/ole">
            <mc:AlternateContent xmlns:mc="http://schemas.openxmlformats.org/markup-compatibility/2006">
              <mc:Choice xmlns:v="urn:schemas-microsoft-com:vml" Requires="v">
                <p:oleObj spid="_x0000_s32803" name="Document" r:id="rId5" imgW="7056048" imgH="5644979" progId="Word.Document.8">
                  <p:embed/>
                </p:oleObj>
              </mc:Choice>
              <mc:Fallback>
                <p:oleObj name="Document" r:id="rId5" imgW="7056048" imgH="5644979" progId="Word.Document.8">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53263" cy="564356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2772"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32773"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fig09_26.c</a:t>
            </a:r>
          </a:p>
          <a:p>
            <a:pPr>
              <a:spcAft>
                <a:spcPts val="1600"/>
              </a:spcAft>
              <a:buClrTx/>
            </a:pPr>
            <a:r>
              <a:rPr lang="en-US">
                <a:solidFill>
                  <a:schemeClr val="tx1"/>
                </a:solidFill>
                <a:latin typeface="Times New Roman" charset="0"/>
              </a:rPr>
              <a:t>(4 of 4 )</a:t>
            </a:r>
          </a:p>
        </p:txBody>
      </p:sp>
      <p:sp>
        <p:nvSpPr>
          <p:cNvPr id="868357" name="Text Box 5"/>
          <p:cNvSpPr txBox="1">
            <a:spLocks noChangeArrowheads="1"/>
          </p:cNvSpPr>
          <p:nvPr/>
        </p:nvSpPr>
        <p:spPr bwMode="auto">
          <a:xfrm>
            <a:off x="4800600" y="2667000"/>
            <a:ext cx="38100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Passing the </a:t>
            </a:r>
            <a:r>
              <a:rPr lang="en-US" b="1">
                <a:solidFill>
                  <a:schemeClr val="tx1"/>
                </a:solidFill>
                <a:latin typeface="Courier New" charset="0"/>
                <a:ea typeface="Times New Roman" charset="0"/>
                <a:cs typeface="AGaramond" charset="0"/>
              </a:rPr>
              <a:t>bubble</a:t>
            </a:r>
            <a:r>
              <a:rPr lang="en-US">
                <a:solidFill>
                  <a:schemeClr val="tx1"/>
                </a:solidFill>
                <a:latin typeface="Times New Roman" charset="0"/>
                <a:ea typeface="Times New Roman" charset="0"/>
                <a:cs typeface="AGaramond" charset="0"/>
              </a:rPr>
              <a:t> function </a:t>
            </a:r>
            <a:r>
              <a:rPr lang="en-US" b="1">
                <a:solidFill>
                  <a:schemeClr val="tx1"/>
                </a:solidFill>
                <a:latin typeface="Courier New" charset="0"/>
                <a:ea typeface="Times New Roman" charset="0"/>
                <a:cs typeface="AGaramond" charset="0"/>
              </a:rPr>
              <a:t>ascending</a:t>
            </a:r>
            <a:r>
              <a:rPr lang="en-US">
                <a:solidFill>
                  <a:schemeClr val="tx1"/>
                </a:solidFill>
                <a:latin typeface="Times New Roman" charset="0"/>
                <a:ea typeface="Times New Roman" charset="0"/>
                <a:cs typeface="AGaramond" charset="0"/>
              </a:rPr>
              <a:t> will point the program here</a:t>
            </a:r>
          </a:p>
        </p:txBody>
      </p:sp>
      <p:sp>
        <p:nvSpPr>
          <p:cNvPr id="32775" name="Line 6"/>
          <p:cNvSpPr>
            <a:spLocks noChangeShapeType="1"/>
          </p:cNvSpPr>
          <p:nvPr/>
        </p:nvSpPr>
        <p:spPr bwMode="auto">
          <a:xfrm flipH="1">
            <a:off x="2743200" y="2819400"/>
            <a:ext cx="2057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8359" name="Text Box 7"/>
          <p:cNvSpPr txBox="1">
            <a:spLocks noChangeArrowheads="1"/>
          </p:cNvSpPr>
          <p:nvPr/>
        </p:nvSpPr>
        <p:spPr bwMode="auto">
          <a:xfrm>
            <a:off x="4800600" y="4419600"/>
            <a:ext cx="3962400" cy="590550"/>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Passing the </a:t>
            </a:r>
            <a:r>
              <a:rPr lang="en-US" b="1">
                <a:solidFill>
                  <a:schemeClr val="tx1"/>
                </a:solidFill>
                <a:latin typeface="Courier New" charset="0"/>
                <a:ea typeface="Times New Roman" charset="0"/>
                <a:cs typeface="AGaramond" charset="0"/>
              </a:rPr>
              <a:t>bubble</a:t>
            </a:r>
            <a:r>
              <a:rPr lang="en-US">
                <a:solidFill>
                  <a:schemeClr val="tx1"/>
                </a:solidFill>
                <a:latin typeface="Times New Roman" charset="0"/>
                <a:ea typeface="Times New Roman" charset="0"/>
                <a:cs typeface="AGaramond" charset="0"/>
              </a:rPr>
              <a:t> function </a:t>
            </a:r>
            <a:r>
              <a:rPr lang="en-US" b="1">
                <a:solidFill>
                  <a:schemeClr val="tx1"/>
                </a:solidFill>
                <a:latin typeface="Courier New" charset="0"/>
                <a:ea typeface="Times New Roman" charset="0"/>
                <a:cs typeface="AGaramond" charset="0"/>
              </a:rPr>
              <a:t>descending</a:t>
            </a:r>
            <a:r>
              <a:rPr lang="en-US">
                <a:solidFill>
                  <a:schemeClr val="tx1"/>
                </a:solidFill>
                <a:latin typeface="Times New Roman" charset="0"/>
                <a:ea typeface="Times New Roman" charset="0"/>
                <a:cs typeface="AGaramond" charset="0"/>
              </a:rPr>
              <a:t> will point the program here</a:t>
            </a:r>
          </a:p>
        </p:txBody>
      </p:sp>
      <p:sp>
        <p:nvSpPr>
          <p:cNvPr id="32777" name="Line 8"/>
          <p:cNvSpPr>
            <a:spLocks noChangeShapeType="1"/>
          </p:cNvSpPr>
          <p:nvPr/>
        </p:nvSpPr>
        <p:spPr bwMode="auto">
          <a:xfrm flipH="1">
            <a:off x="2895600" y="4495800"/>
            <a:ext cx="1905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EF98FED6-75CB-8449-9FF8-C75DC87447A4}" type="slidenum">
              <a:rPr lang="en-US" sz="1200">
                <a:solidFill>
                  <a:schemeClr val="tx1"/>
                </a:solidFill>
              </a:rPr>
              <a:pPr eaLnBrk="1" hangingPunct="1"/>
              <a:t>93</a:t>
            </a:fld>
            <a:endParaRPr lang="en-US" sz="1200">
              <a:solidFill>
                <a:schemeClr val="tx1"/>
              </a:solidFill>
            </a:endParaRPr>
          </a:p>
        </p:txBody>
      </p:sp>
      <p:graphicFrame>
        <p:nvGraphicFramePr>
          <p:cNvPr id="33794" name="Object 2"/>
          <p:cNvGraphicFramePr>
            <a:graphicFrameLocks noChangeAspect="1"/>
          </p:cNvGraphicFramePr>
          <p:nvPr/>
        </p:nvGraphicFramePr>
        <p:xfrm>
          <a:off x="0" y="0"/>
          <a:ext cx="7061200" cy="3706813"/>
        </p:xfrm>
        <a:graphic>
          <a:graphicData uri="http://schemas.openxmlformats.org/presentationml/2006/ole">
            <mc:AlternateContent xmlns:mc="http://schemas.openxmlformats.org/markup-compatibility/2006">
              <mc:Choice xmlns:v="urn:schemas-microsoft-com:vml" Requires="v">
                <p:oleObj spid="_x0000_s33822" name="Document" r:id="rId5" imgW="7062810" imgH="3707331" progId="Word.Document.8">
                  <p:embed/>
                </p:oleObj>
              </mc:Choice>
              <mc:Fallback>
                <p:oleObj name="Document" r:id="rId5" imgW="7062810" imgH="3707331" progId="Word.Document.8">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370681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3796"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79C7AA06-AC75-1A48-8FF3-C3E2E20BB695}" type="slidenum">
              <a:rPr lang="en-US" sz="1200">
                <a:solidFill>
                  <a:schemeClr val="tx1"/>
                </a:solidFill>
              </a:rPr>
              <a:pPr eaLnBrk="1" hangingPunct="1"/>
              <a:t>94</a:t>
            </a:fld>
            <a:endParaRPr lang="en-US" sz="1200">
              <a:solidFill>
                <a:schemeClr val="tx1"/>
              </a:solidFill>
            </a:endParaRPr>
          </a:p>
        </p:txBody>
      </p:sp>
      <p:graphicFrame>
        <p:nvGraphicFramePr>
          <p:cNvPr id="34818" name="Object 2"/>
          <p:cNvGraphicFramePr>
            <a:graphicFrameLocks noChangeAspect="1"/>
          </p:cNvGraphicFramePr>
          <p:nvPr/>
        </p:nvGraphicFramePr>
        <p:xfrm>
          <a:off x="0" y="0"/>
          <a:ext cx="7061200" cy="4378325"/>
        </p:xfrm>
        <a:graphic>
          <a:graphicData uri="http://schemas.openxmlformats.org/presentationml/2006/ole">
            <mc:AlternateContent xmlns:mc="http://schemas.openxmlformats.org/markup-compatibility/2006">
              <mc:Choice xmlns:v="urn:schemas-microsoft-com:vml" Requires="v">
                <p:oleObj spid="_x0000_s34849" name="Document" r:id="rId5" imgW="7062810" imgH="4380410" progId="Word.Document.8">
                  <p:embed/>
                </p:oleObj>
              </mc:Choice>
              <mc:Fallback>
                <p:oleObj name="Document" r:id="rId5" imgW="7062810" imgH="4380410" progId="Word.Document.8">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43783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4820"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34821"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fig09_28.c</a:t>
            </a:r>
          </a:p>
          <a:p>
            <a:pPr>
              <a:spcAft>
                <a:spcPts val="1600"/>
              </a:spcAft>
              <a:buClrTx/>
            </a:pPr>
            <a:r>
              <a:rPr lang="en-US">
                <a:solidFill>
                  <a:schemeClr val="tx1"/>
                </a:solidFill>
                <a:latin typeface="Times New Roman" charset="0"/>
              </a:rPr>
              <a:t>(1 of 3 )</a:t>
            </a:r>
          </a:p>
        </p:txBody>
      </p:sp>
      <p:sp>
        <p:nvSpPr>
          <p:cNvPr id="870406" name="Text Box 6"/>
          <p:cNvSpPr txBox="1">
            <a:spLocks noChangeArrowheads="1"/>
          </p:cNvSpPr>
          <p:nvPr/>
        </p:nvSpPr>
        <p:spPr bwMode="auto">
          <a:xfrm>
            <a:off x="5334000" y="3124200"/>
            <a:ext cx="2667000" cy="34607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Array of pointers to functions</a:t>
            </a:r>
          </a:p>
        </p:txBody>
      </p:sp>
      <p:sp>
        <p:nvSpPr>
          <p:cNvPr id="34823" name="Line 7"/>
          <p:cNvSpPr>
            <a:spLocks noChangeShapeType="1"/>
          </p:cNvSpPr>
          <p:nvPr/>
        </p:nvSpPr>
        <p:spPr bwMode="auto">
          <a:xfrm flipH="1" flipV="1">
            <a:off x="4495800" y="2971800"/>
            <a:ext cx="8382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83477604-95D5-2743-AA12-A7112C057E83}" type="slidenum">
              <a:rPr lang="en-US" sz="1200">
                <a:solidFill>
                  <a:schemeClr val="tx1"/>
                </a:solidFill>
              </a:rPr>
              <a:pPr eaLnBrk="1" hangingPunct="1"/>
              <a:t>95</a:t>
            </a:fld>
            <a:endParaRPr lang="en-US" sz="1200">
              <a:solidFill>
                <a:schemeClr val="tx1"/>
              </a:solidFill>
            </a:endParaRPr>
          </a:p>
        </p:txBody>
      </p:sp>
      <p:graphicFrame>
        <p:nvGraphicFramePr>
          <p:cNvPr id="35842" name="Object 2"/>
          <p:cNvGraphicFramePr>
            <a:graphicFrameLocks noChangeAspect="1"/>
          </p:cNvGraphicFramePr>
          <p:nvPr/>
        </p:nvGraphicFramePr>
        <p:xfrm>
          <a:off x="0" y="0"/>
          <a:ext cx="7061200" cy="5640388"/>
        </p:xfrm>
        <a:graphic>
          <a:graphicData uri="http://schemas.openxmlformats.org/presentationml/2006/ole">
            <mc:AlternateContent xmlns:mc="http://schemas.openxmlformats.org/markup-compatibility/2006">
              <mc:Choice xmlns:v="urn:schemas-microsoft-com:vml" Requires="v">
                <p:oleObj spid="_x0000_s35873" name="Document" r:id="rId5" imgW="7062810" imgH="5642343" progId="Word.Document.8">
                  <p:embed/>
                </p:oleObj>
              </mc:Choice>
              <mc:Fallback>
                <p:oleObj name="Document" r:id="rId5" imgW="7062810" imgH="5642343" progId="Word.Document.8">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564038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5844"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35845"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fig09_28.c</a:t>
            </a:r>
          </a:p>
          <a:p>
            <a:pPr>
              <a:spcAft>
                <a:spcPts val="1600"/>
              </a:spcAft>
              <a:buClrTx/>
            </a:pPr>
            <a:r>
              <a:rPr lang="en-US">
                <a:solidFill>
                  <a:schemeClr val="tx1"/>
                </a:solidFill>
                <a:latin typeface="Times New Roman" charset="0"/>
              </a:rPr>
              <a:t>(2 of 3 )</a:t>
            </a:r>
          </a:p>
        </p:txBody>
      </p:sp>
      <p:sp>
        <p:nvSpPr>
          <p:cNvPr id="871429" name="Text Box 5"/>
          <p:cNvSpPr txBox="1">
            <a:spLocks noChangeArrowheads="1"/>
          </p:cNvSpPr>
          <p:nvPr/>
        </p:nvSpPr>
        <p:spPr bwMode="auto">
          <a:xfrm>
            <a:off x="3200400" y="1143000"/>
            <a:ext cx="3962400" cy="346075"/>
          </a:xfrm>
          <a:prstGeom prst="rect">
            <a:avLst/>
          </a:prstGeom>
          <a:solidFill>
            <a:srgbClr val="F0F7F7"/>
          </a:solidFill>
          <a:ln w="9525">
            <a:solidFill>
              <a:schemeClr val="tx1"/>
            </a:solidFill>
            <a:miter lim="800000"/>
            <a:headEnd/>
            <a:tailEnd/>
          </a:ln>
        </p:spPr>
        <p:txBody>
          <a:bodyPr>
            <a:spAutoFit/>
          </a:bodyPr>
          <a:lstStyle>
            <a:lvl1pPr marL="228600" indent="-228600"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spcBef>
                <a:spcPct val="50000"/>
              </a:spcBef>
            </a:pPr>
            <a:r>
              <a:rPr lang="en-US">
                <a:solidFill>
                  <a:schemeClr val="tx1"/>
                </a:solidFill>
                <a:latin typeface="Times New Roman" charset="0"/>
                <a:ea typeface="Times New Roman" charset="0"/>
                <a:cs typeface="AGaramond" charset="0"/>
              </a:rPr>
              <a:t>Function called is dependent on user</a:t>
            </a:r>
            <a:r>
              <a:rPr lang="ja-JP" altLang="en-US">
                <a:solidFill>
                  <a:schemeClr val="tx1"/>
                </a:solidFill>
                <a:latin typeface="Times New Roman" charset="0"/>
                <a:ea typeface="Times New Roman" charset="0"/>
                <a:cs typeface="AGaramond" charset="0"/>
              </a:rPr>
              <a:t>’</a:t>
            </a:r>
            <a:r>
              <a:rPr lang="en-US">
                <a:solidFill>
                  <a:schemeClr val="tx1"/>
                </a:solidFill>
                <a:latin typeface="Times New Roman" charset="0"/>
                <a:ea typeface="Times New Roman" charset="0"/>
                <a:cs typeface="AGaramond" charset="0"/>
              </a:rPr>
              <a:t>s choice</a:t>
            </a:r>
          </a:p>
        </p:txBody>
      </p:sp>
      <p:sp>
        <p:nvSpPr>
          <p:cNvPr id="35847" name="Line 6"/>
          <p:cNvSpPr>
            <a:spLocks noChangeShapeType="1"/>
          </p:cNvSpPr>
          <p:nvPr/>
        </p:nvSpPr>
        <p:spPr bwMode="auto">
          <a:xfrm flipH="1">
            <a:off x="2971800" y="1143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1"/>
          <p:cNvSpPr>
            <a:spLocks noGrp="1"/>
          </p:cNvSpPr>
          <p:nvPr>
            <p:ph type="sldNum" sz="quarter" idx="4294967295"/>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rgbClr val="275AFF"/>
                </a:solidFill>
                <a:latin typeface="Arial" charset="0"/>
                <a:ea typeface="ＭＳ Ｐゴシック" charset="0"/>
                <a:cs typeface="Times New Roman" charset="0"/>
              </a:defRPr>
            </a:lvl1pPr>
            <a:lvl2pPr marL="742950" indent="-285750" eaLnBrk="0" hangingPunct="0">
              <a:defRPr sz="1600">
                <a:solidFill>
                  <a:srgbClr val="275AFF"/>
                </a:solidFill>
                <a:latin typeface="Arial" charset="0"/>
                <a:ea typeface="Times New Roman" charset="0"/>
                <a:cs typeface="Times New Roman" charset="0"/>
              </a:defRPr>
            </a:lvl2pPr>
            <a:lvl3pPr marL="1143000" indent="-228600" eaLnBrk="0" hangingPunct="0">
              <a:defRPr sz="1600">
                <a:solidFill>
                  <a:srgbClr val="275AFF"/>
                </a:solidFill>
                <a:latin typeface="Arial" charset="0"/>
                <a:ea typeface="Times New Roman" charset="0"/>
                <a:cs typeface="Times New Roman" charset="0"/>
              </a:defRPr>
            </a:lvl3pPr>
            <a:lvl4pPr marL="1600200" indent="-228600" eaLnBrk="0" hangingPunct="0">
              <a:defRPr sz="1600">
                <a:solidFill>
                  <a:srgbClr val="275AFF"/>
                </a:solidFill>
                <a:latin typeface="Arial" charset="0"/>
                <a:ea typeface="Times New Roman" charset="0"/>
                <a:cs typeface="Times New Roman" charset="0"/>
              </a:defRPr>
            </a:lvl4pPr>
            <a:lvl5pPr marL="2057400" indent="-228600" eaLnBrk="0" hangingPunct="0">
              <a:defRPr sz="1600">
                <a:solidFill>
                  <a:srgbClr val="275AFF"/>
                </a:solidFill>
                <a:latin typeface="Arial" charset="0"/>
                <a:ea typeface="Times New Roman" charset="0"/>
                <a:cs typeface="Times New Roman" charset="0"/>
              </a:defRPr>
            </a:lvl5pPr>
            <a:lvl6pPr marL="25146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6pPr>
            <a:lvl7pPr marL="29718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7pPr>
            <a:lvl8pPr marL="34290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8pPr>
            <a:lvl9pPr marL="3886200" indent="-228600" eaLnBrk="0" fontAlgn="base" hangingPunct="0">
              <a:spcBef>
                <a:spcPct val="0"/>
              </a:spcBef>
              <a:spcAft>
                <a:spcPct val="25000"/>
              </a:spcAft>
              <a:buClr>
                <a:schemeClr val="tx1"/>
              </a:buClr>
              <a:defRPr sz="1600">
                <a:solidFill>
                  <a:srgbClr val="275AFF"/>
                </a:solidFill>
                <a:latin typeface="Arial" charset="0"/>
                <a:ea typeface="Times New Roman" charset="0"/>
                <a:cs typeface="Times New Roman" charset="0"/>
              </a:defRPr>
            </a:lvl9pPr>
          </a:lstStyle>
          <a:p>
            <a:pPr eaLnBrk="1" hangingPunct="1"/>
            <a:fld id="{D6C7995B-ADB2-6048-AEC9-4D7CCBB5342D}" type="slidenum">
              <a:rPr lang="en-US" sz="1200">
                <a:solidFill>
                  <a:schemeClr val="tx1"/>
                </a:solidFill>
              </a:rPr>
              <a:pPr eaLnBrk="1" hangingPunct="1"/>
              <a:t>96</a:t>
            </a:fld>
            <a:endParaRPr lang="en-US" sz="1200">
              <a:solidFill>
                <a:schemeClr val="tx1"/>
              </a:solidFill>
            </a:endParaRPr>
          </a:p>
        </p:txBody>
      </p:sp>
      <p:graphicFrame>
        <p:nvGraphicFramePr>
          <p:cNvPr id="36866" name="Object 2"/>
          <p:cNvGraphicFramePr>
            <a:graphicFrameLocks noChangeAspect="1"/>
          </p:cNvGraphicFramePr>
          <p:nvPr/>
        </p:nvGraphicFramePr>
        <p:xfrm>
          <a:off x="0" y="0"/>
          <a:ext cx="7061200" cy="3775075"/>
        </p:xfrm>
        <a:graphic>
          <a:graphicData uri="http://schemas.openxmlformats.org/presentationml/2006/ole">
            <mc:AlternateContent xmlns:mc="http://schemas.openxmlformats.org/markup-compatibility/2006">
              <mc:Choice xmlns:v="urn:schemas-microsoft-com:vml" Requires="v">
                <p:oleObj spid="_x0000_s36895" name="Document" r:id="rId5" imgW="7062810" imgH="3776439" progId="Word.Document.8">
                  <p:embed/>
                </p:oleObj>
              </mc:Choice>
              <mc:Fallback>
                <p:oleObj name="Document" r:id="rId5" imgW="7062810" imgH="3776439" progId="Word.Document.8">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061200" cy="37750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6868" name="Rectangle 3"/>
          <p:cNvSpPr>
            <a:spLocks noChangeArrowheads="1"/>
          </p:cNvSpPr>
          <p:nvPr/>
        </p:nvSpPr>
        <p:spPr bwMode="auto">
          <a:xfrm>
            <a:off x="7086600" y="15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0"/>
              </a:spcAft>
              <a:buClrTx/>
            </a:pPr>
            <a:r>
              <a:rPr lang="en-US" sz="2000" u="sng">
                <a:solidFill>
                  <a:schemeClr val="tx2"/>
                </a:solidFill>
              </a:rPr>
              <a:t>Outline</a:t>
            </a:r>
          </a:p>
        </p:txBody>
      </p:sp>
      <p:sp>
        <p:nvSpPr>
          <p:cNvPr id="36869"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Aft>
                <a:spcPts val="1600"/>
              </a:spcAft>
              <a:buClrTx/>
            </a:pPr>
            <a:r>
              <a:rPr lang="en-US" sz="1400" b="1">
                <a:solidFill>
                  <a:schemeClr val="tx1"/>
                </a:solidFill>
                <a:latin typeface="Lucida Console" charset="0"/>
              </a:rPr>
              <a:t>fig09_28.c</a:t>
            </a:r>
          </a:p>
          <a:p>
            <a:pPr>
              <a:spcAft>
                <a:spcPts val="1600"/>
              </a:spcAft>
              <a:buClrTx/>
            </a:pPr>
            <a:r>
              <a:rPr lang="en-US">
                <a:solidFill>
                  <a:schemeClr val="tx1"/>
                </a:solidFill>
                <a:latin typeface="Times New Roman" charset="0"/>
              </a:rPr>
              <a:t>(3 of 3 )</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Paragraphs">
  <a:themeElements>
    <a:clrScheme name="Paragraph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ragraph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Paragraph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aragraph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aragraph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aragraph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aragraph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aragraph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aragraph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aragraph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aragraph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aragraph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aragraph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aragraph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itel_HTP_Title">
  <a:themeElements>
    <a:clrScheme name="Deitel_HTP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itel_HTP_Tit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Deitel_HTP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itel_HTP_Tit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itel_HTP_Tit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itel_HTP_Tit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itel_HTP_Tit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itel_HTP_Tit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itel_HTP_Tit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itel_HTP_Tit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itel_HTP_Tit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itel_HTP_Tit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itel_HTP_Tit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itel_HTP_Tit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Quotes">
  <a:themeElements>
    <a:clrScheme name="Quot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Quote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Quot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Quot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Quot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Quot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Quot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Quot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Quot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Quot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Quot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Quot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Quot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Quot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bjectives">
  <a:themeElements>
    <a:clrScheme name="Object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bjectiv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Object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bject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bject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bject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bject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bject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bject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bject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bject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bject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bject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bject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utline">
  <a:themeElements>
    <a:clrScheme name="Out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utline">
      <a:majorFont>
        <a:latin typeface="Goudy Sans Medium"/>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Out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ut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ut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ut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ut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ut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ut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ut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ut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ut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ut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ut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ips">
  <a:themeElements>
    <a:clrScheme name="Tip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p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Tip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ip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ip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ip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ip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ip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ip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ip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ip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ip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ip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ip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igures">
  <a:themeElements>
    <a:clrScheme name="Figu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igures">
      <a:majorFont>
        <a:latin typeface="Arial"/>
        <a:ea typeface=""/>
        <a:cs typeface=""/>
      </a:majorFont>
      <a:minorFont>
        <a:latin typeface="A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Figu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gu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gu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gu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gu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gu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gu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gu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gu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gu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gu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gu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Code">
  <a:themeElements>
    <a:clrScheme name="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de">
      <a:majorFont>
        <a:latin typeface="Arial"/>
        <a:ea typeface=""/>
        <a:cs typeface=""/>
      </a:majorFont>
      <a:minorFont>
        <a:latin typeface="Lucida Conso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Pseudocode">
  <a:themeElements>
    <a:clrScheme name="Pseudo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seudocod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Pseudo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seudoco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seudoco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seudoco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seudoco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seudoco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seudoco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seudoco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seudoco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seudoco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seudoco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seudoco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Deitel_HTP_Alpha</Template>
  <TotalTime>1530</TotalTime>
  <Words>3141</Words>
  <Application>Microsoft Macintosh PowerPoint</Application>
  <PresentationFormat>On-screen Show (4:3)</PresentationFormat>
  <Paragraphs>597</Paragraphs>
  <Slides>96</Slides>
  <Notes>96</Notes>
  <HiddenSlides>0</HiddenSlides>
  <MMClips>0</MMClips>
  <ScaleCrop>false</ScaleCrop>
  <HeadingPairs>
    <vt:vector size="6" baseType="variant">
      <vt:variant>
        <vt:lpstr>Theme</vt:lpstr>
      </vt:variant>
      <vt:variant>
        <vt:i4>10</vt:i4>
      </vt:variant>
      <vt:variant>
        <vt:lpstr>Embedded OLE Servers</vt:lpstr>
      </vt:variant>
      <vt:variant>
        <vt:i4>1</vt:i4>
      </vt:variant>
      <vt:variant>
        <vt:lpstr>Slide Titles</vt:lpstr>
      </vt:variant>
      <vt:variant>
        <vt:i4>96</vt:i4>
      </vt:variant>
    </vt:vector>
  </HeadingPairs>
  <TitlesOfParts>
    <vt:vector size="107" baseType="lpstr">
      <vt:lpstr>Blank</vt:lpstr>
      <vt:lpstr>Deitel_HTP_Title</vt:lpstr>
      <vt:lpstr>Quotes</vt:lpstr>
      <vt:lpstr>Objectives</vt:lpstr>
      <vt:lpstr>Outline</vt:lpstr>
      <vt:lpstr>Tips</vt:lpstr>
      <vt:lpstr>Figures</vt:lpstr>
      <vt:lpstr>Code</vt:lpstr>
      <vt:lpstr>Pseudocode</vt:lpstr>
      <vt:lpstr>Paragraphs</vt:lpstr>
      <vt:lpstr>Document</vt:lpstr>
      <vt:lpstr>Lecture 5</vt:lpstr>
      <vt:lpstr>OBJECTIVES</vt:lpstr>
      <vt:lpstr>PowerPoint Presentation</vt:lpstr>
      <vt:lpstr>5.1 Introduction</vt:lpstr>
      <vt:lpstr>5.2 Pointer Variable Definitions and Initialization</vt:lpstr>
      <vt:lpstr>PowerPoint Presentation</vt:lpstr>
      <vt:lpstr>5.2 Pointer Variable Definitions and Initialization</vt:lpstr>
      <vt:lpstr>Common Programming Error 5.1</vt:lpstr>
      <vt:lpstr>Good Programming Practice 5.1</vt:lpstr>
      <vt:lpstr>Error-Prevention Tip 5.1</vt:lpstr>
      <vt:lpstr>5.3 Pointer Operators</vt:lpstr>
      <vt:lpstr>PowerPoint Presentation</vt:lpstr>
      <vt:lpstr>PowerPoint Presentation</vt:lpstr>
      <vt:lpstr>5.3 Pointer Operators</vt:lpstr>
      <vt:lpstr>Common Programming Error 5.2</vt:lpstr>
      <vt:lpstr>PowerPoint Presentation</vt:lpstr>
      <vt:lpstr>PowerPoint Presentation</vt:lpstr>
      <vt:lpstr>PowerPoint Presentation</vt:lpstr>
      <vt:lpstr>5.4 Calling Functions by Reference</vt:lpstr>
      <vt:lpstr>PowerPoint Presentation</vt:lpstr>
      <vt:lpstr>Common Programming Error 5.3</vt:lpstr>
      <vt:lpstr>PowerPoint Presentation</vt:lpstr>
      <vt:lpstr>PowerPoint Presentation</vt:lpstr>
      <vt:lpstr>PowerPoint Presentation</vt:lpstr>
      <vt:lpstr>Error-Prevention Tip 5.2</vt:lpstr>
      <vt:lpstr>5.5 Using the const Qualifier with Pointers</vt:lpstr>
      <vt:lpstr>Software Engineering Observation 5.1</vt:lpstr>
      <vt:lpstr>Portability Tip 5.1</vt:lpstr>
      <vt:lpstr>Error-Prevention Tip 5.3</vt:lpstr>
      <vt:lpstr>Software Engineering Observation 5.2</vt:lpstr>
      <vt:lpstr>Error-Prevention Tip 5.4</vt:lpstr>
      <vt:lpstr>Common Programming Error 5.4</vt:lpstr>
      <vt:lpstr>PowerPoint Presentation</vt:lpstr>
      <vt:lpstr>PowerPoint Presentation</vt:lpstr>
      <vt:lpstr>PowerPoint Presentation</vt:lpstr>
      <vt:lpstr>PowerPoint Presentation</vt:lpstr>
      <vt:lpstr>PowerPoint Presentation</vt:lpstr>
      <vt:lpstr>Performance Tip 5.1</vt:lpstr>
      <vt:lpstr>PowerPoint Presentation</vt:lpstr>
      <vt:lpstr>PowerPoint Presentation</vt:lpstr>
      <vt:lpstr>5.6 Bubble Sort Using Call-by-Reference</vt:lpstr>
      <vt:lpstr>PowerPoint Presentation</vt:lpstr>
      <vt:lpstr>PowerPoint Presentation</vt:lpstr>
      <vt:lpstr>PowerPoint Presentation</vt:lpstr>
      <vt:lpstr>Software Engineering Observation 5.3</vt:lpstr>
      <vt:lpstr>Software Engineering Observation 5.4</vt:lpstr>
      <vt:lpstr>Software Engineering Observation 5.5</vt:lpstr>
      <vt:lpstr>5.7 sizeof Operator</vt:lpstr>
      <vt:lpstr>PowerPoint Presentation</vt:lpstr>
      <vt:lpstr>Performance Tip 5.2</vt:lpstr>
      <vt:lpstr>Portability Tip 5.2</vt:lpstr>
      <vt:lpstr>PowerPoint Presentation</vt:lpstr>
      <vt:lpstr>PowerPoint Presentation</vt:lpstr>
      <vt:lpstr>5.8 Pointer Expressions and Pointer Arithmetic</vt:lpstr>
      <vt:lpstr>5.8 Pointer Expressions and Pointer Arithmetic</vt:lpstr>
      <vt:lpstr>PowerPoint Presentation</vt:lpstr>
      <vt:lpstr>PowerPoint Presentation</vt:lpstr>
      <vt:lpstr>Portability Tip 5.3</vt:lpstr>
      <vt:lpstr>5.8 Pointer Expressions and Pointer Arithmetic</vt:lpstr>
      <vt:lpstr>Common Programming Error 5.5</vt:lpstr>
      <vt:lpstr>Common Programming Error 5.6</vt:lpstr>
      <vt:lpstr>Common Programming Error 5.7</vt:lpstr>
      <vt:lpstr>5.8 Pointer Expressions and Pointer Arithmetic</vt:lpstr>
      <vt:lpstr>Common Programming Error 5.8</vt:lpstr>
      <vt:lpstr>Common Programming Error 5.9</vt:lpstr>
      <vt:lpstr>5.9 Relationship Between Pointers and Arrays</vt:lpstr>
      <vt:lpstr>5.9 Relationship Between Pointers and Arrays</vt:lpstr>
      <vt:lpstr>Common Programming Error 5.10</vt:lpstr>
      <vt:lpstr>PowerPoint Presentation</vt:lpstr>
      <vt:lpstr>PowerPoint Presentation</vt:lpstr>
      <vt:lpstr>PowerPoint Presentation</vt:lpstr>
      <vt:lpstr>PowerPoint Presentation</vt:lpstr>
      <vt:lpstr>PowerPoint Presentation</vt:lpstr>
      <vt:lpstr>9.10 Arrays of Pointers</vt:lpstr>
      <vt:lpstr>PowerPoint Presentation</vt:lpstr>
      <vt:lpstr>9.11 Case Study: Card Shuffling and Dealing Simulation</vt:lpstr>
      <vt:lpstr>Performance Tip 9.3</vt:lpstr>
      <vt:lpstr>PowerPoint Presentation</vt:lpstr>
      <vt:lpstr>9.11 Case Study: Card Shuffling and Dealing Simulation</vt:lpstr>
      <vt:lpstr>9.11 Case Study: Card Shuffling and Dealing Simulation</vt:lpstr>
      <vt:lpstr>9.11 Case Study: Card Shuffling and Dealing Simulation</vt:lpstr>
      <vt:lpstr>PowerPoint Presentation</vt:lpstr>
      <vt:lpstr>PowerPoint Presentation</vt:lpstr>
      <vt:lpstr>PowerPoint Presentation</vt:lpstr>
      <vt:lpstr>PowerPoint Presentation</vt:lpstr>
      <vt:lpstr>PowerPoint Presentation</vt:lpstr>
      <vt:lpstr>9.12 Pointers to Functions</vt:lpstr>
      <vt:lpstr>9.12 Pointers to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Pearson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PT</dc:creator>
  <cp:lastModifiedBy>Ngoc Truong Minh Nguyen</cp:lastModifiedBy>
  <cp:revision>307</cp:revision>
  <dcterms:created xsi:type="dcterms:W3CDTF">2004-06-18T18:26:58Z</dcterms:created>
  <dcterms:modified xsi:type="dcterms:W3CDTF">2014-05-22T03:03:36Z</dcterms:modified>
  <cp:category>Temlpate v. 07-27-04</cp:category>
</cp:coreProperties>
</file>