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7" r:id="rId2"/>
    <p:sldId id="408" r:id="rId3"/>
    <p:sldId id="393" r:id="rId4"/>
    <p:sldId id="394" r:id="rId5"/>
    <p:sldId id="395" r:id="rId6"/>
    <p:sldId id="405" r:id="rId7"/>
    <p:sldId id="406" r:id="rId8"/>
    <p:sldId id="396" r:id="rId9"/>
    <p:sldId id="397" r:id="rId10"/>
    <p:sldId id="398" r:id="rId11"/>
    <p:sldId id="399" r:id="rId12"/>
    <p:sldId id="415" r:id="rId13"/>
    <p:sldId id="416" r:id="rId14"/>
    <p:sldId id="401" r:id="rId15"/>
    <p:sldId id="417" r:id="rId16"/>
    <p:sldId id="402" r:id="rId17"/>
    <p:sldId id="403" r:id="rId18"/>
    <p:sldId id="404" r:id="rId19"/>
    <p:sldId id="409" r:id="rId20"/>
    <p:sldId id="412" r:id="rId21"/>
    <p:sldId id="413" r:id="rId22"/>
    <p:sldId id="414" r:id="rId23"/>
    <p:sldId id="410" r:id="rId24"/>
    <p:sldId id="411" r:id="rId25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900" b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900" b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900" b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900" b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1B1"/>
    <a:srgbClr val="CC3300"/>
    <a:srgbClr val="33CC33"/>
    <a:srgbClr val="3333CC"/>
    <a:srgbClr val="FFCC00"/>
    <a:srgbClr val="66FF33"/>
    <a:srgbClr val="FF0000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9" autoAdjust="0"/>
    <p:restoredTop sz="79287" autoAdjust="0"/>
  </p:normalViewPr>
  <p:slideViewPr>
    <p:cSldViewPr>
      <p:cViewPr varScale="1">
        <p:scale>
          <a:sx n="59" d="100"/>
          <a:sy n="59" d="100"/>
        </p:scale>
        <p:origin x="1104" y="90"/>
      </p:cViewPr>
      <p:guideLst>
        <p:guide orient="horz" pos="2160"/>
        <p:guide pos="31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7" rIns="91388" bIns="45697" numCol="1" anchor="t" anchorCtr="0" compatLnSpc="1">
            <a:prstTxWarp prst="textNoShape">
              <a:avLst/>
            </a:prstTxWarp>
          </a:bodyPr>
          <a:lstStyle>
            <a:lvl1pPr defTabSz="912813">
              <a:defRPr sz="11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7" rIns="91388" bIns="4569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1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7" rIns="91388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7" rIns="91388" bIns="45697" numCol="1" anchor="b" anchorCtr="0" compatLnSpc="1">
            <a:prstTxWarp prst="textNoShape">
              <a:avLst/>
            </a:prstTxWarp>
          </a:bodyPr>
          <a:lstStyle>
            <a:lvl1pPr defTabSz="912813">
              <a:defRPr sz="11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8" tIns="45697" rIns="91388" bIns="4569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1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B5489973-4E97-4F40-AF2D-380AA9F86D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7691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489973-4E97-4F40-AF2D-380AA9F86D3D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84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31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3350" y="303213"/>
            <a:ext cx="2405063" cy="6451600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65962" cy="6451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070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4988" y="303213"/>
            <a:ext cx="9623425" cy="645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223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838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64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35512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485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000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428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29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33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67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4254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 anchor="ctr"/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ja-JP" altLang="en-US" sz="900" b="0" smtClean="0"/>
          </a:p>
        </p:txBody>
      </p:sp>
      <p:sp>
        <p:nvSpPr>
          <p:cNvPr id="1027" name="Line 17"/>
          <p:cNvSpPr>
            <a:spLocks noChangeShapeType="1"/>
          </p:cNvSpPr>
          <p:nvPr userDrawn="1"/>
        </p:nvSpPr>
        <p:spPr bwMode="auto">
          <a:xfrm>
            <a:off x="0" y="6497638"/>
            <a:ext cx="9893300" cy="0"/>
          </a:xfrm>
          <a:prstGeom prst="line">
            <a:avLst/>
          </a:prstGeom>
          <a:noFill/>
          <a:ln w="19050">
            <a:solidFill>
              <a:srgbClr val="FF33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2" name="Text Box 18"/>
          <p:cNvSpPr txBox="1">
            <a:spLocks noChangeArrowheads="1"/>
          </p:cNvSpPr>
          <p:nvPr userDrawn="1"/>
        </p:nvSpPr>
        <p:spPr bwMode="auto">
          <a:xfrm>
            <a:off x="-15875" y="6564313"/>
            <a:ext cx="5076825" cy="20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©2016 GMO-</a:t>
            </a:r>
            <a:r>
              <a:rPr lang="vi-VN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Z.com</a:t>
            </a: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 RUNSYSTEM </a:t>
            </a:r>
            <a:r>
              <a:rPr lang="vi-VN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JSC</a:t>
            </a:r>
            <a:r>
              <a:rPr lang="en-US" altLang="ja-JP" sz="800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 </a:t>
            </a:r>
            <a:r>
              <a:rPr lang="en-US" altLang="ja-JP" sz="800" i="1" dirty="0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Global Software Quality  </a:t>
            </a:r>
            <a:r>
              <a:rPr lang="en-US" altLang="ja-JP" sz="800" i="1" dirty="0" err="1" smtClean="0">
                <a:solidFill>
                  <a:schemeClr val="bg2"/>
                </a:solidFill>
                <a:latin typeface="Tahoma" pitchFamily="34" charset="0"/>
                <a:ea typeface="ＤＦ金文体W3" pitchFamily="1" charset="-128"/>
              </a:rPr>
              <a:t>www.runsystem.net</a:t>
            </a:r>
            <a:endParaRPr lang="en-US" altLang="ja-JP" sz="800" dirty="0" smtClean="0">
              <a:solidFill>
                <a:schemeClr val="bg2"/>
              </a:solidFill>
              <a:latin typeface="Tahoma" pitchFamily="34" charset="0"/>
              <a:ea typeface="ＤＦ金文体W3" pitchFamily="1" charset="-128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752975" y="6550025"/>
            <a:ext cx="3079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fld id="{8F4559DE-EA91-4DD6-8F7F-E040F77D1DEB}" type="slidenum">
              <a:rPr lang="en-US" altLang="ja-JP" sz="900" b="0" smtClean="0"/>
              <a:pPr>
                <a:defRPr/>
              </a:pPr>
              <a:t>‹#›</a:t>
            </a:fld>
            <a:endParaRPr lang="en-US" altLang="ja-JP" sz="900" b="0" smtClean="0"/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5181600" y="6559550"/>
            <a:ext cx="474027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682625" indent="-263525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049338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470025" indent="-211138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889125" indent="-209550" defTabSz="839788"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3463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8035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2607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717925" indent="-209550" defTabSz="839788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ja-JP" altLang="en-US" sz="800" b="0" smtClean="0">
                <a:solidFill>
                  <a:srgbClr val="3333CC"/>
                </a:solidFill>
                <a:latin typeface="Tahoma" pitchFamily="34" charset="0"/>
                <a:ea typeface="ＤＦ金文体W3" pitchFamily="1" charset="-128"/>
              </a:rPr>
              <a:t>スマートフォン・アプリ開発・オフショア開発・ゲーム開発・配信・マルチメディアコンテンツ制作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81" y="67814"/>
            <a:ext cx="2606674" cy="2898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defTabSz="839788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14325" indent="-314325" algn="l" defTabSz="839788" rtl="0" eaLnBrk="1" fontAlgn="base" hangingPunct="1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63525" algn="l" defTabSz="839788" rtl="0" eaLnBrk="1" fontAlgn="base" hangingPunct="1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49338" indent="-209550" algn="l" defTabSz="839788" rtl="0" eaLnBrk="1" fontAlgn="base" hangingPunct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70025" indent="-211138" algn="l" defTabSz="839788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1889125" indent="-209550" algn="l" defTabSz="839788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/>
          <p:cNvSpPr>
            <a:spLocks noChangeArrowheads="1"/>
          </p:cNvSpPr>
          <p:nvPr/>
        </p:nvSpPr>
        <p:spPr bwMode="auto">
          <a:xfrm>
            <a:off x="228600" y="1676400"/>
            <a:ext cx="937259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14325" indent="-314325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682625" indent="-263525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049338" indent="-20955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470025" indent="-211138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1889125" indent="-20955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346325" indent="-20955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803525" indent="-20955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260725" indent="-20955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717925" indent="-20955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vi-VN" altLang="ja-JP" sz="5400" b="0" dirty="0" smtClean="0">
                <a:solidFill>
                  <a:srgbClr val="0000FF"/>
                </a:solidFill>
              </a:rPr>
              <a:t>B. HƯỚNG DẪN VÀ CHIA SẼ CÁCH DEBUG TRONG JS</a:t>
            </a:r>
            <a:endParaRPr lang="vi-VN" altLang="ja-JP" sz="3200" b="0" dirty="0" smtClean="0">
              <a:solidFill>
                <a:srgbClr val="0000FF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vi-VN" altLang="ja-JP" sz="3200" b="0" i="1" dirty="0" smtClean="0">
                <a:solidFill>
                  <a:srgbClr val="0000FF"/>
                </a:solidFill>
              </a:rPr>
              <a:t>ThanhNPQ :: PHP Team – 2016/12/27</a:t>
            </a:r>
            <a:endParaRPr lang="ja-JP" altLang="en-US" sz="2000" b="0" i="1" dirty="0">
              <a:solidFill>
                <a:srgbClr val="0000FF"/>
              </a:solidFill>
            </a:endParaRPr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8897938" y="6237288"/>
            <a:ext cx="10080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8172450" cy="4358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14164" y="3124200"/>
            <a:ext cx="2148886" cy="17370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731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71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3400"/>
            <a:ext cx="9236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debug,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50081" lvl="1" indent="-278606">
              <a:buFont typeface="Arial" panose="020B0604020202020204" pitchFamily="34" charset="0"/>
              <a:buChar char="•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modifications</a:t>
            </a:r>
          </a:p>
          <a:p>
            <a:pPr marL="603647" lvl="1" indent="-232172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modifications</a:t>
            </a:r>
          </a:p>
          <a:p>
            <a:pPr marL="603647" lvl="1" indent="-232172"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removal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vi-V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71"/>
            <a:ext cx="9906000" cy="39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56" y="810363"/>
            <a:ext cx="271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q"/>
            </a:pPr>
            <a:r>
              <a:rPr lang="vi-V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breakpoint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7" y="1371600"/>
            <a:ext cx="8763000" cy="49041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524000" y="4953000"/>
            <a:ext cx="281055" cy="15240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93" y="4980151"/>
            <a:ext cx="1971950" cy="1295581"/>
          </a:xfrm>
          <a:prstGeom prst="rect">
            <a:avLst/>
          </a:prstGeom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0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9042042" cy="3980155"/>
          </a:xfrm>
          <a:prstGeom prst="rect">
            <a:avLst/>
          </a:prstGeom>
        </p:spPr>
      </p:pic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0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569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7315200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48600" y="1219200"/>
            <a:ext cx="1828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F8: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debug.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F10: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F11: 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5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09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8" y="1295400"/>
            <a:ext cx="9372600" cy="44268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2800" y="3810000"/>
            <a:ext cx="2514600" cy="1219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1905000" y="4114800"/>
            <a:ext cx="1066800" cy="228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9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281" y="768506"/>
            <a:ext cx="31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281" y="1218462"/>
            <a:ext cx="169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lang="vi-V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8172450" cy="4352653"/>
          </a:xfrm>
          <a:prstGeom prst="rect">
            <a:avLst/>
          </a:prstGeom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47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138" y="737114"/>
            <a:ext cx="19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3" y="1387481"/>
            <a:ext cx="8172450" cy="4352653"/>
          </a:xfrm>
          <a:prstGeom prst="rect">
            <a:avLst/>
          </a:prstGeom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6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8608722" cy="4776365"/>
          </a:xfrm>
          <a:prstGeom prst="rect">
            <a:avLst/>
          </a:prstGeom>
        </p:spPr>
      </p:pic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87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284" y="777877"/>
            <a:ext cx="911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ài addon Modify Header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447993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B.1.2. Addon Modify Header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41" y="1457938"/>
            <a:ext cx="6477000" cy="47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1645457"/>
            <a:ext cx="914558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AutoNum type="arabicPeriod"/>
              <a:defRPr/>
            </a:pPr>
            <a:r>
              <a:rPr lang="vi-VN" altLang="ja-JP" sz="1800" dirty="0" smtClean="0"/>
              <a:t>Sử dụng trình debug và addon trên các trình duyệt</a:t>
            </a:r>
          </a:p>
          <a:p>
            <a:pPr marL="1085850" lvl="1" indent="-342900" eaLnBrk="1" hangingPunct="1">
              <a:spcBef>
                <a:spcPct val="50000"/>
              </a:spcBef>
              <a:buAutoNum type="arabicPeriod"/>
              <a:defRPr/>
            </a:pPr>
            <a:r>
              <a:rPr lang="vi-VN" altLang="ja-JP" sz="1800" dirty="0" smtClean="0"/>
              <a:t>Trình debug trên các trình duyệt Chorme, Firefox, IE</a:t>
            </a:r>
          </a:p>
          <a:p>
            <a:pPr marL="1085850" lvl="1" indent="-342900" eaLnBrk="1" hangingPunct="1">
              <a:spcBef>
                <a:spcPct val="50000"/>
              </a:spcBef>
              <a:buAutoNum type="arabicPeriod"/>
              <a:defRPr/>
            </a:pPr>
            <a:r>
              <a:rPr lang="vi-VN" altLang="ja-JP" sz="1800" dirty="0" smtClean="0"/>
              <a:t>Addon Modify Header</a:t>
            </a:r>
          </a:p>
          <a:p>
            <a:pPr marL="342900" indent="-342900" eaLnBrk="1" hangingPunct="1">
              <a:spcBef>
                <a:spcPct val="50000"/>
              </a:spcBef>
              <a:buAutoNum type="arabicPeriod"/>
              <a:defRPr/>
            </a:pPr>
            <a:r>
              <a:rPr lang="vi-VN" altLang="ja-JP" sz="1800" dirty="0" smtClean="0"/>
              <a:t>Ghi log</a:t>
            </a:r>
          </a:p>
          <a:p>
            <a:pPr marL="1085850" lvl="1" indent="-342900" eaLnBrk="1" hangingPunct="1">
              <a:spcBef>
                <a:spcPct val="50000"/>
              </a:spcBef>
              <a:buAutoNum type="arabicPeriod"/>
              <a:defRPr/>
            </a:pPr>
            <a:r>
              <a:rPr lang="vi-VN" altLang="ja-JP" sz="1800" dirty="0" smtClean="0"/>
              <a:t>Console.log</a:t>
            </a:r>
          </a:p>
          <a:p>
            <a:pPr marL="1085850" lvl="1" indent="-342900" eaLnBrk="1" hangingPunct="1">
              <a:spcBef>
                <a:spcPct val="50000"/>
              </a:spcBef>
              <a:buAutoNum type="arabicPeriod"/>
              <a:defRPr/>
            </a:pPr>
            <a:r>
              <a:rPr lang="vi-VN" altLang="ja-JP" sz="1800" dirty="0" smtClean="0"/>
              <a:t>Viết hàm writelog</a:t>
            </a:r>
          </a:p>
          <a:p>
            <a:pPr marL="342900" indent="-342900" eaLnBrk="1" hangingPunct="1">
              <a:spcBef>
                <a:spcPct val="50000"/>
              </a:spcBef>
              <a:buAutoNum type="arabicPeriod"/>
              <a:defRPr/>
            </a:pPr>
            <a:endParaRPr lang="vi-VN" altLang="ja-JP" sz="1800" dirty="0" smtClean="0"/>
          </a:p>
          <a:p>
            <a:pPr eaLnBrk="1" hangingPunct="1">
              <a:spcBef>
                <a:spcPct val="50000"/>
              </a:spcBef>
              <a:defRPr/>
            </a:pPr>
            <a:endParaRPr lang="vi-VN" altLang="ja-JP" sz="1800" b="0" dirty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vi-VN" altLang="ja-JP" sz="1800" b="0" dirty="0" smtClean="0">
              <a:latin typeface="+mn-ea"/>
              <a:ea typeface="+mn-ea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altLang="ja-JP" sz="1600" b="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0813" y="-100013"/>
            <a:ext cx="5897108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 Hướng dẫn và chia sẽ cách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8897938" y="6237288"/>
            <a:ext cx="10080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FF0000"/>
                </a:solidFill>
              </a:rPr>
              <a:t>Confidential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9145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000" dirty="0">
                <a:latin typeface="ＭＳ Ｐゴシック" pitchFamily="50" charset="-128"/>
              </a:rPr>
              <a:t> </a:t>
            </a:r>
            <a:r>
              <a:rPr lang="vi-VN" altLang="ja-JP" sz="2000" dirty="0">
                <a:latin typeface="ＭＳ Ｐゴシック" pitchFamily="50" charset="-128"/>
              </a:rPr>
              <a:t>Nội dung </a:t>
            </a:r>
            <a:r>
              <a:rPr lang="vi-VN" altLang="ja-JP" sz="2000" dirty="0" smtClean="0">
                <a:latin typeface="ＭＳ Ｐゴシック" pitchFamily="50" charset="-128"/>
              </a:rPr>
              <a:t>chính:</a:t>
            </a:r>
            <a:endParaRPr lang="ja-JP" altLang="en-US" sz="2000" dirty="0"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284" y="777877"/>
            <a:ext cx="911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User-Agent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447993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B.1.2. Addon Modify Header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83" y="1371600"/>
            <a:ext cx="8124116" cy="47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284" y="777877"/>
            <a:ext cx="911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trang web sau khi được modify header user-agent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447993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B.1.2. Addon Modify Header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76" y="1494033"/>
            <a:ext cx="7474930" cy="44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284" y="777877"/>
            <a:ext cx="911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thêm danh sách user-agent tại đây: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www.useragentstring.com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/pages/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useragentstring.php?typ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=Mobile%20Browser</a:t>
            </a:r>
            <a:endParaRPr lang="vi-V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447993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B.1.2. Addon Modify Header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284" y="777877"/>
            <a:ext cx="911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thêm cách lệnh ghi log ra cửa sổ debug tại đây: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viblo.asia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/hcminh901/posts/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PwRkgWyMkEd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288025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B.2.1. Console.log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2663"/>
            <a:ext cx="3441700" cy="74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38938"/>
            <a:ext cx="6845300" cy="147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154715"/>
            <a:ext cx="3467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284" y="777877"/>
            <a:ext cx="9114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ForReading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ForWriting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ForAppending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		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TristateUseUnicode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TristateUseASCII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TristateUseDefault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(-2)		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writeLog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 {	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ActiveXObject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Scripting.FileSystemObject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_file;	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try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_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fso.OpenTextFile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log.txt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8, true, -1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file.WriteLine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{		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(_file) {			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_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		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5005838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B.2.2. Định nghĩa hàm writeLog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77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0124" y="1219200"/>
            <a:ext cx="7222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 DEBUG JAVASCRIPT</a:t>
            </a:r>
            <a:endParaRPr lang="vi-VN" sz="400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529" y="2667000"/>
            <a:ext cx="963742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Tools: </a:t>
            </a:r>
          </a:p>
          <a:p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172" indent="-232172">
              <a:buFont typeface="Wingdings" panose="05000000000000000000" pitchFamily="2" charset="2"/>
              <a:buChar char="q"/>
            </a:pP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32172" indent="-232172">
              <a:buFont typeface="Wingdings" panose="05000000000000000000" pitchFamily="2" charset="2"/>
              <a:buChar char="q"/>
            </a:pP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layout,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breakpoint,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performance, network,….</a:t>
            </a:r>
          </a:p>
          <a:p>
            <a:pPr marL="232172" indent="-232172">
              <a:buFont typeface="Wingdings" panose="05000000000000000000" pitchFamily="2" charset="2"/>
              <a:buChar char="q"/>
            </a:pPr>
            <a:endParaRPr lang="vi-VN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6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284" y="777877"/>
            <a:ext cx="911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–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F12,  Ctrl + Shift + I, </a:t>
            </a:r>
            <a:r>
              <a:rPr lang="en-US" sz="1800" b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More Tools -&gt; Developer Tools (google chrome)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2" y="1513051"/>
            <a:ext cx="8172450" cy="4352653"/>
          </a:xfrm>
          <a:prstGeom prst="rect">
            <a:avLst/>
          </a:prstGeom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24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1" y="1143000"/>
            <a:ext cx="8172450" cy="43526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20371" y="3614738"/>
            <a:ext cx="8172450" cy="199864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731"/>
          </a:p>
        </p:txBody>
      </p:sp>
      <p:sp>
        <p:nvSpPr>
          <p:cNvPr id="3" name="Rectangle 2"/>
          <p:cNvSpPr/>
          <p:nvPr/>
        </p:nvSpPr>
        <p:spPr>
          <a:xfrm>
            <a:off x="1113957" y="3589174"/>
            <a:ext cx="7785278" cy="19044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731"/>
          </a:p>
        </p:txBody>
      </p:sp>
      <p:sp>
        <p:nvSpPr>
          <p:cNvPr id="4" name="TextBox 3"/>
          <p:cNvSpPr txBox="1"/>
          <p:nvPr/>
        </p:nvSpPr>
        <p:spPr>
          <a:xfrm>
            <a:off x="762000" y="457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0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endParaRPr lang="vi-V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9296400" cy="51127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4275111"/>
            <a:ext cx="8610600" cy="19044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731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0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endParaRPr lang="vi-V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979794" cy="48854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5597" y="4123958"/>
            <a:ext cx="8610600" cy="19044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731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16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48375" y="550905"/>
            <a:ext cx="918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229" y="1055912"/>
            <a:ext cx="400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q"/>
            </a:pP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4" y="1930252"/>
            <a:ext cx="8172450" cy="42198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9684" y="3886804"/>
            <a:ext cx="1466846" cy="16637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731"/>
          </a:p>
        </p:txBody>
      </p:sp>
      <p:sp>
        <p:nvSpPr>
          <p:cNvPr id="8" name="Rectangle 7"/>
          <p:cNvSpPr/>
          <p:nvPr/>
        </p:nvSpPr>
        <p:spPr>
          <a:xfrm>
            <a:off x="2176530" y="3886804"/>
            <a:ext cx="4865799" cy="16637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731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75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9143"/>
            <a:ext cx="686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q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debug</a:t>
            </a:r>
            <a:endParaRPr lang="vi-V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3" y="1535676"/>
            <a:ext cx="8172450" cy="4349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276619" y="4462329"/>
            <a:ext cx="261601" cy="2929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83" y="3537690"/>
            <a:ext cx="2283342" cy="1331305"/>
          </a:xfrm>
          <a:prstGeom prst="rect">
            <a:avLst/>
          </a:prstGeom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0813" y="-100013"/>
            <a:ext cx="4529746" cy="53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defTabSz="839788" eaLnBrk="0" hangingPunct="0"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vi-VN" altLang="ja-JP" sz="2900" dirty="0" smtClean="0">
                <a:solidFill>
                  <a:srgbClr val="009900"/>
                </a:solidFill>
                <a:latin typeface="ＭＳ Ｐゴシック" pitchFamily="50" charset="-128"/>
              </a:rPr>
              <a:t>B.1.1. Giới thiệu trình debug</a:t>
            </a:r>
            <a:endParaRPr lang="ja-JP" altLang="en-US" sz="2900" dirty="0">
              <a:solidFill>
                <a:srgbClr val="0099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52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970919C-7AB9-8C43-AD58-986FD44D887A}" vid="{B1AB6F10-A669-8D48-86F2-19B449410D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401</TotalTime>
  <Words>389</Words>
  <Application>Microsoft Office PowerPoint</Application>
  <PresentationFormat>A4 Paper (210x297 mm)</PresentationFormat>
  <Paragraphs>74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ＤＦ金文体W3</vt:lpstr>
      <vt:lpstr>ＭＳ Ｐゴシック</vt:lpstr>
      <vt:lpstr>ＭＳ Ｐ明朝</vt:lpstr>
      <vt:lpstr>Arial</vt:lpstr>
      <vt:lpstr>Tahoma</vt:lpstr>
      <vt:lpstr>Times New Roman</vt:lpstr>
      <vt:lpstr>Wingdings</vt:lpstr>
      <vt:lpstr>標準デザイン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ThiND</dc:creator>
  <cp:lastModifiedBy>ThiND</cp:lastModifiedBy>
  <cp:revision>15</cp:revision>
  <dcterms:created xsi:type="dcterms:W3CDTF">2016-12-26T02:07:55Z</dcterms:created>
  <dcterms:modified xsi:type="dcterms:W3CDTF">2016-12-26T09:38:23Z</dcterms:modified>
</cp:coreProperties>
</file>