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-1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75" y="2046162"/>
            <a:ext cx="1204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orders, products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products_id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275" y="3225031"/>
            <a:ext cx="7456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order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product,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function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cs typeface="Times New Roman" panose="02020603050405020304" pitchFamily="18" charset="0"/>
              </a:rPr>
              <a:t>products()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588" y="3118642"/>
            <a:ext cx="4289368" cy="3201127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275" y="4149268"/>
            <a:ext cx="69988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321" y="4996330"/>
            <a:ext cx="7306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3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4532" y="2033118"/>
            <a:ext cx="110554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2459" y="2460948"/>
            <a:ext cx="7306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02" y="4550771"/>
            <a:ext cx="9382125" cy="504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532" y="5278519"/>
            <a:ext cx="6957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Để lấy ra các sản phẩm trong đơn hàng, bạn có thể gọi nó như 1 thuộc tính của model. Kết quả trả về là 1 colection và bạn có thể sử dụng vòng lặp để xử lý nó. (giống như các quan hệ trước </a:t>
            </a:r>
            <a:r>
              <a:rPr lang="vi-VN" dirty="0" smtClean="0">
                <a:latin typeface="Times New Roman" panose="02020603050405020304" pitchFamily="18" charset="0"/>
              </a:rPr>
              <a:t>thôi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068" y="5278519"/>
            <a:ext cx="44481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0807" y="21277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Định </a:t>
            </a:r>
            <a:r>
              <a:rPr lang="vi-VN" sz="2400" dirty="0">
                <a:latin typeface="+mj-lt"/>
              </a:rPr>
              <a:t>nghĩa các mối quan hệ đảo ngược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5465" y="2589415"/>
            <a:ext cx="108826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function orders()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 Product,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60" y="3512745"/>
            <a:ext cx="4166471" cy="3086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5465" y="36050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65" y="4256760"/>
            <a:ext cx="6418378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237" y="2180305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</a:rPr>
              <a:t>Pivot</a:t>
            </a:r>
            <a:endParaRPr lang="en-US" b="1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429" y="2549637"/>
            <a:ext cx="11457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Ở quan hệ </a:t>
            </a:r>
            <a:r>
              <a:rPr lang="vi-VN" b="1" dirty="0">
                <a:latin typeface="+mj-lt"/>
              </a:rPr>
              <a:t>Many </a:t>
            </a:r>
            <a:r>
              <a:rPr lang="en-US" b="1" dirty="0" smtClean="0">
                <a:latin typeface="+mj-lt"/>
              </a:rPr>
              <a:t>T</a:t>
            </a:r>
            <a:r>
              <a:rPr lang="vi-VN" b="1" dirty="0" smtClean="0">
                <a:latin typeface="+mj-lt"/>
              </a:rPr>
              <a:t>o </a:t>
            </a:r>
            <a:r>
              <a:rPr lang="en-US" b="1" dirty="0" smtClean="0">
                <a:latin typeface="+mj-lt"/>
              </a:rPr>
              <a:t>M</a:t>
            </a:r>
            <a:r>
              <a:rPr lang="vi-VN" b="1" dirty="0" smtClean="0">
                <a:latin typeface="+mj-lt"/>
              </a:rPr>
              <a:t>any</a:t>
            </a:r>
            <a:r>
              <a:rPr lang="vi-VN" dirty="0">
                <a:latin typeface="+mj-lt"/>
              </a:rPr>
              <a:t> chúng ta có thêm bảng trung gian (ở ví dụ là order_product). Bảng này thể hiện mối quan hệ giữa 2 đối tượng của model. Ngoài việc lưu id, bạn có thể dùng bảng này để lưu lại 1 vài thuộc tính khác. Ở đây mình lấy ví dụ là thời gian thêm product vào order. Vậy chúng ta có thể tác động vào bảng này được không và làm như thế nào</a:t>
            </a:r>
            <a:r>
              <a:rPr lang="vi-VN" dirty="0" smtClean="0">
                <a:latin typeface="+mj-lt"/>
              </a:rPr>
              <a:t>?</a:t>
            </a:r>
            <a:endParaRPr lang="vi-VN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4429" y="3611467"/>
            <a:ext cx="109594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Eloquent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pivot.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Tôi muốn xem mối quan hệ được xây dựng trên bảng trung gian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oder_product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 khi nào thì sẽ phải truy vấn như sau: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26" y="5205173"/>
            <a:ext cx="4514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8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616" y="2086495"/>
            <a:ext cx="956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</a:rPr>
              <a:t> Pivot : Thao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tác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dữ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liệu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trong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pivot (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trung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gian</a:t>
            </a:r>
            <a:r>
              <a:rPr lang="en-US" sz="2800" b="1" dirty="0" smtClean="0">
                <a:latin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441" y="2677378"/>
            <a:ext cx="1000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húng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sẽ tạo 2 bảng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n-n.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(pivot)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article_tag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article_id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tag_id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8" y="3661517"/>
            <a:ext cx="5117869" cy="2223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9440" y="3414777"/>
            <a:ext cx="549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làm ở một trong hai bảng chính. Tất nhiên là bạn có thể viết ở cả 2 bảng (nhưng thường thì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làm như vậy cả). Ở ví dụ này, mình sẽ viết ở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model như sau: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9441" y="4615106"/>
            <a:ext cx="569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Như mọi người thấy, ở đây mình chỉ ra rõ 2 trường của pivot table là article_id và tag_id. Lợi ích: Chúng ta sẽ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cần tạo thêm một model là article_tag làm gì cả. Chúng ta sẽ quản lý nó dựa trên commands</a:t>
            </a:r>
            <a:r>
              <a:rPr lang="vi-VN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39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616" y="2086495"/>
            <a:ext cx="956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</a:rPr>
              <a:t> Pivot : Thao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tác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dữ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liệu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trong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pivot (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trung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gian</a:t>
            </a:r>
            <a:r>
              <a:rPr lang="en-US" sz="2800" b="1" dirty="0" smtClean="0">
                <a:latin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5716" y="2677378"/>
            <a:ext cx="10274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Đã có bảng và model rồi. Chúng ta chỉ việc xử lý việc lưu dữ liệu dựa trên pivot table</a:t>
            </a:r>
            <a:r>
              <a:rPr lang="vi-VN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5716" y="3114373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Open Sans"/>
              </a:rPr>
              <a:t>attach-detach-sync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10391" y="3566756"/>
            <a:ext cx="9919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/>
              <a:t>Ví dụ chúng ta muốn add thêm 1 tag cho 1 bài viết cụ thể, chúng ta sử dụng method </a:t>
            </a:r>
            <a:r>
              <a:rPr lang="vi-VN" b="1" dirty="0"/>
              <a:t>attach()</a:t>
            </a:r>
            <a:r>
              <a:rPr lang="vi-VN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30" y="4402312"/>
            <a:ext cx="4610489" cy="6616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76894" y="5063954"/>
            <a:ext cx="10318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=&gt; </a:t>
            </a:r>
            <a:r>
              <a:rPr lang="vi-VN" dirty="0" smtClean="0">
                <a:latin typeface="+mj-lt"/>
              </a:rPr>
              <a:t>Và </a:t>
            </a:r>
            <a:r>
              <a:rPr lang="vi-VN" dirty="0">
                <a:latin typeface="+mj-lt"/>
              </a:rPr>
              <a:t>kết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thu được là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trị của article_id và tag_id được thêm vào bảng article_tag</a:t>
            </a:r>
            <a:r>
              <a:rPr lang="vi-VN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6894" y="55454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detach()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30" y="6027024"/>
            <a:ext cx="4286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458" y="2177935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18" y="2675140"/>
            <a:ext cx="4476750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5507" y="3696039"/>
            <a:ext cx="8930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latin typeface="+mj-lt"/>
              </a:rPr>
              <a:t>Chúng ta cũng có thể attach() và detach() rows bằng việc truyền vào một tham biến (params) như một array:</a:t>
            </a:r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05" y="4894200"/>
            <a:ext cx="477202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29" y="4894200"/>
            <a:ext cx="4869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20621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090" y="2419559"/>
            <a:ext cx="9850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accept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table. Do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1,2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95690"/>
              </p:ext>
            </p:extLst>
          </p:nvPr>
        </p:nvGraphicFramePr>
        <p:xfrm>
          <a:off x="1677796" y="3304049"/>
          <a:ext cx="92117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574">
                  <a:extLst>
                    <a:ext uri="{9D8B030D-6E8A-4147-A177-3AD203B41FA5}">
                      <a16:colId xmlns="" xmlns:a16="http://schemas.microsoft.com/office/drawing/2014/main" val="2441842200"/>
                    </a:ext>
                  </a:extLst>
                </a:gridCol>
                <a:gridCol w="3070574">
                  <a:extLst>
                    <a:ext uri="{9D8B030D-6E8A-4147-A177-3AD203B41FA5}">
                      <a16:colId xmlns="" xmlns:a16="http://schemas.microsoft.com/office/drawing/2014/main" val="2433549860"/>
                    </a:ext>
                  </a:extLst>
                </a:gridCol>
                <a:gridCol w="3070574">
                  <a:extLst>
                    <a:ext uri="{9D8B030D-6E8A-4147-A177-3AD203B41FA5}">
                      <a16:colId xmlns="" xmlns:a16="http://schemas.microsoft.com/office/drawing/2014/main" val="17167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Article_id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901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743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363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486121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105592" y="4880685"/>
            <a:ext cx="927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latin typeface="+mj-lt"/>
              </a:rPr>
              <a:t>Bây giờ ta muốn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có $id là 1 chỉ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có $id là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+mj-lt"/>
              </a:rPr>
              <a:t>,</a:t>
            </a:r>
            <a:r>
              <a:rPr lang="vi-VN" dirty="0" smtClean="0">
                <a:latin typeface="+mj-lt"/>
              </a:rPr>
              <a:t>2 </a:t>
            </a:r>
            <a:r>
              <a:rPr lang="vi-VN" dirty="0">
                <a:latin typeface="+mj-lt"/>
              </a:rPr>
              <a:t>và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vi-VN" dirty="0" smtClean="0">
                <a:latin typeface="+mj-lt"/>
              </a:rPr>
              <a:t>3 </a:t>
            </a:r>
            <a:r>
              <a:rPr lang="vi-VN" dirty="0">
                <a:latin typeface="+mj-lt"/>
              </a:rPr>
              <a:t>ta làm như sau</a:t>
            </a:r>
            <a:r>
              <a:rPr lang="vi-VN" dirty="0" smtClean="0">
                <a:latin typeface="+mj-lt"/>
              </a:rPr>
              <a:t>:</a:t>
            </a:r>
            <a:endParaRPr lang="vi-VN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1" y="5476296"/>
            <a:ext cx="5391150" cy="1076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572" y="5476296"/>
            <a:ext cx="3648075" cy="103822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7739149" y="5852160"/>
            <a:ext cx="415636" cy="39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20621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5592" y="2535381"/>
            <a:ext cx="1009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detach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syncWithoutDetaching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67" y="3234453"/>
            <a:ext cx="5486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3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1987739"/>
            <a:ext cx="9613861" cy="435487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Eloquent.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One.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-Định nghĩa các mối quan hệ đảo ngược.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Many.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-Định nghĩa các mối quan hệ đảo ngược.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Many.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-Định nghĩa các mối quan hệ đảo ngược.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-Truy cập vào Table trung gian qua quan hệ Many to Many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442466"/>
            <a:ext cx="9613861" cy="1387230"/>
          </a:xfrm>
        </p:spPr>
        <p:txBody>
          <a:bodyPr/>
          <a:lstStyle/>
          <a:p>
            <a:pPr fontAlgn="base"/>
            <a:r>
              <a:rPr lang="en-US" b="1" dirty="0"/>
              <a:t>One to One</a:t>
            </a:r>
            <a:r>
              <a:rPr lang="en-US" dirty="0"/>
              <a:t> 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One to Many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Many to Many</a:t>
            </a:r>
            <a:r>
              <a:rPr lang="en-US" dirty="0"/>
              <a:t>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Eloquent.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775454"/>
          </a:xfrm>
        </p:spPr>
        <p:txBody>
          <a:bodyPr/>
          <a:lstStyle/>
          <a:p>
            <a:pPr fontAlgn="base"/>
            <a:r>
              <a:rPr lang="vi-VN" dirty="0" smtClean="0"/>
              <a:t>Đây </a:t>
            </a:r>
            <a:r>
              <a:rPr lang="vi-VN" dirty="0"/>
              <a:t>là mối quan hệ đơn giản n nhất trong tất cả các mối quan hệ mà Laravel cung cấp.</a:t>
            </a:r>
          </a:p>
          <a:p>
            <a:r>
              <a:rPr lang="vi-VN" dirty="0" smtClean="0"/>
              <a:t>Ví </a:t>
            </a:r>
            <a:r>
              <a:rPr lang="vi-VN" dirty="0"/>
              <a:t>dụ 1 User có 1 địa chỉ xác định. Ta có 2 model là User và Address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289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464" y="2476313"/>
            <a:ext cx="4203469" cy="3597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963" y="1978950"/>
            <a:ext cx="7689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3" y="3343315"/>
            <a:ext cx="5600700" cy="476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0963" y="3814451"/>
            <a:ext cx="7627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Ngoài ra, mặc định giá trị khóa ngoại tương ứng với cột id trong quan hệ cha. Nếu quan hệ của bạn xác định qua 1 trường khác, bạn phải truyền vào tham số thứ 3 là tên cột tham chiếu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778707"/>
            <a:ext cx="6943725" cy="3714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963" y="52498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Sau khi quan hệ này được xác định, bạn có thể gọi nó như 1 thuộc tính được định nghĩa trên model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6073512"/>
            <a:ext cx="3743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1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321" y="20861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vi-VN" dirty="0" smtClean="0">
                <a:latin typeface="Open Sans"/>
              </a:rPr>
              <a:t>Định </a:t>
            </a:r>
            <a:r>
              <a:rPr lang="vi-VN" dirty="0">
                <a:latin typeface="Open Sans"/>
              </a:rPr>
              <a:t>nghĩa các mối quan hệ đảo ngược</a:t>
            </a:r>
            <a:r>
              <a:rPr lang="vi-VN" dirty="0" smtClean="0">
                <a:latin typeface="Open Sans"/>
              </a:rPr>
              <a:t>.</a:t>
            </a:r>
            <a:endParaRPr lang="vi-VN" dirty="0">
              <a:latin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022" y="2455518"/>
            <a:ext cx="1088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 </a:t>
            </a:r>
            <a:r>
              <a:rPr lang="en-US" altLang="en-US" dirty="0">
                <a:latin typeface="Arial Unicode MS"/>
                <a:cs typeface="Times New Roman" panose="02020603050405020304" pitchFamily="18" charset="0"/>
              </a:rPr>
              <a:t>user()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model </a:t>
            </a:r>
            <a:r>
              <a:rPr lang="en-US" altLang="en-US" dirty="0">
                <a:latin typeface="Arial Unicode MS"/>
                <a:cs typeface="Times New Roman" panose="02020603050405020304" pitchFamily="18" charset="0"/>
              </a:rPr>
              <a:t>Address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en-US" altLang="en-US" dirty="0">
                <a:latin typeface="Arial Unicode MS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 address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06" y="3378848"/>
            <a:ext cx="3966094" cy="3324520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8022" y="3534928"/>
            <a:ext cx="50600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70" y="4831558"/>
            <a:ext cx="7019925" cy="419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8022" y="5541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Times New Roman" panose="02020603050405020304" pitchFamily="18" charset="0"/>
              </a:rPr>
              <a:t>Sau khi quan hệ này được xác định, bạn có thể gọi nó như 1 thuộc tính được định nghĩa trên model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70" y="6320895"/>
            <a:ext cx="37909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Many (1 -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66" y="2023969"/>
            <a:ext cx="12005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 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 user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order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user, ta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function orders()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User,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(1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14" y="3107730"/>
            <a:ext cx="4294718" cy="352166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6266" y="2915214"/>
            <a:ext cx="68156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foreign_key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local_key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6" y="3852173"/>
            <a:ext cx="7096125" cy="40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6266" y="4347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Sau khi quan hệ được xác định, bạn có thể gọi nó như 1 thuộc tính của model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6" y="4991094"/>
            <a:ext cx="3581400" cy="485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6266" y="55024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Kết quả trả về sẽ là 1 collection các đơn hàng của user. Bạn có thể dùng foreach để xử lý kết quả đó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336" y="6002417"/>
            <a:ext cx="3248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Many (1 -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0321" y="2285077"/>
            <a:ext cx="1081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Kết quả trả về sẽ là 1 collection các đơn hàng của user. Bạn có thể dùng foreach để xử lý kết quả đó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337" y="2929017"/>
            <a:ext cx="3248025" cy="857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0320" y="4191970"/>
            <a:ext cx="10622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04" y="5012213"/>
            <a:ext cx="71723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Many (1 -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46" y="2244128"/>
            <a:ext cx="8390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vi-VN" sz="2800" dirty="0" smtClean="0">
                <a:latin typeface="+mj-lt"/>
              </a:rPr>
              <a:t>Định </a:t>
            </a:r>
            <a:r>
              <a:rPr lang="vi-VN" sz="2800" dirty="0">
                <a:latin typeface="+mj-lt"/>
              </a:rPr>
              <a:t>nghĩa các mối quan hệ đảo ngược</a:t>
            </a:r>
            <a:r>
              <a:rPr lang="vi-VN" sz="2800" dirty="0" smtClean="0">
                <a:latin typeface="+mj-lt"/>
              </a:rPr>
              <a:t>.</a:t>
            </a:r>
            <a:endParaRPr lang="vi-VN" sz="28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8008" y="2767348"/>
            <a:ext cx="102689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1 - 1.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73" y="3582994"/>
            <a:ext cx="3724101" cy="28212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8008" y="36906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dirty="0">
                <a:latin typeface="Times New Roman" panose="02020603050405020304" pitchFamily="18" charset="0"/>
              </a:rPr>
              <a:t>Tương tự như quan hệ 1 - 1, bạn có thể truyền vào tham số thứ 2 và thứ 3 để xác định foreign_key và local_key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08" y="4514080"/>
            <a:ext cx="7000875" cy="53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28008" y="5160411"/>
            <a:ext cx="6253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Và sử dụng nó như 1 thuộc tính của </a:t>
            </a:r>
            <a:r>
              <a:rPr lang="vi-VN" dirty="0" smtClean="0">
                <a:latin typeface="+mj-lt"/>
              </a:rPr>
              <a:t>mode</a:t>
            </a:r>
            <a:r>
              <a:rPr lang="en-US" dirty="0" smtClean="0">
                <a:latin typeface="+mj-lt"/>
              </a:rPr>
              <a:t>l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8" y="5753532"/>
            <a:ext cx="3352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680</TotalTime>
  <Words>1287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Berlin</vt:lpstr>
      <vt:lpstr>Relationship trong Laravel</vt:lpstr>
      <vt:lpstr>MỤC TIÊU</vt:lpstr>
      <vt:lpstr>Các mối quan hệ trong Eloquent.</vt:lpstr>
      <vt:lpstr>One To One.</vt:lpstr>
      <vt:lpstr>One To One.</vt:lpstr>
      <vt:lpstr>One To One.</vt:lpstr>
      <vt:lpstr>One To Many (1 - n)</vt:lpstr>
      <vt:lpstr>One To Many (1 - n)</vt:lpstr>
      <vt:lpstr>One To Many (1 -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trong Laravel</dc:title>
  <dc:creator>Quynh Anh</dc:creator>
  <cp:lastModifiedBy>TED walker</cp:lastModifiedBy>
  <cp:revision>27</cp:revision>
  <dcterms:created xsi:type="dcterms:W3CDTF">2020-06-18T14:40:44Z</dcterms:created>
  <dcterms:modified xsi:type="dcterms:W3CDTF">2020-07-10T13:20:54Z</dcterms:modified>
</cp:coreProperties>
</file>