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4"/>
  </p:notesMasterIdLst>
  <p:handoutMasterIdLst>
    <p:handoutMasterId r:id="rId15"/>
  </p:handoutMasterIdLst>
  <p:sldIdLst>
    <p:sldId id="256" r:id="rId2"/>
    <p:sldId id="270" r:id="rId3"/>
    <p:sldId id="278" r:id="rId4"/>
    <p:sldId id="279" r:id="rId5"/>
    <p:sldId id="280" r:id="rId6"/>
    <p:sldId id="281" r:id="rId7"/>
    <p:sldId id="282" r:id="rId8"/>
    <p:sldId id="284" r:id="rId9"/>
    <p:sldId id="285" r:id="rId10"/>
    <p:sldId id="286" r:id="rId11"/>
    <p:sldId id="287" r:id="rId12"/>
    <p:sldId id="2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1EF"/>
    <a:srgbClr val="0ED8E2"/>
    <a:srgbClr val="004382"/>
    <a:srgbClr val="025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6364" autoAdjust="0"/>
  </p:normalViewPr>
  <p:slideViewPr>
    <p:cSldViewPr snapToGrid="0">
      <p:cViewPr varScale="1">
        <p:scale>
          <a:sx n="94" d="100"/>
          <a:sy n="94" d="100"/>
        </p:scale>
        <p:origin x="19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12FA4-68D9-45B1-98E0-8C203C1941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2EFA3C9-5299-4060-8A29-5C567088E61B}">
      <dgm:prSet phldrT="[Text]"/>
      <dgm:spPr>
        <a:solidFill>
          <a:schemeClr val="accent6"/>
        </a:solidFill>
      </dgm:spPr>
      <dgm:t>
        <a:bodyPr/>
        <a:lstStyle/>
        <a:p>
          <a:r>
            <a:rPr lang="en-US"/>
            <a:t>Đáp ứng nhu cầu thực tiễn của con người</a:t>
          </a:r>
        </a:p>
      </dgm:t>
    </dgm:pt>
    <dgm:pt modelId="{8AF3370D-E503-4DD5-8457-FFF82D88ABC1}" type="parTrans" cxnId="{5AE1C380-B770-4465-B966-5F5C177898C2}">
      <dgm:prSet/>
      <dgm:spPr/>
      <dgm:t>
        <a:bodyPr/>
        <a:lstStyle/>
        <a:p>
          <a:endParaRPr lang="en-US"/>
        </a:p>
      </dgm:t>
    </dgm:pt>
    <dgm:pt modelId="{D8F5939E-297D-41DB-BAB7-5D98FC117565}" type="sibTrans" cxnId="{5AE1C380-B770-4465-B966-5F5C177898C2}">
      <dgm:prSet/>
      <dgm:spPr/>
      <dgm:t>
        <a:bodyPr/>
        <a:lstStyle/>
        <a:p>
          <a:endParaRPr lang="en-US"/>
        </a:p>
      </dgm:t>
    </dgm:pt>
    <dgm:pt modelId="{4A32F30D-9FF5-4DF3-B6E2-DF752BE666CE}">
      <dgm:prSet phldrT="[Text]"/>
      <dgm:spPr>
        <a:solidFill>
          <a:schemeClr val="accent2"/>
        </a:solidFill>
      </dgm:spPr>
      <dgm:t>
        <a:bodyPr/>
        <a:lstStyle/>
        <a:p>
          <a:r>
            <a:rPr lang="en-US"/>
            <a:t>Cung cấp phần mềm hỗ trợ việc quản lý cửa hàng</a:t>
          </a:r>
        </a:p>
      </dgm:t>
    </dgm:pt>
    <dgm:pt modelId="{32ABD18F-AB0C-48C2-95F7-3B84266E8FB1}" type="parTrans" cxnId="{A111E61E-F9AF-4635-B3EB-44B368B6D098}">
      <dgm:prSet/>
      <dgm:spPr/>
      <dgm:t>
        <a:bodyPr/>
        <a:lstStyle/>
        <a:p>
          <a:endParaRPr lang="en-US"/>
        </a:p>
      </dgm:t>
    </dgm:pt>
    <dgm:pt modelId="{A7C11BAC-149C-4302-8F0C-DCF769563EAA}" type="sibTrans" cxnId="{A111E61E-F9AF-4635-B3EB-44B368B6D098}">
      <dgm:prSet/>
      <dgm:spPr/>
      <dgm:t>
        <a:bodyPr/>
        <a:lstStyle/>
        <a:p>
          <a:endParaRPr lang="en-US"/>
        </a:p>
      </dgm:t>
    </dgm:pt>
    <dgm:pt modelId="{9BD32011-26C3-45AD-8F36-6BA40B5801CD}">
      <dgm:prSet phldrT="[Text]"/>
      <dgm:spPr>
        <a:solidFill>
          <a:srgbClr val="002060"/>
        </a:solidFill>
      </dgm:spPr>
      <dgm:t>
        <a:bodyPr/>
        <a:lstStyle/>
        <a:p>
          <a:r>
            <a:rPr lang="en-US"/>
            <a:t>Giúp cho cửa hàng giảm chi phí về mặt nhân sự, …</a:t>
          </a:r>
        </a:p>
      </dgm:t>
    </dgm:pt>
    <dgm:pt modelId="{DF5D970F-8BB5-4220-8EBD-C56CF13F9EF3}" type="parTrans" cxnId="{8CC4DCC8-210B-4782-8BEB-466E2222D5CE}">
      <dgm:prSet/>
      <dgm:spPr/>
      <dgm:t>
        <a:bodyPr/>
        <a:lstStyle/>
        <a:p>
          <a:endParaRPr lang="en-US"/>
        </a:p>
      </dgm:t>
    </dgm:pt>
    <dgm:pt modelId="{E2D2C301-F1C0-43D6-BCE4-2FB1A3191AA9}" type="sibTrans" cxnId="{8CC4DCC8-210B-4782-8BEB-466E2222D5CE}">
      <dgm:prSet/>
      <dgm:spPr/>
      <dgm:t>
        <a:bodyPr/>
        <a:lstStyle/>
        <a:p>
          <a:endParaRPr lang="en-US"/>
        </a:p>
      </dgm:t>
    </dgm:pt>
    <dgm:pt modelId="{8F1C9821-30B6-4DDD-9B89-DD9A1DB2CC66}" type="pres">
      <dgm:prSet presAssocID="{2B912FA4-68D9-45B1-98E0-8C203C19413A}" presName="linear" presStyleCnt="0">
        <dgm:presLayoutVars>
          <dgm:dir/>
          <dgm:animLvl val="lvl"/>
          <dgm:resizeHandles val="exact"/>
        </dgm:presLayoutVars>
      </dgm:prSet>
      <dgm:spPr/>
    </dgm:pt>
    <dgm:pt modelId="{BE7E9D38-5B16-41C6-AC67-245F00ED1494}" type="pres">
      <dgm:prSet presAssocID="{F2EFA3C9-5299-4060-8A29-5C567088E61B}" presName="parentLin" presStyleCnt="0"/>
      <dgm:spPr/>
    </dgm:pt>
    <dgm:pt modelId="{873563DE-E6CE-43DD-B6C3-0B762EF9FCB6}" type="pres">
      <dgm:prSet presAssocID="{F2EFA3C9-5299-4060-8A29-5C567088E61B}" presName="parentLeftMargin" presStyleLbl="node1" presStyleIdx="0" presStyleCnt="3"/>
      <dgm:spPr/>
    </dgm:pt>
    <dgm:pt modelId="{95E595DF-8A12-45CF-91EB-247B2CDEAE98}" type="pres">
      <dgm:prSet presAssocID="{F2EFA3C9-5299-4060-8A29-5C567088E61B}" presName="parentText" presStyleLbl="node1" presStyleIdx="0" presStyleCnt="3" custScaleX="128935">
        <dgm:presLayoutVars>
          <dgm:chMax val="0"/>
          <dgm:bulletEnabled val="1"/>
        </dgm:presLayoutVars>
      </dgm:prSet>
      <dgm:spPr/>
    </dgm:pt>
    <dgm:pt modelId="{B3069AD9-98C3-464E-9FF2-E4153FB97D7C}" type="pres">
      <dgm:prSet presAssocID="{F2EFA3C9-5299-4060-8A29-5C567088E61B}" presName="negativeSpace" presStyleCnt="0"/>
      <dgm:spPr/>
    </dgm:pt>
    <dgm:pt modelId="{4B407A18-7696-4F91-958A-FEF577D5F5D1}" type="pres">
      <dgm:prSet presAssocID="{F2EFA3C9-5299-4060-8A29-5C567088E61B}" presName="childText" presStyleLbl="conFgAcc1" presStyleIdx="0" presStyleCnt="3">
        <dgm:presLayoutVars>
          <dgm:bulletEnabled val="1"/>
        </dgm:presLayoutVars>
      </dgm:prSet>
      <dgm:spPr/>
    </dgm:pt>
    <dgm:pt modelId="{1C7F321E-4F0C-4E1F-917F-E494B29CD1FD}" type="pres">
      <dgm:prSet presAssocID="{D8F5939E-297D-41DB-BAB7-5D98FC117565}" presName="spaceBetweenRectangles" presStyleCnt="0"/>
      <dgm:spPr/>
    </dgm:pt>
    <dgm:pt modelId="{56779900-A6B9-49D6-A5D6-33D0DAD3267A}" type="pres">
      <dgm:prSet presAssocID="{4A32F30D-9FF5-4DF3-B6E2-DF752BE666CE}" presName="parentLin" presStyleCnt="0"/>
      <dgm:spPr/>
    </dgm:pt>
    <dgm:pt modelId="{AD27377A-951F-4247-8D61-CB794F90FA10}" type="pres">
      <dgm:prSet presAssocID="{4A32F30D-9FF5-4DF3-B6E2-DF752BE666CE}" presName="parentLeftMargin" presStyleLbl="node1" presStyleIdx="0" presStyleCnt="3"/>
      <dgm:spPr/>
    </dgm:pt>
    <dgm:pt modelId="{7173D874-A693-4A35-A993-782C838F7F1F}" type="pres">
      <dgm:prSet presAssocID="{4A32F30D-9FF5-4DF3-B6E2-DF752BE666CE}" presName="parentText" presStyleLbl="node1" presStyleIdx="1" presStyleCnt="3" custScaleX="129738" custLinFactNeighborX="-3723" custLinFactNeighborY="1748">
        <dgm:presLayoutVars>
          <dgm:chMax val="0"/>
          <dgm:bulletEnabled val="1"/>
        </dgm:presLayoutVars>
      </dgm:prSet>
      <dgm:spPr/>
    </dgm:pt>
    <dgm:pt modelId="{0DF6AE52-D4D6-46C0-A641-622F826C45FD}" type="pres">
      <dgm:prSet presAssocID="{4A32F30D-9FF5-4DF3-B6E2-DF752BE666CE}" presName="negativeSpace" presStyleCnt="0"/>
      <dgm:spPr/>
    </dgm:pt>
    <dgm:pt modelId="{A1002057-0D7F-47F5-B2C2-0B45EDCB7A36}" type="pres">
      <dgm:prSet presAssocID="{4A32F30D-9FF5-4DF3-B6E2-DF752BE666CE}" presName="childText" presStyleLbl="conFgAcc1" presStyleIdx="1" presStyleCnt="3">
        <dgm:presLayoutVars>
          <dgm:bulletEnabled val="1"/>
        </dgm:presLayoutVars>
      </dgm:prSet>
      <dgm:spPr/>
    </dgm:pt>
    <dgm:pt modelId="{B7A200C3-C7DF-4908-B95B-7EE808EA670A}" type="pres">
      <dgm:prSet presAssocID="{A7C11BAC-149C-4302-8F0C-DCF769563EAA}" presName="spaceBetweenRectangles" presStyleCnt="0"/>
      <dgm:spPr/>
    </dgm:pt>
    <dgm:pt modelId="{8F8D6FC0-6646-49EE-BEB0-AD59D684A208}" type="pres">
      <dgm:prSet presAssocID="{9BD32011-26C3-45AD-8F36-6BA40B5801CD}" presName="parentLin" presStyleCnt="0"/>
      <dgm:spPr/>
    </dgm:pt>
    <dgm:pt modelId="{A4D3D3B9-9925-47C7-AB1F-21ED803A6DE9}" type="pres">
      <dgm:prSet presAssocID="{9BD32011-26C3-45AD-8F36-6BA40B5801CD}" presName="parentLeftMargin" presStyleLbl="node1" presStyleIdx="1" presStyleCnt="3"/>
      <dgm:spPr/>
    </dgm:pt>
    <dgm:pt modelId="{A7A4864E-2C38-43A9-823A-592138768759}" type="pres">
      <dgm:prSet presAssocID="{9BD32011-26C3-45AD-8F36-6BA40B5801CD}" presName="parentText" presStyleLbl="node1" presStyleIdx="2" presStyleCnt="3" custScaleX="129236">
        <dgm:presLayoutVars>
          <dgm:chMax val="0"/>
          <dgm:bulletEnabled val="1"/>
        </dgm:presLayoutVars>
      </dgm:prSet>
      <dgm:spPr/>
    </dgm:pt>
    <dgm:pt modelId="{55BFCB2E-812E-45BD-AE5E-C44A54756949}" type="pres">
      <dgm:prSet presAssocID="{9BD32011-26C3-45AD-8F36-6BA40B5801CD}" presName="negativeSpace" presStyleCnt="0"/>
      <dgm:spPr/>
    </dgm:pt>
    <dgm:pt modelId="{65EC63D9-5E7A-4751-A08A-0E323126518D}" type="pres">
      <dgm:prSet presAssocID="{9BD32011-26C3-45AD-8F36-6BA40B5801CD}" presName="childText" presStyleLbl="conFgAcc1" presStyleIdx="2" presStyleCnt="3">
        <dgm:presLayoutVars>
          <dgm:bulletEnabled val="1"/>
        </dgm:presLayoutVars>
      </dgm:prSet>
      <dgm:spPr/>
    </dgm:pt>
  </dgm:ptLst>
  <dgm:cxnLst>
    <dgm:cxn modelId="{FB29FF09-7FFF-4926-9EAE-9B674F56F110}" type="presOf" srcId="{9BD32011-26C3-45AD-8F36-6BA40B5801CD}" destId="{A4D3D3B9-9925-47C7-AB1F-21ED803A6DE9}" srcOrd="0" destOrd="0" presId="urn:microsoft.com/office/officeart/2005/8/layout/list1"/>
    <dgm:cxn modelId="{A111E61E-F9AF-4635-B3EB-44B368B6D098}" srcId="{2B912FA4-68D9-45B1-98E0-8C203C19413A}" destId="{4A32F30D-9FF5-4DF3-B6E2-DF752BE666CE}" srcOrd="1" destOrd="0" parTransId="{32ABD18F-AB0C-48C2-95F7-3B84266E8FB1}" sibTransId="{A7C11BAC-149C-4302-8F0C-DCF769563EAA}"/>
    <dgm:cxn modelId="{4861C668-5271-4C23-85E5-3934C4AD336E}" type="presOf" srcId="{9BD32011-26C3-45AD-8F36-6BA40B5801CD}" destId="{A7A4864E-2C38-43A9-823A-592138768759}" srcOrd="1" destOrd="0" presId="urn:microsoft.com/office/officeart/2005/8/layout/list1"/>
    <dgm:cxn modelId="{3C4DF34B-9DC8-4BB6-9F7F-54C709A83BE3}" type="presOf" srcId="{4A32F30D-9FF5-4DF3-B6E2-DF752BE666CE}" destId="{AD27377A-951F-4247-8D61-CB794F90FA10}" srcOrd="0" destOrd="0" presId="urn:microsoft.com/office/officeart/2005/8/layout/list1"/>
    <dgm:cxn modelId="{5AE1C380-B770-4465-B966-5F5C177898C2}" srcId="{2B912FA4-68D9-45B1-98E0-8C203C19413A}" destId="{F2EFA3C9-5299-4060-8A29-5C567088E61B}" srcOrd="0" destOrd="0" parTransId="{8AF3370D-E503-4DD5-8457-FFF82D88ABC1}" sibTransId="{D8F5939E-297D-41DB-BAB7-5D98FC117565}"/>
    <dgm:cxn modelId="{C54FF490-0634-4BB9-AAB0-1744ABF11A29}" type="presOf" srcId="{F2EFA3C9-5299-4060-8A29-5C567088E61B}" destId="{873563DE-E6CE-43DD-B6C3-0B762EF9FCB6}" srcOrd="0" destOrd="0" presId="urn:microsoft.com/office/officeart/2005/8/layout/list1"/>
    <dgm:cxn modelId="{6CA190B3-87BE-450C-84C0-5EBDEEAFA983}" type="presOf" srcId="{4A32F30D-9FF5-4DF3-B6E2-DF752BE666CE}" destId="{7173D874-A693-4A35-A993-782C838F7F1F}" srcOrd="1" destOrd="0" presId="urn:microsoft.com/office/officeart/2005/8/layout/list1"/>
    <dgm:cxn modelId="{D72B54C5-84F5-4531-9C4D-09000DBDE225}" type="presOf" srcId="{2B912FA4-68D9-45B1-98E0-8C203C19413A}" destId="{8F1C9821-30B6-4DDD-9B89-DD9A1DB2CC66}" srcOrd="0" destOrd="0" presId="urn:microsoft.com/office/officeart/2005/8/layout/list1"/>
    <dgm:cxn modelId="{8CC4DCC8-210B-4782-8BEB-466E2222D5CE}" srcId="{2B912FA4-68D9-45B1-98E0-8C203C19413A}" destId="{9BD32011-26C3-45AD-8F36-6BA40B5801CD}" srcOrd="2" destOrd="0" parTransId="{DF5D970F-8BB5-4220-8EBD-C56CF13F9EF3}" sibTransId="{E2D2C301-F1C0-43D6-BCE4-2FB1A3191AA9}"/>
    <dgm:cxn modelId="{F298F5F8-9776-4915-9350-AB61DB7477A7}" type="presOf" srcId="{F2EFA3C9-5299-4060-8A29-5C567088E61B}" destId="{95E595DF-8A12-45CF-91EB-247B2CDEAE98}" srcOrd="1" destOrd="0" presId="urn:microsoft.com/office/officeart/2005/8/layout/list1"/>
    <dgm:cxn modelId="{17C65561-CDF5-489F-A95D-76D34DCF11CC}" type="presParOf" srcId="{8F1C9821-30B6-4DDD-9B89-DD9A1DB2CC66}" destId="{BE7E9D38-5B16-41C6-AC67-245F00ED1494}" srcOrd="0" destOrd="0" presId="urn:microsoft.com/office/officeart/2005/8/layout/list1"/>
    <dgm:cxn modelId="{87957996-DC14-4ABC-A4CA-314A5F29AEA9}" type="presParOf" srcId="{BE7E9D38-5B16-41C6-AC67-245F00ED1494}" destId="{873563DE-E6CE-43DD-B6C3-0B762EF9FCB6}" srcOrd="0" destOrd="0" presId="urn:microsoft.com/office/officeart/2005/8/layout/list1"/>
    <dgm:cxn modelId="{C396674C-8D75-40C5-9FD8-2E249CDCD01D}" type="presParOf" srcId="{BE7E9D38-5B16-41C6-AC67-245F00ED1494}" destId="{95E595DF-8A12-45CF-91EB-247B2CDEAE98}" srcOrd="1" destOrd="0" presId="urn:microsoft.com/office/officeart/2005/8/layout/list1"/>
    <dgm:cxn modelId="{D7C48619-5992-47C8-B7C8-A57FFA708902}" type="presParOf" srcId="{8F1C9821-30B6-4DDD-9B89-DD9A1DB2CC66}" destId="{B3069AD9-98C3-464E-9FF2-E4153FB97D7C}" srcOrd="1" destOrd="0" presId="urn:microsoft.com/office/officeart/2005/8/layout/list1"/>
    <dgm:cxn modelId="{0D25E39B-7D16-4B0B-B2C6-472B174A4561}" type="presParOf" srcId="{8F1C9821-30B6-4DDD-9B89-DD9A1DB2CC66}" destId="{4B407A18-7696-4F91-958A-FEF577D5F5D1}" srcOrd="2" destOrd="0" presId="urn:microsoft.com/office/officeart/2005/8/layout/list1"/>
    <dgm:cxn modelId="{15C2EAE8-70A6-4499-A837-01385130857B}" type="presParOf" srcId="{8F1C9821-30B6-4DDD-9B89-DD9A1DB2CC66}" destId="{1C7F321E-4F0C-4E1F-917F-E494B29CD1FD}" srcOrd="3" destOrd="0" presId="urn:microsoft.com/office/officeart/2005/8/layout/list1"/>
    <dgm:cxn modelId="{867C4FD3-BCD7-4041-908F-308AFC67D27F}" type="presParOf" srcId="{8F1C9821-30B6-4DDD-9B89-DD9A1DB2CC66}" destId="{56779900-A6B9-49D6-A5D6-33D0DAD3267A}" srcOrd="4" destOrd="0" presId="urn:microsoft.com/office/officeart/2005/8/layout/list1"/>
    <dgm:cxn modelId="{BE22D8F4-D23F-4353-9D93-2214CA10AC8A}" type="presParOf" srcId="{56779900-A6B9-49D6-A5D6-33D0DAD3267A}" destId="{AD27377A-951F-4247-8D61-CB794F90FA10}" srcOrd="0" destOrd="0" presId="urn:microsoft.com/office/officeart/2005/8/layout/list1"/>
    <dgm:cxn modelId="{6AC9DBA9-7053-428B-A83E-5BE8E6B02527}" type="presParOf" srcId="{56779900-A6B9-49D6-A5D6-33D0DAD3267A}" destId="{7173D874-A693-4A35-A993-782C838F7F1F}" srcOrd="1" destOrd="0" presId="urn:microsoft.com/office/officeart/2005/8/layout/list1"/>
    <dgm:cxn modelId="{7155D52B-E569-43B1-B727-20FC43A89332}" type="presParOf" srcId="{8F1C9821-30B6-4DDD-9B89-DD9A1DB2CC66}" destId="{0DF6AE52-D4D6-46C0-A641-622F826C45FD}" srcOrd="5" destOrd="0" presId="urn:microsoft.com/office/officeart/2005/8/layout/list1"/>
    <dgm:cxn modelId="{F44D7420-F1B7-4727-9F9D-ADD27A1D4518}" type="presParOf" srcId="{8F1C9821-30B6-4DDD-9B89-DD9A1DB2CC66}" destId="{A1002057-0D7F-47F5-B2C2-0B45EDCB7A36}" srcOrd="6" destOrd="0" presId="urn:microsoft.com/office/officeart/2005/8/layout/list1"/>
    <dgm:cxn modelId="{8932EB93-DB16-4033-9263-55FF2E5C33EC}" type="presParOf" srcId="{8F1C9821-30B6-4DDD-9B89-DD9A1DB2CC66}" destId="{B7A200C3-C7DF-4908-B95B-7EE808EA670A}" srcOrd="7" destOrd="0" presId="urn:microsoft.com/office/officeart/2005/8/layout/list1"/>
    <dgm:cxn modelId="{6519FBA0-4E9F-4AF2-A120-970A7283F5B8}" type="presParOf" srcId="{8F1C9821-30B6-4DDD-9B89-DD9A1DB2CC66}" destId="{8F8D6FC0-6646-49EE-BEB0-AD59D684A208}" srcOrd="8" destOrd="0" presId="urn:microsoft.com/office/officeart/2005/8/layout/list1"/>
    <dgm:cxn modelId="{C2010812-19BE-422D-9C8F-2436AC7E4564}" type="presParOf" srcId="{8F8D6FC0-6646-49EE-BEB0-AD59D684A208}" destId="{A4D3D3B9-9925-47C7-AB1F-21ED803A6DE9}" srcOrd="0" destOrd="0" presId="urn:microsoft.com/office/officeart/2005/8/layout/list1"/>
    <dgm:cxn modelId="{651EF625-CE2B-4FDB-9489-098587E0B381}" type="presParOf" srcId="{8F8D6FC0-6646-49EE-BEB0-AD59D684A208}" destId="{A7A4864E-2C38-43A9-823A-592138768759}" srcOrd="1" destOrd="0" presId="urn:microsoft.com/office/officeart/2005/8/layout/list1"/>
    <dgm:cxn modelId="{205CD5A5-0DD9-4226-9742-47EC125DDF49}" type="presParOf" srcId="{8F1C9821-30B6-4DDD-9B89-DD9A1DB2CC66}" destId="{55BFCB2E-812E-45BD-AE5E-C44A54756949}" srcOrd="9" destOrd="0" presId="urn:microsoft.com/office/officeart/2005/8/layout/list1"/>
    <dgm:cxn modelId="{606E9B9F-3245-42E0-9EED-0D9C7FB1F910}" type="presParOf" srcId="{8F1C9821-30B6-4DDD-9B89-DD9A1DB2CC66}" destId="{65EC63D9-5E7A-4751-A08A-0E323126518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07A18-7696-4F91-958A-FEF577D5F5D1}">
      <dsp:nvSpPr>
        <dsp:cNvPr id="0" name=""/>
        <dsp:cNvSpPr/>
      </dsp:nvSpPr>
      <dsp:spPr>
        <a:xfrm>
          <a:off x="0" y="271451"/>
          <a:ext cx="4280169"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E595DF-8A12-45CF-91EB-247B2CDEAE98}">
      <dsp:nvSpPr>
        <dsp:cNvPr id="0" name=""/>
        <dsp:cNvSpPr/>
      </dsp:nvSpPr>
      <dsp:spPr>
        <a:xfrm>
          <a:off x="213799" y="79571"/>
          <a:ext cx="3859272" cy="383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46" tIns="0" rIns="113246" bIns="0" numCol="1" spcCol="1270" anchor="ctr" anchorCtr="0">
          <a:noAutofit/>
        </a:bodyPr>
        <a:lstStyle/>
        <a:p>
          <a:pPr marL="0" lvl="0" indent="0" algn="l" defTabSz="577850">
            <a:lnSpc>
              <a:spcPct val="90000"/>
            </a:lnSpc>
            <a:spcBef>
              <a:spcPct val="0"/>
            </a:spcBef>
            <a:spcAft>
              <a:spcPct val="35000"/>
            </a:spcAft>
            <a:buNone/>
          </a:pPr>
          <a:r>
            <a:rPr lang="en-US" sz="1300" kern="1200"/>
            <a:t>Đáp ứng nhu cầu thực tiễn của con người</a:t>
          </a:r>
        </a:p>
      </dsp:txBody>
      <dsp:txXfrm>
        <a:off x="232533" y="98305"/>
        <a:ext cx="3821804" cy="346292"/>
      </dsp:txXfrm>
    </dsp:sp>
    <dsp:sp modelId="{A1002057-0D7F-47F5-B2C2-0B45EDCB7A36}">
      <dsp:nvSpPr>
        <dsp:cNvPr id="0" name=""/>
        <dsp:cNvSpPr/>
      </dsp:nvSpPr>
      <dsp:spPr>
        <a:xfrm>
          <a:off x="0" y="861131"/>
          <a:ext cx="4280169"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73D874-A693-4A35-A993-782C838F7F1F}">
      <dsp:nvSpPr>
        <dsp:cNvPr id="0" name=""/>
        <dsp:cNvSpPr/>
      </dsp:nvSpPr>
      <dsp:spPr>
        <a:xfrm>
          <a:off x="205839" y="675959"/>
          <a:ext cx="3883307" cy="383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46" tIns="0" rIns="113246" bIns="0" numCol="1" spcCol="1270" anchor="ctr" anchorCtr="0">
          <a:noAutofit/>
        </a:bodyPr>
        <a:lstStyle/>
        <a:p>
          <a:pPr marL="0" lvl="0" indent="0" algn="l" defTabSz="577850">
            <a:lnSpc>
              <a:spcPct val="90000"/>
            </a:lnSpc>
            <a:spcBef>
              <a:spcPct val="0"/>
            </a:spcBef>
            <a:spcAft>
              <a:spcPct val="35000"/>
            </a:spcAft>
            <a:buNone/>
          </a:pPr>
          <a:r>
            <a:rPr lang="en-US" sz="1300" kern="1200"/>
            <a:t>Cung cấp phần mềm hỗ trợ việc quản lý cửa hàng</a:t>
          </a:r>
        </a:p>
      </dsp:txBody>
      <dsp:txXfrm>
        <a:off x="224573" y="694693"/>
        <a:ext cx="3845839" cy="346292"/>
      </dsp:txXfrm>
    </dsp:sp>
    <dsp:sp modelId="{65EC63D9-5E7A-4751-A08A-0E323126518D}">
      <dsp:nvSpPr>
        <dsp:cNvPr id="0" name=""/>
        <dsp:cNvSpPr/>
      </dsp:nvSpPr>
      <dsp:spPr>
        <a:xfrm>
          <a:off x="0" y="1450811"/>
          <a:ext cx="4280169"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A4864E-2C38-43A9-823A-592138768759}">
      <dsp:nvSpPr>
        <dsp:cNvPr id="0" name=""/>
        <dsp:cNvSpPr/>
      </dsp:nvSpPr>
      <dsp:spPr>
        <a:xfrm>
          <a:off x="213799" y="1258931"/>
          <a:ext cx="3868282" cy="38376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46" tIns="0" rIns="113246" bIns="0" numCol="1" spcCol="1270" anchor="ctr" anchorCtr="0">
          <a:noAutofit/>
        </a:bodyPr>
        <a:lstStyle/>
        <a:p>
          <a:pPr marL="0" lvl="0" indent="0" algn="l" defTabSz="577850">
            <a:lnSpc>
              <a:spcPct val="90000"/>
            </a:lnSpc>
            <a:spcBef>
              <a:spcPct val="0"/>
            </a:spcBef>
            <a:spcAft>
              <a:spcPct val="35000"/>
            </a:spcAft>
            <a:buNone/>
          </a:pPr>
          <a:r>
            <a:rPr lang="en-US" sz="1300" kern="1200"/>
            <a:t>Giúp cho cửa hàng giảm chi phí về mặt nhân sự, …</a:t>
          </a:r>
        </a:p>
      </dsp:txBody>
      <dsp:txXfrm>
        <a:off x="232533" y="1277665"/>
        <a:ext cx="383081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04F1DD-74B2-4363-90B9-3FF874E1C7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7739F1-9F1D-4506-B09B-6BBDC3E3F6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E2DED3-397C-4C5B-8719-816CE343AC33}" type="datetimeFigureOut">
              <a:rPr lang="en-US" smtClean="0"/>
              <a:t>2/9/2023</a:t>
            </a:fld>
            <a:endParaRPr lang="en-US"/>
          </a:p>
        </p:txBody>
      </p:sp>
      <p:sp>
        <p:nvSpPr>
          <p:cNvPr id="4" name="Footer Placeholder 3">
            <a:extLst>
              <a:ext uri="{FF2B5EF4-FFF2-40B4-BE49-F238E27FC236}">
                <a16:creationId xmlns:a16="http://schemas.microsoft.com/office/drawing/2014/main" id="{4A6C8F38-8DE4-4EBC-A7A8-6A253B3223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69B8F1-78C1-4FF3-8250-6258098A1A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6AC30-B5C5-4D99-9FD6-391F03F5B7DA}" type="slidenum">
              <a:rPr lang="en-US" smtClean="0"/>
              <a:t>‹#›</a:t>
            </a:fld>
            <a:endParaRPr lang="en-US"/>
          </a:p>
        </p:txBody>
      </p:sp>
    </p:spTree>
    <p:extLst>
      <p:ext uri="{BB962C8B-B14F-4D97-AF65-F5344CB8AC3E}">
        <p14:creationId xmlns:p14="http://schemas.microsoft.com/office/powerpoint/2010/main" val="7684994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EE68D-6B44-4DF4-80CA-1AEBD6501667}" type="datetimeFigureOut">
              <a:rPr lang="en-US" smtClean="0"/>
              <a:t>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06448-415F-4989-9693-13853457D75F}" type="slidenum">
              <a:rPr lang="en-US" smtClean="0"/>
              <a:t>‹#›</a:t>
            </a:fld>
            <a:endParaRPr lang="en-US"/>
          </a:p>
        </p:txBody>
      </p:sp>
    </p:spTree>
    <p:extLst>
      <p:ext uri="{BB962C8B-B14F-4D97-AF65-F5344CB8AC3E}">
        <p14:creationId xmlns:p14="http://schemas.microsoft.com/office/powerpoint/2010/main" val="16787104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590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100886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34352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55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52054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133799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179959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64101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253616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65595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389499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11797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A0A1-016E-14AC-A40D-8D1678C34B7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7E4C855-B328-74D8-6507-5579809C684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EE285A1-8617-F50C-F172-F735A141EE77}"/>
              </a:ext>
            </a:extLst>
          </p:cNvPr>
          <p:cNvSpPr>
            <a:spLocks noGrp="1"/>
          </p:cNvSpPr>
          <p:nvPr>
            <p:ph type="dt" sz="half" idx="10"/>
          </p:nvPr>
        </p:nvSpPr>
        <p:spPr/>
        <p:txBody>
          <a:bodyPr/>
          <a:lstStyle/>
          <a:p>
            <a:fld id="{AF7BC222-4ECC-480B-8BBB-0FAE4208CAC2}" type="datetime1">
              <a:rPr lang="en-US" smtClean="0"/>
              <a:t>2/9/2023</a:t>
            </a:fld>
            <a:endParaRPr lang="en-US"/>
          </a:p>
        </p:txBody>
      </p:sp>
      <p:sp>
        <p:nvSpPr>
          <p:cNvPr id="5" name="Footer Placeholder 4">
            <a:extLst>
              <a:ext uri="{FF2B5EF4-FFF2-40B4-BE49-F238E27FC236}">
                <a16:creationId xmlns:a16="http://schemas.microsoft.com/office/drawing/2014/main" id="{54B41970-4A28-C82A-B029-23DE13150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5E002-AAEC-9BA8-90BF-2A7FEB4F6467}"/>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2795216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6E55-6DB3-CEA5-6F76-1CF31A399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A15C0D-7F4D-B195-3B2E-B5B64F7B6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797D8-D278-F3FF-DC71-E686B1BE095F}"/>
              </a:ext>
            </a:extLst>
          </p:cNvPr>
          <p:cNvSpPr>
            <a:spLocks noGrp="1"/>
          </p:cNvSpPr>
          <p:nvPr>
            <p:ph type="dt" sz="half" idx="10"/>
          </p:nvPr>
        </p:nvSpPr>
        <p:spPr/>
        <p:txBody>
          <a:bodyPr/>
          <a:lstStyle/>
          <a:p>
            <a:fld id="{CEB3FB2F-FD09-4DED-9717-39EBF0DF8637}" type="datetime1">
              <a:rPr lang="en-US" smtClean="0"/>
              <a:t>2/9/2023</a:t>
            </a:fld>
            <a:endParaRPr lang="en-US"/>
          </a:p>
        </p:txBody>
      </p:sp>
      <p:sp>
        <p:nvSpPr>
          <p:cNvPr id="5" name="Footer Placeholder 4">
            <a:extLst>
              <a:ext uri="{FF2B5EF4-FFF2-40B4-BE49-F238E27FC236}">
                <a16:creationId xmlns:a16="http://schemas.microsoft.com/office/drawing/2014/main" id="{B831ADF2-0790-3619-4BFB-BE1BDBDE7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9C5B0-FF72-10EE-2288-C6432B6CA29B}"/>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42021851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B1C74-3318-74EB-BDBB-7B2B5516B8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EA16F-D753-CD1C-EA17-56D251A94F6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4491E-AB52-DC0C-6D1A-41D25CC2C703}"/>
              </a:ext>
            </a:extLst>
          </p:cNvPr>
          <p:cNvSpPr>
            <a:spLocks noGrp="1"/>
          </p:cNvSpPr>
          <p:nvPr>
            <p:ph type="dt" sz="half" idx="10"/>
          </p:nvPr>
        </p:nvSpPr>
        <p:spPr/>
        <p:txBody>
          <a:bodyPr/>
          <a:lstStyle/>
          <a:p>
            <a:fld id="{5B9F83CD-475E-4A1C-8506-168488B193F4}" type="datetime1">
              <a:rPr lang="en-US" smtClean="0"/>
              <a:t>2/9/2023</a:t>
            </a:fld>
            <a:endParaRPr lang="en-US"/>
          </a:p>
        </p:txBody>
      </p:sp>
      <p:sp>
        <p:nvSpPr>
          <p:cNvPr id="5" name="Footer Placeholder 4">
            <a:extLst>
              <a:ext uri="{FF2B5EF4-FFF2-40B4-BE49-F238E27FC236}">
                <a16:creationId xmlns:a16="http://schemas.microsoft.com/office/drawing/2014/main" id="{33B02A81-B510-3406-4C17-EAFBF7A56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8BEAE-24D0-8EA2-58C2-98B68835E3BF}"/>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392617035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4DDC-5DC8-F807-4E08-175E28820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8EB4B-64F7-F698-CD53-BE3CAA963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64790-436C-ACC7-38A8-D4949AFBFDDA}"/>
              </a:ext>
            </a:extLst>
          </p:cNvPr>
          <p:cNvSpPr>
            <a:spLocks noGrp="1"/>
          </p:cNvSpPr>
          <p:nvPr>
            <p:ph type="dt" sz="half" idx="10"/>
          </p:nvPr>
        </p:nvSpPr>
        <p:spPr/>
        <p:txBody>
          <a:bodyPr/>
          <a:lstStyle/>
          <a:p>
            <a:fld id="{2FEA8852-9A6D-4D24-91F6-3351A6F4CFA4}" type="datetime1">
              <a:rPr lang="en-US" smtClean="0"/>
              <a:t>2/9/2023</a:t>
            </a:fld>
            <a:endParaRPr lang="en-US"/>
          </a:p>
        </p:txBody>
      </p:sp>
      <p:sp>
        <p:nvSpPr>
          <p:cNvPr id="5" name="Footer Placeholder 4">
            <a:extLst>
              <a:ext uri="{FF2B5EF4-FFF2-40B4-BE49-F238E27FC236}">
                <a16:creationId xmlns:a16="http://schemas.microsoft.com/office/drawing/2014/main" id="{5C219E19-6CC0-B729-2861-CB698184E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E7FC1-6309-AB6A-45C1-3EBC15076476}"/>
              </a:ext>
            </a:extLst>
          </p:cNvPr>
          <p:cNvSpPr>
            <a:spLocks noGrp="1"/>
          </p:cNvSpPr>
          <p:nvPr>
            <p:ph type="sldNum" sz="quarter" idx="12"/>
          </p:nvPr>
        </p:nvSpPr>
        <p:spPr/>
        <p:txBody>
          <a:bodyPr/>
          <a:lstStyle/>
          <a:p>
            <a:fld id="{47333891-D5E7-4C7B-BF1D-E855E53CB5A8}" type="slidenum">
              <a:rPr lang="en-US" smtClean="0"/>
              <a:t>‹#›</a:t>
            </a:fld>
            <a:endParaRPr lang="en-US"/>
          </a:p>
        </p:txBody>
      </p:sp>
      <p:sp>
        <p:nvSpPr>
          <p:cNvPr id="7" name="Chevron 6">
            <a:extLst>
              <a:ext uri="{FF2B5EF4-FFF2-40B4-BE49-F238E27FC236}">
                <a16:creationId xmlns:a16="http://schemas.microsoft.com/office/drawing/2014/main" id="{E17474BA-60DC-E9DC-09B8-4974C16ADD86}"/>
              </a:ext>
            </a:extLst>
          </p:cNvPr>
          <p:cNvSpPr/>
          <p:nvPr userDrawn="1"/>
        </p:nvSpPr>
        <p:spPr>
          <a:xfrm>
            <a:off x="8572500" y="6324600"/>
            <a:ext cx="425450" cy="304800"/>
          </a:xfrm>
          <a:prstGeom prst="chevr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entagon 7">
            <a:extLst>
              <a:ext uri="{FF2B5EF4-FFF2-40B4-BE49-F238E27FC236}">
                <a16:creationId xmlns:a16="http://schemas.microsoft.com/office/drawing/2014/main" id="{D9E7F7B4-56A3-05E8-F64A-F7EF371228D0}"/>
              </a:ext>
            </a:extLst>
          </p:cNvPr>
          <p:cNvSpPr/>
          <p:nvPr userDrawn="1"/>
        </p:nvSpPr>
        <p:spPr>
          <a:xfrm>
            <a:off x="8001000" y="6324600"/>
            <a:ext cx="609600" cy="304800"/>
          </a:xfrm>
          <a:prstGeom prst="homePlat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Slide Number Placeholder 5">
            <a:extLst>
              <a:ext uri="{FF2B5EF4-FFF2-40B4-BE49-F238E27FC236}">
                <a16:creationId xmlns:a16="http://schemas.microsoft.com/office/drawing/2014/main" id="{78F1A8A7-7E37-6B29-6AEA-8622795FE62D}"/>
              </a:ext>
            </a:extLst>
          </p:cNvPr>
          <p:cNvSpPr txBox="1">
            <a:spLocks/>
          </p:cNvSpPr>
          <p:nvPr userDrawn="1"/>
        </p:nvSpPr>
        <p:spPr>
          <a:xfrm>
            <a:off x="8001000" y="6298143"/>
            <a:ext cx="431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CC384CE-FD3E-4568-9ECE-1C07B842263D}" type="slidenum">
              <a:rPr lang="en-US" sz="1400" smtClean="0">
                <a:solidFill>
                  <a:schemeClr val="bg1"/>
                </a:solidFill>
                <a:latin typeface="Times New Roman" panose="02020603050405020304" pitchFamily="18" charset="0"/>
                <a:cs typeface="Times New Roman" panose="02020603050405020304" pitchFamily="18" charset="0"/>
              </a:rPr>
              <a:pPr algn="ctr"/>
              <a:t>‹#›</a:t>
            </a:fld>
            <a:endParaRPr lang="en-US" sz="1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69014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D308-0492-1F30-24E1-1D0148F8FBE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133F167-75BD-197C-092B-3691CCC2270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E1986-AA6C-343A-4BF3-D3A915A869CD}"/>
              </a:ext>
            </a:extLst>
          </p:cNvPr>
          <p:cNvSpPr>
            <a:spLocks noGrp="1"/>
          </p:cNvSpPr>
          <p:nvPr>
            <p:ph type="dt" sz="half" idx="10"/>
          </p:nvPr>
        </p:nvSpPr>
        <p:spPr/>
        <p:txBody>
          <a:bodyPr/>
          <a:lstStyle/>
          <a:p>
            <a:fld id="{D54E0913-F032-494A-99ED-080BBB4A00E8}" type="datetime1">
              <a:rPr lang="en-US" smtClean="0"/>
              <a:t>2/9/2023</a:t>
            </a:fld>
            <a:endParaRPr lang="en-US"/>
          </a:p>
        </p:txBody>
      </p:sp>
      <p:sp>
        <p:nvSpPr>
          <p:cNvPr id="5" name="Footer Placeholder 4">
            <a:extLst>
              <a:ext uri="{FF2B5EF4-FFF2-40B4-BE49-F238E27FC236}">
                <a16:creationId xmlns:a16="http://schemas.microsoft.com/office/drawing/2014/main" id="{D794C2D4-7E82-F67E-16C1-B1BF31622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07AE2-D3AF-A2B7-A040-767023496131}"/>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151939700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DAD7-7406-F404-8BF4-D24C431BB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AD678-4D35-C8D7-31D6-2EEC3C04638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7B3E55-FB57-53A0-0B3D-7218D8CC408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1E3368-135E-43E4-16D7-7578C5E703E2}"/>
              </a:ext>
            </a:extLst>
          </p:cNvPr>
          <p:cNvSpPr>
            <a:spLocks noGrp="1"/>
          </p:cNvSpPr>
          <p:nvPr>
            <p:ph type="dt" sz="half" idx="10"/>
          </p:nvPr>
        </p:nvSpPr>
        <p:spPr/>
        <p:txBody>
          <a:bodyPr/>
          <a:lstStyle/>
          <a:p>
            <a:fld id="{71FEEC09-BD46-46F1-8666-09E5D609CDFE}" type="datetime1">
              <a:rPr lang="en-US" smtClean="0"/>
              <a:t>2/9/2023</a:t>
            </a:fld>
            <a:endParaRPr lang="en-US"/>
          </a:p>
        </p:txBody>
      </p:sp>
      <p:sp>
        <p:nvSpPr>
          <p:cNvPr id="6" name="Footer Placeholder 5">
            <a:extLst>
              <a:ext uri="{FF2B5EF4-FFF2-40B4-BE49-F238E27FC236}">
                <a16:creationId xmlns:a16="http://schemas.microsoft.com/office/drawing/2014/main" id="{27C584E7-2395-B8EF-C0DC-7300ED4E3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534A8-16EC-0520-0785-3DF4F8FC48F5}"/>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26241742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CE2A-B003-D077-3B27-5BFCA1522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ABA10-12F7-E70C-7835-1716A87AFBC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DC2D4-6626-31D9-94D8-3B9472CDD3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954C20-FCF1-5002-7248-06EDD0AA7C0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2FB17-F03B-6463-6F1B-7716BBE95A1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ADA81-E48D-D042-A5E2-A202350F0AE1}"/>
              </a:ext>
            </a:extLst>
          </p:cNvPr>
          <p:cNvSpPr>
            <a:spLocks noGrp="1"/>
          </p:cNvSpPr>
          <p:nvPr>
            <p:ph type="dt" sz="half" idx="10"/>
          </p:nvPr>
        </p:nvSpPr>
        <p:spPr/>
        <p:txBody>
          <a:bodyPr/>
          <a:lstStyle/>
          <a:p>
            <a:fld id="{932F6CB6-0D8D-43DE-847A-EBF219FF78B6}" type="datetime1">
              <a:rPr lang="en-US" smtClean="0"/>
              <a:t>2/9/2023</a:t>
            </a:fld>
            <a:endParaRPr lang="en-US"/>
          </a:p>
        </p:txBody>
      </p:sp>
      <p:sp>
        <p:nvSpPr>
          <p:cNvPr id="8" name="Footer Placeholder 7">
            <a:extLst>
              <a:ext uri="{FF2B5EF4-FFF2-40B4-BE49-F238E27FC236}">
                <a16:creationId xmlns:a16="http://schemas.microsoft.com/office/drawing/2014/main" id="{FFF1C58C-5330-56EC-1493-C4DD74857C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A6093A-FAAF-A114-F080-6B0D9738B736}"/>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113526654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A776-6E22-9BC5-2EB7-0F102A440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2D5BB-98C2-7133-068D-AE83D13D31E0}"/>
              </a:ext>
            </a:extLst>
          </p:cNvPr>
          <p:cNvSpPr>
            <a:spLocks noGrp="1"/>
          </p:cNvSpPr>
          <p:nvPr>
            <p:ph type="dt" sz="half" idx="10"/>
          </p:nvPr>
        </p:nvSpPr>
        <p:spPr/>
        <p:txBody>
          <a:bodyPr/>
          <a:lstStyle/>
          <a:p>
            <a:fld id="{AB7A1B27-9890-471D-B267-D98E3B0C9581}" type="datetime1">
              <a:rPr lang="en-US" smtClean="0"/>
              <a:t>2/9/2023</a:t>
            </a:fld>
            <a:endParaRPr lang="en-US"/>
          </a:p>
        </p:txBody>
      </p:sp>
      <p:sp>
        <p:nvSpPr>
          <p:cNvPr id="4" name="Footer Placeholder 3">
            <a:extLst>
              <a:ext uri="{FF2B5EF4-FFF2-40B4-BE49-F238E27FC236}">
                <a16:creationId xmlns:a16="http://schemas.microsoft.com/office/drawing/2014/main" id="{92388473-6C86-7491-1C4A-DE943560EB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720DD-B57A-E8B2-F710-E2137241A22B}"/>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378684354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1214D-4CC1-8BAF-AE3C-A176FAE5EED7}"/>
              </a:ext>
            </a:extLst>
          </p:cNvPr>
          <p:cNvSpPr>
            <a:spLocks noGrp="1"/>
          </p:cNvSpPr>
          <p:nvPr>
            <p:ph type="dt" sz="half" idx="10"/>
          </p:nvPr>
        </p:nvSpPr>
        <p:spPr/>
        <p:txBody>
          <a:bodyPr/>
          <a:lstStyle/>
          <a:p>
            <a:fld id="{9AD2800D-5B1E-4429-9397-78825DE5CA6F}" type="datetime1">
              <a:rPr lang="en-US" smtClean="0"/>
              <a:t>2/9/2023</a:t>
            </a:fld>
            <a:endParaRPr lang="en-US"/>
          </a:p>
        </p:txBody>
      </p:sp>
      <p:sp>
        <p:nvSpPr>
          <p:cNvPr id="3" name="Footer Placeholder 2">
            <a:extLst>
              <a:ext uri="{FF2B5EF4-FFF2-40B4-BE49-F238E27FC236}">
                <a16:creationId xmlns:a16="http://schemas.microsoft.com/office/drawing/2014/main" id="{153D3B23-4012-4F91-9976-5458A6374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6D90E-B49B-5555-6BB5-B403638BBD58}"/>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323730253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E2DF-5450-4587-1276-67C9055407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C325BC9-27DB-A1DC-3EBC-23E3C98D28B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11AF93-82B4-D0CC-9CE1-CB43856C853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5FC732-A629-E3D4-2236-346273B2F3F1}"/>
              </a:ext>
            </a:extLst>
          </p:cNvPr>
          <p:cNvSpPr>
            <a:spLocks noGrp="1"/>
          </p:cNvSpPr>
          <p:nvPr>
            <p:ph type="dt" sz="half" idx="10"/>
          </p:nvPr>
        </p:nvSpPr>
        <p:spPr/>
        <p:txBody>
          <a:bodyPr/>
          <a:lstStyle/>
          <a:p>
            <a:fld id="{B8372551-B967-44CA-ADC8-CFE827A3C5B1}" type="datetime1">
              <a:rPr lang="en-US" smtClean="0"/>
              <a:t>2/9/2023</a:t>
            </a:fld>
            <a:endParaRPr lang="en-US"/>
          </a:p>
        </p:txBody>
      </p:sp>
      <p:sp>
        <p:nvSpPr>
          <p:cNvPr id="6" name="Footer Placeholder 5">
            <a:extLst>
              <a:ext uri="{FF2B5EF4-FFF2-40B4-BE49-F238E27FC236}">
                <a16:creationId xmlns:a16="http://schemas.microsoft.com/office/drawing/2014/main" id="{3657DD35-7FAB-944D-91A1-0A4801DF9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5E330-9DCF-69AA-9585-EDA6071DD42A}"/>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45991014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F09B-FBCD-F38D-FC4A-3728C0A81EA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9E5B546-8F5B-C7C7-2332-2C4315DE96F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65152BE-4BC6-43DB-122F-004EB32DA87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1BBF030-1107-EE09-A9C0-054F19D2AF03}"/>
              </a:ext>
            </a:extLst>
          </p:cNvPr>
          <p:cNvSpPr>
            <a:spLocks noGrp="1"/>
          </p:cNvSpPr>
          <p:nvPr>
            <p:ph type="dt" sz="half" idx="10"/>
          </p:nvPr>
        </p:nvSpPr>
        <p:spPr/>
        <p:txBody>
          <a:bodyPr/>
          <a:lstStyle/>
          <a:p>
            <a:fld id="{4BA8C8CB-5732-4543-AA47-5ED1D2D53D09}" type="datetime1">
              <a:rPr lang="en-US" smtClean="0"/>
              <a:t>2/9/2023</a:t>
            </a:fld>
            <a:endParaRPr lang="en-US"/>
          </a:p>
        </p:txBody>
      </p:sp>
      <p:sp>
        <p:nvSpPr>
          <p:cNvPr id="6" name="Footer Placeholder 5">
            <a:extLst>
              <a:ext uri="{FF2B5EF4-FFF2-40B4-BE49-F238E27FC236}">
                <a16:creationId xmlns:a16="http://schemas.microsoft.com/office/drawing/2014/main" id="{7619DC38-1743-DD18-0BD9-425DFFF1D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D08E4-062D-84B5-455D-C22097BD7202}"/>
              </a:ext>
            </a:extLst>
          </p:cNvPr>
          <p:cNvSpPr>
            <a:spLocks noGrp="1"/>
          </p:cNvSpPr>
          <p:nvPr>
            <p:ph type="sldNum" sz="quarter" idx="12"/>
          </p:nvPr>
        </p:nvSpPr>
        <p:spPr/>
        <p:txBody>
          <a:bodyPr/>
          <a:lstStyle/>
          <a:p>
            <a:fld id="{ACC384CE-FD3E-4568-9ECE-1C07B842263D}" type="slidenum">
              <a:rPr lang="en-US" smtClean="0"/>
              <a:t>‹#›</a:t>
            </a:fld>
            <a:endParaRPr lang="en-US"/>
          </a:p>
        </p:txBody>
      </p:sp>
    </p:spTree>
    <p:extLst>
      <p:ext uri="{BB962C8B-B14F-4D97-AF65-F5344CB8AC3E}">
        <p14:creationId xmlns:p14="http://schemas.microsoft.com/office/powerpoint/2010/main" val="196763328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0BBD0-8954-3769-50ED-948A3D4458A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D24236-7033-69E6-5002-A55753E313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A04ED-B0FB-99D2-F3B6-02FCE7DAF11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45D4F78-43F4-44F0-BF0B-A9931D0A4D22}" type="datetime1">
              <a:rPr lang="en-US" smtClean="0"/>
              <a:t>2/9/2023</a:t>
            </a:fld>
            <a:endParaRPr lang="en-US"/>
          </a:p>
        </p:txBody>
      </p:sp>
      <p:sp>
        <p:nvSpPr>
          <p:cNvPr id="5" name="Footer Placeholder 4">
            <a:extLst>
              <a:ext uri="{FF2B5EF4-FFF2-40B4-BE49-F238E27FC236}">
                <a16:creationId xmlns:a16="http://schemas.microsoft.com/office/drawing/2014/main" id="{A5BF52F2-5823-3520-BF75-82DAEEA32DF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8A5C8-A951-159A-6208-3B1E1F5C3D9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a:p>
        </p:txBody>
      </p:sp>
      <p:sp>
        <p:nvSpPr>
          <p:cNvPr id="7" name="Slide Number Placeholder 5">
            <a:extLst>
              <a:ext uri="{FF2B5EF4-FFF2-40B4-BE49-F238E27FC236}">
                <a16:creationId xmlns:a16="http://schemas.microsoft.com/office/drawing/2014/main" id="{26D3A54A-4788-FEEF-FB16-3835D448CAFB}"/>
              </a:ext>
            </a:extLst>
          </p:cNvPr>
          <p:cNvSpPr txBox="1">
            <a:spLocks/>
          </p:cNvSpPr>
          <p:nvPr userDrawn="1"/>
        </p:nvSpPr>
        <p:spPr>
          <a:xfrm>
            <a:off x="6361642" y="6294437"/>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C384CE-FD3E-4568-9ECE-1C07B842263D}" type="slidenum">
              <a:rPr lang="en-US" smtClean="0">
                <a:solidFill>
                  <a:schemeClr val="bg1"/>
                </a:solidFill>
              </a:rPr>
              <a:pPr/>
              <a:t>‹#›</a:t>
            </a:fld>
            <a:endParaRPr lang="en-US">
              <a:solidFill>
                <a:schemeClr val="bg1"/>
              </a:solidFill>
            </a:endParaRPr>
          </a:p>
        </p:txBody>
      </p:sp>
    </p:spTree>
    <p:extLst>
      <p:ext uri="{BB962C8B-B14F-4D97-AF65-F5344CB8AC3E}">
        <p14:creationId xmlns:p14="http://schemas.microsoft.com/office/powerpoint/2010/main" val="101694875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push dir="u"/>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microsoft.com/office/2007/relationships/diagramDrawing" Target="../diagrams/drawing1.xml"/><Relationship Id="rId5" Type="http://schemas.openxmlformats.org/officeDocument/2006/relationships/image" Target="../media/image4.jpeg"/><Relationship Id="rId10" Type="http://schemas.openxmlformats.org/officeDocument/2006/relationships/diagramColors" Target="../diagrams/colors1.xml"/><Relationship Id="rId4" Type="http://schemas.openxmlformats.org/officeDocument/2006/relationships/image" Target="../media/image3.jpe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F845A9C-1ABD-4E7F-93BD-5F54DB661CB0}"/>
              </a:ext>
            </a:extLst>
          </p:cNvPr>
          <p:cNvSpPr txBox="1"/>
          <p:nvPr/>
        </p:nvSpPr>
        <p:spPr>
          <a:xfrm>
            <a:off x="2" y="0"/>
            <a:ext cx="9143998" cy="240065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000" b="1">
                <a:latin typeface="Times New Roman" panose="02020603050405020304" pitchFamily="18" charset="0"/>
                <a:cs typeface="Times New Roman" panose="02020603050405020304" pitchFamily="18" charset="0"/>
              </a:rPr>
              <a:t>TRƯỜNG ĐẠI HỌC ĐIỆN LỰC</a:t>
            </a:r>
          </a:p>
          <a:p>
            <a:pPr algn="ctr"/>
            <a:r>
              <a:rPr lang="en-US" sz="2000" b="1">
                <a:latin typeface="Times New Roman" panose="02020603050405020304" pitchFamily="18" charset="0"/>
                <a:cs typeface="Times New Roman" panose="02020603050405020304" pitchFamily="18" charset="0"/>
              </a:rPr>
              <a:t>KHOA CÔNG NGHỆ THÔNG TIN</a:t>
            </a:r>
          </a:p>
          <a:p>
            <a:pPr algn="ctr"/>
            <a:endParaRPr lang="en-US" sz="2000" b="1">
              <a:solidFill>
                <a:schemeClr val="accent1"/>
              </a:solidFill>
              <a:latin typeface="Times New Roman" panose="02020603050405020304" pitchFamily="18" charset="0"/>
              <a:cs typeface="Times New Roman" panose="02020603050405020304" pitchFamily="18" charset="0"/>
            </a:endParaRPr>
          </a:p>
          <a:p>
            <a:pPr algn="ctr"/>
            <a:endParaRPr lang="en-US" sz="2000" b="1">
              <a:solidFill>
                <a:schemeClr val="accent1"/>
              </a:solidFill>
              <a:latin typeface="Times New Roman" panose="02020603050405020304" pitchFamily="18" charset="0"/>
              <a:cs typeface="Times New Roman" panose="02020603050405020304" pitchFamily="18" charset="0"/>
            </a:endParaRPr>
          </a:p>
          <a:p>
            <a:pPr algn="ctr"/>
            <a:endParaRPr lang="en-US" sz="2000" b="1">
              <a:solidFill>
                <a:schemeClr val="accent1"/>
              </a:solidFill>
              <a:latin typeface="Times New Roman" panose="02020603050405020304" pitchFamily="18" charset="0"/>
              <a:cs typeface="Times New Roman" panose="02020603050405020304" pitchFamily="18" charset="0"/>
            </a:endParaRPr>
          </a:p>
          <a:p>
            <a:pPr algn="ctr"/>
            <a:endParaRPr lang="en-US" sz="2000" b="1">
              <a:solidFill>
                <a:schemeClr val="accent1"/>
              </a:solidFill>
              <a:latin typeface="Times New Roman" panose="02020603050405020304" pitchFamily="18" charset="0"/>
              <a:cs typeface="Times New Roman" panose="02020603050405020304" pitchFamily="18" charset="0"/>
            </a:endParaRPr>
          </a:p>
          <a:p>
            <a:pPr algn="ctr"/>
            <a:endParaRPr lang="en-US" sz="1000" b="1">
              <a:solidFill>
                <a:schemeClr val="accent1"/>
              </a:solidFill>
              <a:latin typeface="Times New Roman" panose="02020603050405020304" pitchFamily="18" charset="0"/>
              <a:cs typeface="Times New Roman" panose="02020603050405020304" pitchFamily="18" charset="0"/>
            </a:endParaRPr>
          </a:p>
          <a:p>
            <a:pPr algn="ctr"/>
            <a:endParaRPr lang="en-US" sz="1000" b="1">
              <a:solidFill>
                <a:schemeClr val="accent1"/>
              </a:solidFill>
              <a:latin typeface="Times New Roman" panose="02020603050405020304" pitchFamily="18" charset="0"/>
              <a:cs typeface="Times New Roman" panose="02020603050405020304" pitchFamily="18" charset="0"/>
            </a:endParaRPr>
          </a:p>
          <a:p>
            <a:pPr algn="ctr"/>
            <a:endParaRPr lang="en-US" sz="1000" b="1">
              <a:solidFill>
                <a:schemeClr val="accent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3462952" y="735424"/>
            <a:ext cx="2218099" cy="0"/>
          </a:xfrm>
          <a:prstGeom prst="line">
            <a:avLst/>
          </a:prstGeom>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B6389CD3-A5E8-41E0-B701-2529A7D07B0A}"/>
              </a:ext>
            </a:extLst>
          </p:cNvPr>
          <p:cNvSpPr txBox="1"/>
          <p:nvPr/>
        </p:nvSpPr>
        <p:spPr>
          <a:xfrm>
            <a:off x="0" y="2414557"/>
            <a:ext cx="9143999" cy="553998"/>
          </a:xfrm>
          <a:prstGeom prst="rect">
            <a:avLst/>
          </a:prstGeom>
          <a:noFill/>
        </p:spPr>
        <p:txBody>
          <a:bodyPr wrap="square" rtlCol="0">
            <a:spAutoFit/>
          </a:bodyPr>
          <a:lstStyle/>
          <a:p>
            <a:pPr algn="ctr"/>
            <a:r>
              <a:rPr lang="en-US" sz="3000" b="1">
                <a:latin typeface="Times New Roman" panose="02020603050405020304" pitchFamily="18" charset="0"/>
                <a:cs typeface="Times New Roman" panose="02020603050405020304" pitchFamily="18" charset="0"/>
              </a:rPr>
              <a:t>ĐỒ ÁN TỐT NGHIỆP</a:t>
            </a:r>
          </a:p>
        </p:txBody>
      </p:sp>
      <p:sp>
        <p:nvSpPr>
          <p:cNvPr id="17" name="TextBox 16">
            <a:extLst>
              <a:ext uri="{FF2B5EF4-FFF2-40B4-BE49-F238E27FC236}">
                <a16:creationId xmlns:a16="http://schemas.microsoft.com/office/drawing/2014/main" id="{6E9AD1FC-2671-4365-9983-02FB6568A2A5}"/>
              </a:ext>
            </a:extLst>
          </p:cNvPr>
          <p:cNvSpPr txBox="1"/>
          <p:nvPr/>
        </p:nvSpPr>
        <p:spPr>
          <a:xfrm>
            <a:off x="2" y="3027445"/>
            <a:ext cx="9144000" cy="70788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ĐỀ TÀI: XÂY DỰNG WEBSITE QUẢN LÝ VÀ BÁN HÀNG LAPTOP</a:t>
            </a:r>
          </a:p>
          <a:p>
            <a:pPr algn="ctr"/>
            <a:r>
              <a:rPr lang="en-US" sz="2000" b="1">
                <a:latin typeface="Times New Roman" panose="02020603050405020304" pitchFamily="18" charset="0"/>
                <a:cs typeface="Times New Roman" panose="02020603050405020304" pitchFamily="18" charset="0"/>
              </a:rPr>
              <a:t>SỬ DỤNG JAVA SPRING BOOT VÀ ANGULAR</a:t>
            </a:r>
            <a:endParaRPr lang="vi-VN" sz="2000" b="1">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9BA2CC1-F782-850B-377C-64B31F977DC8}"/>
              </a:ext>
            </a:extLst>
          </p:cNvPr>
          <p:cNvGraphicFramePr>
            <a:graphicFrameLocks noGrp="1"/>
          </p:cNvGraphicFramePr>
          <p:nvPr>
            <p:extLst>
              <p:ext uri="{D42A27DB-BD31-4B8C-83A1-F6EECF244321}">
                <p14:modId xmlns:p14="http://schemas.microsoft.com/office/powerpoint/2010/main" val="3286950870"/>
              </p:ext>
            </p:extLst>
          </p:nvPr>
        </p:nvGraphicFramePr>
        <p:xfrm>
          <a:off x="2636198" y="3968882"/>
          <a:ext cx="4484450" cy="1604007"/>
        </p:xfrm>
        <a:graphic>
          <a:graphicData uri="http://schemas.openxmlformats.org/drawingml/2006/table">
            <a:tbl>
              <a:tblPr firstRow="1" bandRow="1">
                <a:tableStyleId>{5C22544A-7EE6-4342-B048-85BDC9FD1C3A}</a:tableStyleId>
              </a:tblPr>
              <a:tblGrid>
                <a:gridCol w="1896893">
                  <a:extLst>
                    <a:ext uri="{9D8B030D-6E8A-4147-A177-3AD203B41FA5}">
                      <a16:colId xmlns:a16="http://schemas.microsoft.com/office/drawing/2014/main" val="2814642909"/>
                    </a:ext>
                  </a:extLst>
                </a:gridCol>
                <a:gridCol w="2587557">
                  <a:extLst>
                    <a:ext uri="{9D8B030D-6E8A-4147-A177-3AD203B41FA5}">
                      <a16:colId xmlns:a16="http://schemas.microsoft.com/office/drawing/2014/main" val="2067157968"/>
                    </a:ext>
                  </a:extLst>
                </a:gridCol>
              </a:tblGrid>
              <a:tr h="311967">
                <a:tc>
                  <a:txBody>
                    <a:bodyPr/>
                    <a:lstStyle/>
                    <a:p>
                      <a:r>
                        <a:rPr lang="en-US" sz="1400" b="1" err="1">
                          <a:solidFill>
                            <a:schemeClr val="tx1"/>
                          </a:solidFill>
                          <a:latin typeface="Times New Roman" panose="02020603050405020304" pitchFamily="18" charset="0"/>
                          <a:cs typeface="Times New Roman" panose="02020603050405020304" pitchFamily="18" charset="0"/>
                        </a:rPr>
                        <a:t>Giảng</a:t>
                      </a:r>
                      <a:r>
                        <a:rPr lang="en-US" sz="1400" b="1">
                          <a:solidFill>
                            <a:schemeClr val="tx1"/>
                          </a:solidFill>
                          <a:latin typeface="Times New Roman" panose="02020603050405020304" pitchFamily="18" charset="0"/>
                          <a:cs typeface="Times New Roman" panose="02020603050405020304" pitchFamily="18" charset="0"/>
                        </a:rPr>
                        <a:t> viên </a:t>
                      </a:r>
                      <a:r>
                        <a:rPr lang="en-US" sz="1400" b="1" err="1">
                          <a:solidFill>
                            <a:schemeClr val="tx1"/>
                          </a:solidFill>
                          <a:latin typeface="Times New Roman" panose="02020603050405020304" pitchFamily="18" charset="0"/>
                          <a:cs typeface="Times New Roman" panose="02020603050405020304" pitchFamily="18" charset="0"/>
                        </a:rPr>
                        <a:t>hướng</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dẫn</a:t>
                      </a:r>
                      <a:r>
                        <a:rPr lang="en-US" sz="1400" b="1">
                          <a:solidFill>
                            <a:schemeClr val="tx1"/>
                          </a:solidFill>
                          <a:latin typeface="Times New Roman" panose="02020603050405020304" pitchFamily="18" charset="0"/>
                          <a:cs typeface="Times New Roman" panose="02020603050405020304" pitchFamily="18"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a:solidFill>
                            <a:schemeClr val="tx1"/>
                          </a:solidFill>
                          <a:latin typeface="Times New Roman" panose="02020603050405020304" pitchFamily="18" charset="0"/>
                          <a:cs typeface="Times New Roman" panose="02020603050405020304" pitchFamily="18" charset="0"/>
                        </a:rPr>
                        <a:t>: TS. LÊ THỊ TRANG LINH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3382419"/>
                  </a:ext>
                </a:extLst>
              </a:tr>
              <a:tr h="323010">
                <a:tc>
                  <a:txBody>
                    <a:bodyPr/>
                    <a:lstStyle/>
                    <a:p>
                      <a:r>
                        <a:rPr lang="en-US" sz="1400" b="1" err="1">
                          <a:solidFill>
                            <a:schemeClr val="tx1"/>
                          </a:solidFill>
                          <a:latin typeface="Times New Roman" panose="02020603050405020304" pitchFamily="18" charset="0"/>
                          <a:cs typeface="Times New Roman" panose="02020603050405020304" pitchFamily="18" charset="0"/>
                        </a:rPr>
                        <a:t>Sinh</a:t>
                      </a:r>
                      <a:r>
                        <a:rPr lang="en-US" sz="1400" b="1">
                          <a:solidFill>
                            <a:schemeClr val="tx1"/>
                          </a:solidFill>
                          <a:latin typeface="Times New Roman" panose="02020603050405020304" pitchFamily="18" charset="0"/>
                          <a:cs typeface="Times New Roman" panose="02020603050405020304" pitchFamily="18" charset="0"/>
                        </a:rPr>
                        <a:t> viên thực hiện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a:solidFill>
                            <a:schemeClr val="tx1"/>
                          </a:solidFill>
                          <a:latin typeface="Times New Roman" panose="02020603050405020304" pitchFamily="18" charset="0"/>
                          <a:cs typeface="Times New Roman" panose="02020603050405020304" pitchFamily="18" charset="0"/>
                        </a:rPr>
                        <a:t>: NGUYỄN VĂN NAM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4875354"/>
                  </a:ext>
                </a:extLst>
              </a:tr>
              <a:tr h="323010">
                <a:tc>
                  <a:txBody>
                    <a:bodyPr/>
                    <a:lstStyle/>
                    <a:p>
                      <a:r>
                        <a:rPr lang="en-US" sz="1400" b="1" err="1">
                          <a:solidFill>
                            <a:schemeClr val="tx1"/>
                          </a:solidFill>
                          <a:latin typeface="Times New Roman" panose="02020603050405020304" pitchFamily="18" charset="0"/>
                          <a:cs typeface="Times New Roman" panose="02020603050405020304" pitchFamily="18" charset="0"/>
                        </a:rPr>
                        <a:t>Mã</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sinh</a:t>
                      </a:r>
                      <a:r>
                        <a:rPr lang="en-US" sz="1400" b="1">
                          <a:solidFill>
                            <a:schemeClr val="tx1"/>
                          </a:solidFill>
                          <a:latin typeface="Times New Roman" panose="02020603050405020304" pitchFamily="18" charset="0"/>
                          <a:cs typeface="Times New Roman" panose="02020603050405020304" pitchFamily="18" charset="0"/>
                        </a:rPr>
                        <a:t> viên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a:solidFill>
                            <a:schemeClr val="tx1"/>
                          </a:solidFill>
                          <a:latin typeface="Times New Roman" panose="02020603050405020304" pitchFamily="18" charset="0"/>
                          <a:cs typeface="Times New Roman" panose="02020603050405020304" pitchFamily="18" charset="0"/>
                        </a:rPr>
                        <a:t>: 18810310428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1272478"/>
                  </a:ext>
                </a:extLst>
              </a:tr>
              <a:tr h="323010">
                <a:tc>
                  <a:txBody>
                    <a:bodyPr/>
                    <a:lstStyle/>
                    <a:p>
                      <a:r>
                        <a:rPr lang="en-US" sz="1400" b="1">
                          <a:solidFill>
                            <a:schemeClr val="tx1"/>
                          </a:solidFill>
                          <a:latin typeface="Times New Roman" panose="02020603050405020304" pitchFamily="18" charset="0"/>
                          <a:cs typeface="Times New Roman" panose="02020603050405020304" pitchFamily="18" charset="0"/>
                        </a:rPr>
                        <a:t>Lớp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a:solidFill>
                            <a:schemeClr val="tx1"/>
                          </a:solidFill>
                          <a:latin typeface="Times New Roman" panose="02020603050405020304" pitchFamily="18" charset="0"/>
                          <a:cs typeface="Times New Roman" panose="02020603050405020304" pitchFamily="18" charset="0"/>
                        </a:rPr>
                        <a:t>: D13CNPM5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6702264"/>
                  </a:ext>
                </a:extLst>
              </a:tr>
              <a:tr h="323010">
                <a:tc>
                  <a:txBody>
                    <a:bodyPr/>
                    <a:lstStyle/>
                    <a:p>
                      <a:r>
                        <a:rPr lang="en-US" sz="1400" b="1">
                          <a:solidFill>
                            <a:schemeClr val="tx1"/>
                          </a:solidFill>
                          <a:latin typeface="Times New Roman" panose="02020603050405020304" pitchFamily="18" charset="0"/>
                          <a:cs typeface="Times New Roman" panose="02020603050405020304" pitchFamily="18" charset="0"/>
                        </a:rPr>
                        <a:t>Khóa học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a:solidFill>
                            <a:schemeClr val="tx1"/>
                          </a:solidFill>
                          <a:latin typeface="Times New Roman" panose="02020603050405020304" pitchFamily="18" charset="0"/>
                          <a:cs typeface="Times New Roman" panose="02020603050405020304" pitchFamily="18" charset="0"/>
                        </a:rPr>
                        <a:t>: 2018 - 2023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5518374"/>
                  </a:ext>
                </a:extLst>
              </a:tr>
            </a:tbl>
          </a:graphicData>
        </a:graphic>
      </p:graphicFrame>
      <p:pic>
        <p:nvPicPr>
          <p:cNvPr id="4" name="Picture 3">
            <a:extLst>
              <a:ext uri="{FF2B5EF4-FFF2-40B4-BE49-F238E27FC236}">
                <a16:creationId xmlns:a16="http://schemas.microsoft.com/office/drawing/2014/main" id="{C6FBF4B6-1681-0C21-06DF-4CB9D40B7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422" y="911880"/>
            <a:ext cx="1391154" cy="1334660"/>
          </a:xfrm>
          <a:prstGeom prst="rect">
            <a:avLst/>
          </a:prstGeom>
        </p:spPr>
      </p:pic>
      <p:sp>
        <p:nvSpPr>
          <p:cNvPr id="5" name="TextBox 4">
            <a:extLst>
              <a:ext uri="{FF2B5EF4-FFF2-40B4-BE49-F238E27FC236}">
                <a16:creationId xmlns:a16="http://schemas.microsoft.com/office/drawing/2014/main" id="{E1051701-92D2-5162-78A7-2F572E1A8310}"/>
              </a:ext>
            </a:extLst>
          </p:cNvPr>
          <p:cNvSpPr txBox="1"/>
          <p:nvPr/>
        </p:nvSpPr>
        <p:spPr>
          <a:xfrm>
            <a:off x="1" y="6052512"/>
            <a:ext cx="9143998" cy="338554"/>
          </a:xfrm>
          <a:prstGeom prst="rect">
            <a:avLst/>
          </a:prstGeom>
          <a:noFill/>
        </p:spPr>
        <p:txBody>
          <a:bodyPr wrap="square" rtlCol="0">
            <a:spAutoFit/>
          </a:bodyPr>
          <a:lstStyle/>
          <a:p>
            <a:pPr algn="ctr"/>
            <a:r>
              <a:rPr lang="en-US" sz="1600">
                <a:latin typeface="Times New Roman" panose="02020603050405020304" pitchFamily="18" charset="0"/>
                <a:cs typeface="Times New Roman" panose="02020603050405020304" pitchFamily="18" charset="0"/>
              </a:rPr>
              <a:t>Hà Nội, ngày 11 tháng 02 năm 2023</a:t>
            </a:r>
            <a:endParaRPr lang="vi-V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606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heel(1)">
                                      <p:cBhvr>
                                        <p:cTn id="13" dur="2000"/>
                                        <p:tgtEl>
                                          <p:spTgt spid="1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heel(1)">
                                      <p:cBhvr>
                                        <p:cTn id="16" dur="2000"/>
                                        <p:tgtEl>
                                          <p:spTgt spid="17"/>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21" presetClass="entr" presetSubtype="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7"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Kết quả thực nghiệm – Một số giao diện</a:t>
            </a:r>
          </a:p>
        </p:txBody>
      </p:sp>
      <p:sp>
        <p:nvSpPr>
          <p:cNvPr id="18" name="TextBox 17">
            <a:extLst>
              <a:ext uri="{FF2B5EF4-FFF2-40B4-BE49-F238E27FC236}">
                <a16:creationId xmlns:a16="http://schemas.microsoft.com/office/drawing/2014/main" id="{3388F08D-E05E-54FF-AC62-061F0D71BD6B}"/>
              </a:ext>
            </a:extLst>
          </p:cNvPr>
          <p:cNvSpPr txBox="1"/>
          <p:nvPr/>
        </p:nvSpPr>
        <p:spPr>
          <a:xfrm>
            <a:off x="302493" y="3859888"/>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MySQL</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hệ quản trị cơ sở dữ liệu mã nguồn mở</a:t>
            </a:r>
          </a:p>
        </p:txBody>
      </p:sp>
      <p:sp>
        <p:nvSpPr>
          <p:cNvPr id="19" name="TextBox 18">
            <a:extLst>
              <a:ext uri="{FF2B5EF4-FFF2-40B4-BE49-F238E27FC236}">
                <a16:creationId xmlns:a16="http://schemas.microsoft.com/office/drawing/2014/main" id="{2664083D-906B-33A9-1050-7C80B86B50C5}"/>
              </a:ext>
            </a:extLst>
          </p:cNvPr>
          <p:cNvSpPr txBox="1"/>
          <p:nvPr/>
        </p:nvSpPr>
        <p:spPr>
          <a:xfrm>
            <a:off x="2497251" y="3881269"/>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Bootstrap</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khung css mã nguồn mở miễn phí</a:t>
            </a:r>
          </a:p>
        </p:txBody>
      </p:sp>
      <p:sp>
        <p:nvSpPr>
          <p:cNvPr id="20" name="TextBox 19">
            <a:extLst>
              <a:ext uri="{FF2B5EF4-FFF2-40B4-BE49-F238E27FC236}">
                <a16:creationId xmlns:a16="http://schemas.microsoft.com/office/drawing/2014/main" id="{6EF203A9-BC85-AB03-2D10-C3D2CEF80EE5}"/>
              </a:ext>
            </a:extLst>
          </p:cNvPr>
          <p:cNvSpPr txBox="1"/>
          <p:nvPr/>
        </p:nvSpPr>
        <p:spPr>
          <a:xfrm>
            <a:off x="4719504" y="3881269"/>
            <a:ext cx="1974715" cy="1169551"/>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Angular</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framework JavaScript được viết bằng TypeScript</a:t>
            </a:r>
          </a:p>
        </p:txBody>
      </p:sp>
      <p:sp>
        <p:nvSpPr>
          <p:cNvPr id="2" name="TextBox 1">
            <a:extLst>
              <a:ext uri="{FF2B5EF4-FFF2-40B4-BE49-F238E27FC236}">
                <a16:creationId xmlns:a16="http://schemas.microsoft.com/office/drawing/2014/main" id="{DA58395C-0F49-D179-1873-531C1F3420E0}"/>
              </a:ext>
            </a:extLst>
          </p:cNvPr>
          <p:cNvSpPr txBox="1"/>
          <p:nvPr/>
        </p:nvSpPr>
        <p:spPr>
          <a:xfrm>
            <a:off x="2840476" y="5698190"/>
            <a:ext cx="4017523"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solidFill>
                  <a:schemeClr val="tx1"/>
                </a:solidFill>
                <a:latin typeface="Times New Roman" panose="02020603050405020304" pitchFamily="18" charset="0"/>
                <a:cs typeface="Times New Roman" panose="02020603050405020304" pitchFamily="18" charset="0"/>
              </a:rPr>
              <a:t>Giao diện dashboard - admin</a:t>
            </a:r>
          </a:p>
        </p:txBody>
      </p:sp>
      <p:pic>
        <p:nvPicPr>
          <p:cNvPr id="6" name="Picture 5">
            <a:extLst>
              <a:ext uri="{FF2B5EF4-FFF2-40B4-BE49-F238E27FC236}">
                <a16:creationId xmlns:a16="http://schemas.microsoft.com/office/drawing/2014/main" id="{DE98F017-B204-A1C6-1CDA-7F4E917B0EB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406031"/>
            <a:ext cx="9164844" cy="4255467"/>
          </a:xfrm>
          <a:prstGeom prst="rect">
            <a:avLst/>
          </a:prstGeom>
          <a:noFill/>
          <a:ln>
            <a:noFill/>
          </a:ln>
        </p:spPr>
      </p:pic>
    </p:spTree>
    <p:extLst>
      <p:ext uri="{BB962C8B-B14F-4D97-AF65-F5344CB8AC3E}">
        <p14:creationId xmlns:p14="http://schemas.microsoft.com/office/powerpoint/2010/main" val="951117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Kết luận</a:t>
            </a:r>
          </a:p>
        </p:txBody>
      </p:sp>
      <p:sp>
        <p:nvSpPr>
          <p:cNvPr id="5" name="TextBox 4">
            <a:extLst>
              <a:ext uri="{FF2B5EF4-FFF2-40B4-BE49-F238E27FC236}">
                <a16:creationId xmlns:a16="http://schemas.microsoft.com/office/drawing/2014/main" id="{227A31BA-5F3B-E7BE-F7B0-61C9356351F3}"/>
              </a:ext>
            </a:extLst>
          </p:cNvPr>
          <p:cNvSpPr txBox="1"/>
          <p:nvPr/>
        </p:nvSpPr>
        <p:spPr>
          <a:xfrm>
            <a:off x="1002881" y="1836687"/>
            <a:ext cx="114761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altLang="ko-KR" sz="1400" b="1" dirty="0" err="1">
                <a:solidFill>
                  <a:schemeClr val="tx1">
                    <a:lumMod val="85000"/>
                    <a:lumOff val="15000"/>
                  </a:schemeClr>
                </a:solidFill>
                <a:latin typeface="Times New Roman" panose="02020603050405020304" pitchFamily="18" charset="0"/>
                <a:cs typeface="Times New Roman" panose="02020603050405020304" pitchFamily="18" charset="0"/>
              </a:rPr>
              <a:t>Hạn</a:t>
            </a:r>
            <a:r>
              <a:rPr lang="en-US" altLang="ko-KR" sz="14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ko-KR" sz="1400" b="1" dirty="0" err="1">
                <a:solidFill>
                  <a:schemeClr val="tx1">
                    <a:lumMod val="85000"/>
                    <a:lumOff val="15000"/>
                  </a:schemeClr>
                </a:solidFill>
                <a:latin typeface="Times New Roman" panose="02020603050405020304" pitchFamily="18" charset="0"/>
                <a:cs typeface="Times New Roman" panose="02020603050405020304" pitchFamily="18" charset="0"/>
              </a:rPr>
              <a:t>chế</a:t>
            </a:r>
            <a:endParaRPr lang="ko-KR" altLang="en-US" sz="1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368BF5-0540-D3DB-A6C6-70BF619BFC78}"/>
              </a:ext>
            </a:extLst>
          </p:cNvPr>
          <p:cNvSpPr txBox="1"/>
          <p:nvPr/>
        </p:nvSpPr>
        <p:spPr>
          <a:xfrm>
            <a:off x="6761292" y="1868756"/>
            <a:ext cx="1609925"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altLang="ko-KR" sz="1400" b="1">
                <a:solidFill>
                  <a:schemeClr val="tx1">
                    <a:lumMod val="85000"/>
                    <a:lumOff val="15000"/>
                  </a:schemeClr>
                </a:solidFill>
                <a:latin typeface="Times New Roman" panose="02020603050405020304" pitchFamily="18" charset="0"/>
                <a:cs typeface="Times New Roman" panose="02020603050405020304" pitchFamily="18" charset="0"/>
              </a:rPr>
              <a:t>Hướng phát triển</a:t>
            </a:r>
            <a:endParaRPr lang="ko-KR" altLang="en-US" sz="1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C3880F-4794-C26E-1EDA-988C4BA0D096}"/>
              </a:ext>
            </a:extLst>
          </p:cNvPr>
          <p:cNvSpPr txBox="1"/>
          <p:nvPr/>
        </p:nvSpPr>
        <p:spPr>
          <a:xfrm>
            <a:off x="3666127" y="3378664"/>
            <a:ext cx="1811745" cy="584775"/>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Website quản lý và bán hàng Laptop</a:t>
            </a:r>
            <a:endParaRPr lang="ko-KR" altLang="en-US" sz="1600" b="1" dirty="0">
              <a:solidFill>
                <a:schemeClr val="tx1">
                  <a:lumMod val="75000"/>
                  <a:lumOff val="25000"/>
                </a:schemeClr>
              </a:solidFill>
              <a:cs typeface="Arial" pitchFamily="34" charset="0"/>
            </a:endParaRPr>
          </a:p>
        </p:txBody>
      </p:sp>
      <p:sp>
        <p:nvSpPr>
          <p:cNvPr id="26" name="Flowchart: Alternate Process 25">
            <a:extLst>
              <a:ext uri="{FF2B5EF4-FFF2-40B4-BE49-F238E27FC236}">
                <a16:creationId xmlns:a16="http://schemas.microsoft.com/office/drawing/2014/main" id="{F91AD064-96BF-D86B-6A1B-ED07D7F4EB9D}"/>
              </a:ext>
            </a:extLst>
          </p:cNvPr>
          <p:cNvSpPr/>
          <p:nvPr/>
        </p:nvSpPr>
        <p:spPr>
          <a:xfrm>
            <a:off x="399736" y="2308557"/>
            <a:ext cx="2353909"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Code chưa được tối ưu</a:t>
            </a:r>
          </a:p>
        </p:txBody>
      </p:sp>
      <p:sp>
        <p:nvSpPr>
          <p:cNvPr id="27" name="Flowchart: Alternate Process 26">
            <a:extLst>
              <a:ext uri="{FF2B5EF4-FFF2-40B4-BE49-F238E27FC236}">
                <a16:creationId xmlns:a16="http://schemas.microsoft.com/office/drawing/2014/main" id="{41A601AC-3D11-2F20-3835-4536AA98DFF8}"/>
              </a:ext>
            </a:extLst>
          </p:cNvPr>
          <p:cNvSpPr/>
          <p:nvPr/>
        </p:nvSpPr>
        <p:spPr>
          <a:xfrm>
            <a:off x="399736" y="2907186"/>
            <a:ext cx="2353909"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Các chức năng vẫn còn chưa được hoàn thiện đầy đủ</a:t>
            </a:r>
          </a:p>
        </p:txBody>
      </p:sp>
      <p:sp>
        <p:nvSpPr>
          <p:cNvPr id="28" name="Flowchart: Alternate Process 27">
            <a:extLst>
              <a:ext uri="{FF2B5EF4-FFF2-40B4-BE49-F238E27FC236}">
                <a16:creationId xmlns:a16="http://schemas.microsoft.com/office/drawing/2014/main" id="{1430A97F-0760-B539-D8BB-1F6C792E84D4}"/>
              </a:ext>
            </a:extLst>
          </p:cNvPr>
          <p:cNvSpPr/>
          <p:nvPr/>
        </p:nvSpPr>
        <p:spPr>
          <a:xfrm>
            <a:off x="399736" y="3493514"/>
            <a:ext cx="2353909"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Tính bảo mật chưa cao</a:t>
            </a:r>
          </a:p>
        </p:txBody>
      </p:sp>
      <p:sp>
        <p:nvSpPr>
          <p:cNvPr id="29" name="Flowchart: Alternate Process 28">
            <a:extLst>
              <a:ext uri="{FF2B5EF4-FFF2-40B4-BE49-F238E27FC236}">
                <a16:creationId xmlns:a16="http://schemas.microsoft.com/office/drawing/2014/main" id="{82950C39-C491-D381-7BDE-BB55FAA59ED2}"/>
              </a:ext>
            </a:extLst>
          </p:cNvPr>
          <p:cNvSpPr/>
          <p:nvPr/>
        </p:nvSpPr>
        <p:spPr>
          <a:xfrm>
            <a:off x="6379648" y="2309264"/>
            <a:ext cx="2353909"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Thực hiện tối ưu code</a:t>
            </a:r>
          </a:p>
        </p:txBody>
      </p:sp>
      <p:sp>
        <p:nvSpPr>
          <p:cNvPr id="30" name="Flowchart: Alternate Process 29">
            <a:extLst>
              <a:ext uri="{FF2B5EF4-FFF2-40B4-BE49-F238E27FC236}">
                <a16:creationId xmlns:a16="http://schemas.microsoft.com/office/drawing/2014/main" id="{B7DD616E-CD69-AA24-281B-CB61347714CD}"/>
              </a:ext>
            </a:extLst>
          </p:cNvPr>
          <p:cNvSpPr/>
          <p:nvPr/>
        </p:nvSpPr>
        <p:spPr>
          <a:xfrm>
            <a:off x="6389301" y="2906983"/>
            <a:ext cx="2353909"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Xây dựng các chức năng đầy đủ và hoàn chỉnh hơn</a:t>
            </a:r>
          </a:p>
        </p:txBody>
      </p:sp>
      <p:sp>
        <p:nvSpPr>
          <p:cNvPr id="31" name="Flowchart: Alternate Process 30">
            <a:extLst>
              <a:ext uri="{FF2B5EF4-FFF2-40B4-BE49-F238E27FC236}">
                <a16:creationId xmlns:a16="http://schemas.microsoft.com/office/drawing/2014/main" id="{74FF1812-ED3D-C7B7-B8B8-C432DDFEC719}"/>
              </a:ext>
            </a:extLst>
          </p:cNvPr>
          <p:cNvSpPr/>
          <p:nvPr/>
        </p:nvSpPr>
        <p:spPr>
          <a:xfrm>
            <a:off x="6379647" y="3485152"/>
            <a:ext cx="2353909"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Nâng cao tính bảo mật cho website</a:t>
            </a:r>
          </a:p>
        </p:txBody>
      </p:sp>
      <p:pic>
        <p:nvPicPr>
          <p:cNvPr id="33" name="Graphic 32" descr="Internet">
            <a:extLst>
              <a:ext uri="{FF2B5EF4-FFF2-40B4-BE49-F238E27FC236}">
                <a16:creationId xmlns:a16="http://schemas.microsoft.com/office/drawing/2014/main" id="{BF11222F-96BE-AF50-6231-7672592CF8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487" y="1719334"/>
            <a:ext cx="2117026" cy="2117026"/>
          </a:xfrm>
          <a:prstGeom prst="rect">
            <a:avLst/>
          </a:prstGeom>
        </p:spPr>
      </p:pic>
      <p:sp>
        <p:nvSpPr>
          <p:cNvPr id="44" name="TextBox 43">
            <a:extLst>
              <a:ext uri="{FF2B5EF4-FFF2-40B4-BE49-F238E27FC236}">
                <a16:creationId xmlns:a16="http://schemas.microsoft.com/office/drawing/2014/main" id="{1A215220-3BAB-A38F-DDAB-A231A329714B}"/>
              </a:ext>
            </a:extLst>
          </p:cNvPr>
          <p:cNvSpPr txBox="1"/>
          <p:nvPr/>
        </p:nvSpPr>
        <p:spPr>
          <a:xfrm>
            <a:off x="3845551" y="4542137"/>
            <a:ext cx="1632321"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altLang="ko-KR" sz="1400" b="1">
                <a:solidFill>
                  <a:schemeClr val="tx1">
                    <a:lumMod val="85000"/>
                    <a:lumOff val="15000"/>
                  </a:schemeClr>
                </a:solidFill>
                <a:latin typeface="Times New Roman" panose="02020603050405020304" pitchFamily="18" charset="0"/>
                <a:cs typeface="Times New Roman" panose="02020603050405020304" pitchFamily="18" charset="0"/>
              </a:rPr>
              <a:t>Kết quả đạt được</a:t>
            </a:r>
            <a:endParaRPr lang="ko-KR" altLang="en-US" sz="1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5" name="Flowchart: Alternate Process 44">
            <a:extLst>
              <a:ext uri="{FF2B5EF4-FFF2-40B4-BE49-F238E27FC236}">
                <a16:creationId xmlns:a16="http://schemas.microsoft.com/office/drawing/2014/main" id="{6FE04AF9-2961-2382-B0F2-E355EA2ACB26}"/>
              </a:ext>
            </a:extLst>
          </p:cNvPr>
          <p:cNvSpPr/>
          <p:nvPr/>
        </p:nvSpPr>
        <p:spPr>
          <a:xfrm>
            <a:off x="2655365" y="4976993"/>
            <a:ext cx="4007647"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Xây dựng thành công website quản lý và bán hàng laptop</a:t>
            </a:r>
          </a:p>
        </p:txBody>
      </p:sp>
      <p:sp>
        <p:nvSpPr>
          <p:cNvPr id="46" name="Flowchart: Alternate Process 45">
            <a:extLst>
              <a:ext uri="{FF2B5EF4-FFF2-40B4-BE49-F238E27FC236}">
                <a16:creationId xmlns:a16="http://schemas.microsoft.com/office/drawing/2014/main" id="{02FF403C-BF5B-5F03-2866-5FB8B251BEEA}"/>
              </a:ext>
            </a:extLst>
          </p:cNvPr>
          <p:cNvSpPr/>
          <p:nvPr/>
        </p:nvSpPr>
        <p:spPr>
          <a:xfrm>
            <a:off x="2655365" y="5575622"/>
            <a:ext cx="4007647"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Củng cố thêm những kiến thức mới</a:t>
            </a:r>
          </a:p>
        </p:txBody>
      </p:sp>
      <p:sp>
        <p:nvSpPr>
          <p:cNvPr id="47" name="Flowchart: Alternate Process 46">
            <a:extLst>
              <a:ext uri="{FF2B5EF4-FFF2-40B4-BE49-F238E27FC236}">
                <a16:creationId xmlns:a16="http://schemas.microsoft.com/office/drawing/2014/main" id="{09E882E3-1455-033E-3788-15503B881AF3}"/>
              </a:ext>
            </a:extLst>
          </p:cNvPr>
          <p:cNvSpPr/>
          <p:nvPr/>
        </p:nvSpPr>
        <p:spPr>
          <a:xfrm>
            <a:off x="2655365" y="6161950"/>
            <a:ext cx="4007647" cy="42223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Giao diện đơn giản, dễ sử dụng cho người dùng</a:t>
            </a:r>
          </a:p>
        </p:txBody>
      </p:sp>
      <p:sp>
        <p:nvSpPr>
          <p:cNvPr id="48" name="Arrow: Left 47">
            <a:extLst>
              <a:ext uri="{FF2B5EF4-FFF2-40B4-BE49-F238E27FC236}">
                <a16:creationId xmlns:a16="http://schemas.microsoft.com/office/drawing/2014/main" id="{B4D3841B-33A0-D4C3-2FDA-623098896A5A}"/>
              </a:ext>
            </a:extLst>
          </p:cNvPr>
          <p:cNvSpPr/>
          <p:nvPr/>
        </p:nvSpPr>
        <p:spPr>
          <a:xfrm>
            <a:off x="2896632" y="2702070"/>
            <a:ext cx="60614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4D4D8A23-1B3C-9923-ED77-124386556F95}"/>
              </a:ext>
            </a:extLst>
          </p:cNvPr>
          <p:cNvSpPr/>
          <p:nvPr/>
        </p:nvSpPr>
        <p:spPr>
          <a:xfrm>
            <a:off x="5630513" y="2730792"/>
            <a:ext cx="59927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5E7F0AFB-3F3B-9548-C190-F7B0D35E5B21}"/>
              </a:ext>
            </a:extLst>
          </p:cNvPr>
          <p:cNvSpPr/>
          <p:nvPr/>
        </p:nvSpPr>
        <p:spPr>
          <a:xfrm>
            <a:off x="4419393" y="3996302"/>
            <a:ext cx="484632" cy="4686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127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1000"/>
                                        <p:tgtEl>
                                          <p:spTgt spid="44"/>
                                        </p:tgtEl>
                                      </p:cBhvr>
                                    </p:animEffect>
                                    <p:anim calcmode="lin" valueType="num">
                                      <p:cBhvr>
                                        <p:cTn id="16" dur="1000" fill="hold"/>
                                        <p:tgtEl>
                                          <p:spTgt spid="44"/>
                                        </p:tgtEl>
                                        <p:attrNameLst>
                                          <p:attrName>ppt_x</p:attrName>
                                        </p:attrNameLst>
                                      </p:cBhvr>
                                      <p:tavLst>
                                        <p:tav tm="0">
                                          <p:val>
                                            <p:strVal val="#ppt_x"/>
                                          </p:val>
                                        </p:tav>
                                        <p:tav tm="100000">
                                          <p:val>
                                            <p:strVal val="#ppt_x"/>
                                          </p:val>
                                        </p:tav>
                                      </p:tavLst>
                                    </p:anim>
                                    <p:anim calcmode="lin" valueType="num">
                                      <p:cBhvr>
                                        <p:cTn id="17" dur="1000" fill="hold"/>
                                        <p:tgtEl>
                                          <p:spTgt spid="4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1000"/>
                                        <p:tgtEl>
                                          <p:spTgt spid="47"/>
                                        </p:tgtEl>
                                      </p:cBhvr>
                                    </p:animEffect>
                                    <p:anim calcmode="lin" valueType="num">
                                      <p:cBhvr>
                                        <p:cTn id="31" dur="1000" fill="hold"/>
                                        <p:tgtEl>
                                          <p:spTgt spid="47"/>
                                        </p:tgtEl>
                                        <p:attrNameLst>
                                          <p:attrName>ppt_x</p:attrName>
                                        </p:attrNameLst>
                                      </p:cBhvr>
                                      <p:tavLst>
                                        <p:tav tm="0">
                                          <p:val>
                                            <p:strVal val="#ppt_x"/>
                                          </p:val>
                                        </p:tav>
                                        <p:tav tm="100000">
                                          <p:val>
                                            <p:strVal val="#ppt_x"/>
                                          </p:val>
                                        </p:tav>
                                      </p:tavLst>
                                    </p:anim>
                                    <p:anim calcmode="lin" valueType="num">
                                      <p:cBhvr>
                                        <p:cTn id="32" dur="1000" fill="hold"/>
                                        <p:tgtEl>
                                          <p:spTgt spid="4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ircle(in)">
                                      <p:cBhvr>
                                        <p:cTn id="42" dur="2000"/>
                                        <p:tgtEl>
                                          <p:spTgt spid="5"/>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circle(in)">
                                      <p:cBhvr>
                                        <p:cTn id="45" dur="2000"/>
                                        <p:tgtEl>
                                          <p:spTgt spid="26"/>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circle(in)">
                                      <p:cBhvr>
                                        <p:cTn id="51" dur="2000"/>
                                        <p:tgtEl>
                                          <p:spTgt spid="28"/>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circle(in)">
                                      <p:cBhvr>
                                        <p:cTn id="54" dur="2000"/>
                                        <p:tgtEl>
                                          <p:spTgt spid="48"/>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circle(in)">
                                      <p:cBhvr>
                                        <p:cTn id="59" dur="2000"/>
                                        <p:tgtEl>
                                          <p:spTgt spid="7"/>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circle(in)">
                                      <p:cBhvr>
                                        <p:cTn id="62" dur="2000"/>
                                        <p:tgtEl>
                                          <p:spTgt spid="29"/>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circle(in)">
                                      <p:cBhvr>
                                        <p:cTn id="65" dur="2000"/>
                                        <p:tgtEl>
                                          <p:spTgt spid="30"/>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circle(in)">
                                      <p:cBhvr>
                                        <p:cTn id="68" dur="2000"/>
                                        <p:tgtEl>
                                          <p:spTgt spid="31"/>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circle(in)">
                                      <p:cBhvr>
                                        <p:cTn id="71"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P spid="26" grpId="0" animBg="1"/>
      <p:bldP spid="27" grpId="0" animBg="1"/>
      <p:bldP spid="28" grpId="0" animBg="1"/>
      <p:bldP spid="29" grpId="0" animBg="1"/>
      <p:bldP spid="30" grpId="0" animBg="1"/>
      <p:bldP spid="31" grpId="0" animBg="1"/>
      <p:bldP spid="44" grpId="0" animBg="1"/>
      <p:bldP spid="45" grpId="0" animBg="1"/>
      <p:bldP spid="46" grpId="0" animBg="1"/>
      <p:bldP spid="47" grpId="0" animBg="1"/>
      <p:bldP spid="48" grpId="0" animBg="1"/>
      <p:bldP spid="49"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5630515" cy="400110"/>
          </a:xfrm>
          <a:prstGeom prst="rect">
            <a:avLst/>
          </a:prstGeom>
          <a:noFill/>
        </p:spPr>
        <p:txBody>
          <a:bodyPr wrap="square" rtlCol="0">
            <a:spAutoFit/>
          </a:bodyPr>
          <a:lstStyle/>
          <a:p>
            <a:r>
              <a:rPr lang="en-US" sz="2000" b="1">
                <a:solidFill>
                  <a:srgbClr val="025092"/>
                </a:solidFill>
                <a:latin typeface="Times New Roman" panose="02020603050405020304" pitchFamily="18" charset="0"/>
                <a:cs typeface="Times New Roman" panose="02020603050405020304" pitchFamily="18" charset="0"/>
              </a:rPr>
              <a:t>LỜI CẢM ƠN</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Đong đầy cảm xúc ngày tốt nghiệp với những lời tri ân sâu sắc đến thầy cô |  Quà tặng đà nẵng, shop Gấu bông tại Đà Nẵng, Shop hoa Lavender -">
            <a:extLst>
              <a:ext uri="{FF2B5EF4-FFF2-40B4-BE49-F238E27FC236}">
                <a16:creationId xmlns:a16="http://schemas.microsoft.com/office/drawing/2014/main" id="{F580018C-6F5C-2AD4-09BC-36916355B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730786"/>
            <a:ext cx="9144000" cy="45902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F42625-FC47-FC1D-64A7-A53D8FA57634}"/>
              </a:ext>
            </a:extLst>
          </p:cNvPr>
          <p:cNvSpPr txBox="1"/>
          <p:nvPr/>
        </p:nvSpPr>
        <p:spPr>
          <a:xfrm>
            <a:off x="0" y="4864636"/>
            <a:ext cx="9143998" cy="189474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1600" b="1">
                <a:solidFill>
                  <a:schemeClr val="tx1"/>
                </a:solidFill>
                <a:latin typeface="Times New Roman" panose="02020603050405020304" pitchFamily="18" charset="0"/>
                <a:cs typeface="Times New Roman" panose="02020603050405020304" pitchFamily="18" charset="0"/>
              </a:rPr>
              <a:t>TRƯỜNG ĐẠI HỌC ĐIỆN LỰC</a:t>
            </a:r>
          </a:p>
          <a:p>
            <a:pPr algn="just">
              <a:lnSpc>
                <a:spcPct val="150000"/>
              </a:lnSpc>
            </a:pPr>
            <a:r>
              <a:rPr lang="en-US" sz="1600">
                <a:solidFill>
                  <a:schemeClr val="tx1"/>
                </a:solidFill>
                <a:latin typeface="Times New Roman" panose="02020603050405020304" pitchFamily="18" charset="0"/>
                <a:cs typeface="Times New Roman" panose="02020603050405020304" pitchFamily="18" charset="0"/>
              </a:rPr>
              <a:t>Em xin được gửi lời cảm ơn, tri ân chân thành và sâu sắc nhất đến thầy cô khoa Công nghệ thông tin, đặc biệt là cô Lê Thị Trang Linh cùng với các thầy cô trong hội đồng chấm thi bảo vệ đồ án tốt nghiệp. Cảm ơn thầy cô đã hỗ trợ, đã hết lòng chỉ dạy những kiến thức hay và bổ ích cho em trong suốt gần 5 năm qua. Chúc thầy cô dồi dào sức khỏe, đạt được nhiều thành công trong công tác trồng người. Em xin chân thành cảm ơn!</a:t>
            </a:r>
            <a:endParaRPr lang="en-US" sz="2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124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1000"/>
                                        <p:tgtEl>
                                          <p:spTgt spid="2">
                                            <p:txEl>
                                              <p:pRg st="0" end="0"/>
                                            </p:txEl>
                                          </p:spTgt>
                                        </p:tgtEl>
                                      </p:cBhvr>
                                    </p:animEffect>
                                    <p:anim calcmode="lin" valueType="num">
                                      <p:cBhvr>
                                        <p:cTn id="1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NỘI DUNG BAO GỒM 5 PHẦN CHÍNH</a:t>
            </a:r>
          </a:p>
        </p:txBody>
      </p:sp>
      <p:sp>
        <p:nvSpPr>
          <p:cNvPr id="29" name="Pentagon 48">
            <a:extLst>
              <a:ext uri="{FF2B5EF4-FFF2-40B4-BE49-F238E27FC236}">
                <a16:creationId xmlns:a16="http://schemas.microsoft.com/office/drawing/2014/main" id="{BA35AA8C-3872-871B-C323-D1892C249CFA}"/>
              </a:ext>
            </a:extLst>
          </p:cNvPr>
          <p:cNvSpPr/>
          <p:nvPr/>
        </p:nvSpPr>
        <p:spPr>
          <a:xfrm>
            <a:off x="1713317" y="1989407"/>
            <a:ext cx="1116184" cy="576000"/>
          </a:xfrm>
          <a:prstGeom prst="homePlate">
            <a:avLst>
              <a:gd name="adj" fmla="val 5491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Rectangle 2">
            <a:extLst>
              <a:ext uri="{FF2B5EF4-FFF2-40B4-BE49-F238E27FC236}">
                <a16:creationId xmlns:a16="http://schemas.microsoft.com/office/drawing/2014/main" id="{8404C593-48CB-E485-CE16-19A4F8F4FA53}"/>
              </a:ext>
            </a:extLst>
          </p:cNvPr>
          <p:cNvSpPr/>
          <p:nvPr/>
        </p:nvSpPr>
        <p:spPr>
          <a:xfrm>
            <a:off x="2626468" y="1989407"/>
            <a:ext cx="4979315"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a:solidFill>
                  <a:schemeClr val="tx1"/>
                </a:solidFill>
                <a:latin typeface="Times New Roman" panose="02020603050405020304" pitchFamily="18" charset="0"/>
                <a:cs typeface="Times New Roman" panose="02020603050405020304" pitchFamily="18" charset="0"/>
              </a:rPr>
              <a:t>Lý do và mục đích lựa chọn đề tài</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520C5BB-5E85-68BC-D912-249549CDFFF6}"/>
              </a:ext>
            </a:extLst>
          </p:cNvPr>
          <p:cNvSpPr txBox="1"/>
          <p:nvPr/>
        </p:nvSpPr>
        <p:spPr>
          <a:xfrm>
            <a:off x="1867573" y="206196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32" name="Pentagon 48">
            <a:extLst>
              <a:ext uri="{FF2B5EF4-FFF2-40B4-BE49-F238E27FC236}">
                <a16:creationId xmlns:a16="http://schemas.microsoft.com/office/drawing/2014/main" id="{5F7D5CDE-A285-CF77-836E-1DB17AB7E3B7}"/>
              </a:ext>
            </a:extLst>
          </p:cNvPr>
          <p:cNvSpPr/>
          <p:nvPr/>
        </p:nvSpPr>
        <p:spPr>
          <a:xfrm>
            <a:off x="1713317" y="2813016"/>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3" name="Rectangle 2">
            <a:extLst>
              <a:ext uri="{FF2B5EF4-FFF2-40B4-BE49-F238E27FC236}">
                <a16:creationId xmlns:a16="http://schemas.microsoft.com/office/drawing/2014/main" id="{7F7B76EA-2B13-3BD6-E045-AD747C240537}"/>
              </a:ext>
            </a:extLst>
          </p:cNvPr>
          <p:cNvSpPr/>
          <p:nvPr/>
        </p:nvSpPr>
        <p:spPr>
          <a:xfrm>
            <a:off x="2626468" y="2813016"/>
            <a:ext cx="4979315"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a:solidFill>
                  <a:schemeClr val="tx1"/>
                </a:solidFill>
                <a:latin typeface="Times New Roman" panose="02020603050405020304" pitchFamily="18" charset="0"/>
                <a:cs typeface="Times New Roman" panose="02020603050405020304" pitchFamily="18" charset="0"/>
              </a:rPr>
              <a:t>Phân tích và thiết kế hệ thống</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BE54609-93BA-75A1-9320-C8838A76BE76}"/>
              </a:ext>
            </a:extLst>
          </p:cNvPr>
          <p:cNvSpPr txBox="1"/>
          <p:nvPr/>
        </p:nvSpPr>
        <p:spPr>
          <a:xfrm>
            <a:off x="1867573" y="2885572"/>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02</a:t>
            </a:r>
            <a:endParaRPr lang="en-US" altLang="ko-KR" sz="2800" b="1" dirty="0">
              <a:solidFill>
                <a:schemeClr val="bg1"/>
              </a:solidFill>
              <a:cs typeface="Arial" pitchFamily="34" charset="0"/>
            </a:endParaRPr>
          </a:p>
        </p:txBody>
      </p:sp>
      <p:sp>
        <p:nvSpPr>
          <p:cNvPr id="35" name="Pentagon 48">
            <a:extLst>
              <a:ext uri="{FF2B5EF4-FFF2-40B4-BE49-F238E27FC236}">
                <a16:creationId xmlns:a16="http://schemas.microsoft.com/office/drawing/2014/main" id="{3EBCAFB4-207F-57EF-6938-9D1CBCC74816}"/>
              </a:ext>
            </a:extLst>
          </p:cNvPr>
          <p:cNvSpPr/>
          <p:nvPr/>
        </p:nvSpPr>
        <p:spPr>
          <a:xfrm>
            <a:off x="1713317" y="3636625"/>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Rectangle 2">
            <a:extLst>
              <a:ext uri="{FF2B5EF4-FFF2-40B4-BE49-F238E27FC236}">
                <a16:creationId xmlns:a16="http://schemas.microsoft.com/office/drawing/2014/main" id="{431CE3E0-47CA-CDE9-3F17-624968461735}"/>
              </a:ext>
            </a:extLst>
          </p:cNvPr>
          <p:cNvSpPr/>
          <p:nvPr/>
        </p:nvSpPr>
        <p:spPr>
          <a:xfrm>
            <a:off x="2626468" y="3636625"/>
            <a:ext cx="4979315"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a:solidFill>
                  <a:schemeClr val="tx1"/>
                </a:solidFill>
                <a:latin typeface="Times New Roman" panose="02020603050405020304" pitchFamily="18" charset="0"/>
                <a:cs typeface="Times New Roman" panose="02020603050405020304" pitchFamily="18" charset="0"/>
              </a:rPr>
              <a:t>Các công cụ được sử dụng</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FCA8AE8A-6509-CDD8-27F3-0CDEDC4ADFF7}"/>
              </a:ext>
            </a:extLst>
          </p:cNvPr>
          <p:cNvSpPr txBox="1"/>
          <p:nvPr/>
        </p:nvSpPr>
        <p:spPr>
          <a:xfrm>
            <a:off x="1867573" y="3709181"/>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8" name="Pentagon 48">
            <a:extLst>
              <a:ext uri="{FF2B5EF4-FFF2-40B4-BE49-F238E27FC236}">
                <a16:creationId xmlns:a16="http://schemas.microsoft.com/office/drawing/2014/main" id="{F41A30F8-A1BF-1196-A58C-0B96D0ECB9EB}"/>
              </a:ext>
            </a:extLst>
          </p:cNvPr>
          <p:cNvSpPr/>
          <p:nvPr/>
        </p:nvSpPr>
        <p:spPr>
          <a:xfrm>
            <a:off x="1713317" y="4460234"/>
            <a:ext cx="1116184" cy="576000"/>
          </a:xfrm>
          <a:prstGeom prst="homePlate">
            <a:avLst>
              <a:gd name="adj" fmla="val 5491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9" name="Rectangle 2">
            <a:extLst>
              <a:ext uri="{FF2B5EF4-FFF2-40B4-BE49-F238E27FC236}">
                <a16:creationId xmlns:a16="http://schemas.microsoft.com/office/drawing/2014/main" id="{6CA947F0-68C3-55B9-2498-CDD3E4D04C75}"/>
              </a:ext>
            </a:extLst>
          </p:cNvPr>
          <p:cNvSpPr/>
          <p:nvPr/>
        </p:nvSpPr>
        <p:spPr>
          <a:xfrm>
            <a:off x="2626468" y="4460234"/>
            <a:ext cx="4979315"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a:solidFill>
                  <a:schemeClr val="tx1"/>
                </a:solidFill>
                <a:latin typeface="Times New Roman" panose="02020603050405020304" pitchFamily="18" charset="0"/>
                <a:cs typeface="Times New Roman" panose="02020603050405020304" pitchFamily="18" charset="0"/>
              </a:rPr>
              <a:t>Kết quả thử nghiệm chương trình</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CFC792C-2CA4-1C0F-6EDC-FD54EF346F25}"/>
              </a:ext>
            </a:extLst>
          </p:cNvPr>
          <p:cNvSpPr txBox="1"/>
          <p:nvPr/>
        </p:nvSpPr>
        <p:spPr>
          <a:xfrm>
            <a:off x="1867573" y="4532790"/>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p>
        </p:txBody>
      </p:sp>
      <p:sp>
        <p:nvSpPr>
          <p:cNvPr id="41" name="Pentagon 48">
            <a:extLst>
              <a:ext uri="{FF2B5EF4-FFF2-40B4-BE49-F238E27FC236}">
                <a16:creationId xmlns:a16="http://schemas.microsoft.com/office/drawing/2014/main" id="{73A089FE-7460-9F0C-ED77-A1BCFDFE74DA}"/>
              </a:ext>
            </a:extLst>
          </p:cNvPr>
          <p:cNvSpPr/>
          <p:nvPr/>
        </p:nvSpPr>
        <p:spPr>
          <a:xfrm>
            <a:off x="1713317" y="5276079"/>
            <a:ext cx="1116184" cy="576000"/>
          </a:xfrm>
          <a:prstGeom prst="homePlate">
            <a:avLst>
              <a:gd name="adj" fmla="val 5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Rectangle 2">
            <a:extLst>
              <a:ext uri="{FF2B5EF4-FFF2-40B4-BE49-F238E27FC236}">
                <a16:creationId xmlns:a16="http://schemas.microsoft.com/office/drawing/2014/main" id="{AA219ED7-3EE2-FF43-8C78-AE4F09906A38}"/>
              </a:ext>
            </a:extLst>
          </p:cNvPr>
          <p:cNvSpPr/>
          <p:nvPr/>
        </p:nvSpPr>
        <p:spPr>
          <a:xfrm>
            <a:off x="2626468" y="5276079"/>
            <a:ext cx="4979315"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a:solidFill>
                  <a:schemeClr val="tx1"/>
                </a:solidFill>
                <a:latin typeface="Times New Roman" panose="02020603050405020304" pitchFamily="18" charset="0"/>
                <a:cs typeface="Times New Roman" panose="02020603050405020304" pitchFamily="18" charset="0"/>
              </a:rPr>
              <a:t>Kết luận</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DBDD14B5-90F9-3E19-88B7-B679C1AA7D63}"/>
              </a:ext>
            </a:extLst>
          </p:cNvPr>
          <p:cNvSpPr txBox="1"/>
          <p:nvPr/>
        </p:nvSpPr>
        <p:spPr>
          <a:xfrm>
            <a:off x="1867573" y="5348635"/>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05</a:t>
            </a:r>
            <a:endParaRPr lang="en-US" altLang="ko-KR" sz="2800" b="1" dirty="0">
              <a:solidFill>
                <a:schemeClr val="bg1"/>
              </a:solidFill>
              <a:cs typeface="Arial" pitchFamily="34" charset="0"/>
            </a:endParaRPr>
          </a:p>
        </p:txBody>
      </p:sp>
    </p:spTree>
    <p:extLst>
      <p:ext uri="{BB962C8B-B14F-4D97-AF65-F5344CB8AC3E}">
        <p14:creationId xmlns:p14="http://schemas.microsoft.com/office/powerpoint/2010/main" val="1390095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80">
                                          <p:stCondLst>
                                            <p:cond delay="0"/>
                                          </p:stCondLst>
                                        </p:cTn>
                                        <p:tgtEl>
                                          <p:spTgt spid="29"/>
                                        </p:tgtEl>
                                      </p:cBhvr>
                                    </p:animEffect>
                                    <p:anim calcmode="lin" valueType="num">
                                      <p:cBhvr>
                                        <p:cTn id="1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3" dur="26">
                                          <p:stCondLst>
                                            <p:cond delay="650"/>
                                          </p:stCondLst>
                                        </p:cTn>
                                        <p:tgtEl>
                                          <p:spTgt spid="29"/>
                                        </p:tgtEl>
                                      </p:cBhvr>
                                      <p:to x="100000" y="60000"/>
                                    </p:animScale>
                                    <p:animScale>
                                      <p:cBhvr>
                                        <p:cTn id="24" dur="166" decel="50000">
                                          <p:stCondLst>
                                            <p:cond delay="676"/>
                                          </p:stCondLst>
                                        </p:cTn>
                                        <p:tgtEl>
                                          <p:spTgt spid="29"/>
                                        </p:tgtEl>
                                      </p:cBhvr>
                                      <p:to x="100000" y="100000"/>
                                    </p:animScale>
                                    <p:animScale>
                                      <p:cBhvr>
                                        <p:cTn id="25" dur="26">
                                          <p:stCondLst>
                                            <p:cond delay="1312"/>
                                          </p:stCondLst>
                                        </p:cTn>
                                        <p:tgtEl>
                                          <p:spTgt spid="29"/>
                                        </p:tgtEl>
                                      </p:cBhvr>
                                      <p:to x="100000" y="80000"/>
                                    </p:animScale>
                                    <p:animScale>
                                      <p:cBhvr>
                                        <p:cTn id="26" dur="166" decel="50000">
                                          <p:stCondLst>
                                            <p:cond delay="1338"/>
                                          </p:stCondLst>
                                        </p:cTn>
                                        <p:tgtEl>
                                          <p:spTgt spid="29"/>
                                        </p:tgtEl>
                                      </p:cBhvr>
                                      <p:to x="100000" y="100000"/>
                                    </p:animScale>
                                    <p:animScale>
                                      <p:cBhvr>
                                        <p:cTn id="27" dur="26">
                                          <p:stCondLst>
                                            <p:cond delay="1642"/>
                                          </p:stCondLst>
                                        </p:cTn>
                                        <p:tgtEl>
                                          <p:spTgt spid="29"/>
                                        </p:tgtEl>
                                      </p:cBhvr>
                                      <p:to x="100000" y="90000"/>
                                    </p:animScale>
                                    <p:animScale>
                                      <p:cBhvr>
                                        <p:cTn id="28" dur="166" decel="50000">
                                          <p:stCondLst>
                                            <p:cond delay="1668"/>
                                          </p:stCondLst>
                                        </p:cTn>
                                        <p:tgtEl>
                                          <p:spTgt spid="29"/>
                                        </p:tgtEl>
                                      </p:cBhvr>
                                      <p:to x="100000" y="100000"/>
                                    </p:animScale>
                                    <p:animScale>
                                      <p:cBhvr>
                                        <p:cTn id="29" dur="26">
                                          <p:stCondLst>
                                            <p:cond delay="1808"/>
                                          </p:stCondLst>
                                        </p:cTn>
                                        <p:tgtEl>
                                          <p:spTgt spid="29"/>
                                        </p:tgtEl>
                                      </p:cBhvr>
                                      <p:to x="100000" y="95000"/>
                                    </p:animScale>
                                    <p:animScale>
                                      <p:cBhvr>
                                        <p:cTn id="30" dur="166" decel="50000">
                                          <p:stCondLst>
                                            <p:cond delay="1834"/>
                                          </p:stCondLst>
                                        </p:cTn>
                                        <p:tgtEl>
                                          <p:spTgt spid="29"/>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80">
                                          <p:stCondLst>
                                            <p:cond delay="0"/>
                                          </p:stCondLst>
                                        </p:cTn>
                                        <p:tgtEl>
                                          <p:spTgt spid="30"/>
                                        </p:tgtEl>
                                      </p:cBhvr>
                                    </p:animEffect>
                                    <p:anim calcmode="lin" valueType="num">
                                      <p:cBhvr>
                                        <p:cTn id="34"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39" dur="26">
                                          <p:stCondLst>
                                            <p:cond delay="650"/>
                                          </p:stCondLst>
                                        </p:cTn>
                                        <p:tgtEl>
                                          <p:spTgt spid="30"/>
                                        </p:tgtEl>
                                      </p:cBhvr>
                                      <p:to x="100000" y="60000"/>
                                    </p:animScale>
                                    <p:animScale>
                                      <p:cBhvr>
                                        <p:cTn id="40" dur="166" decel="50000">
                                          <p:stCondLst>
                                            <p:cond delay="676"/>
                                          </p:stCondLst>
                                        </p:cTn>
                                        <p:tgtEl>
                                          <p:spTgt spid="30"/>
                                        </p:tgtEl>
                                      </p:cBhvr>
                                      <p:to x="100000" y="100000"/>
                                    </p:animScale>
                                    <p:animScale>
                                      <p:cBhvr>
                                        <p:cTn id="41" dur="26">
                                          <p:stCondLst>
                                            <p:cond delay="1312"/>
                                          </p:stCondLst>
                                        </p:cTn>
                                        <p:tgtEl>
                                          <p:spTgt spid="30"/>
                                        </p:tgtEl>
                                      </p:cBhvr>
                                      <p:to x="100000" y="80000"/>
                                    </p:animScale>
                                    <p:animScale>
                                      <p:cBhvr>
                                        <p:cTn id="42" dur="166" decel="50000">
                                          <p:stCondLst>
                                            <p:cond delay="1338"/>
                                          </p:stCondLst>
                                        </p:cTn>
                                        <p:tgtEl>
                                          <p:spTgt spid="30"/>
                                        </p:tgtEl>
                                      </p:cBhvr>
                                      <p:to x="100000" y="100000"/>
                                    </p:animScale>
                                    <p:animScale>
                                      <p:cBhvr>
                                        <p:cTn id="43" dur="26">
                                          <p:stCondLst>
                                            <p:cond delay="1642"/>
                                          </p:stCondLst>
                                        </p:cTn>
                                        <p:tgtEl>
                                          <p:spTgt spid="30"/>
                                        </p:tgtEl>
                                      </p:cBhvr>
                                      <p:to x="100000" y="90000"/>
                                    </p:animScale>
                                    <p:animScale>
                                      <p:cBhvr>
                                        <p:cTn id="44" dur="166" decel="50000">
                                          <p:stCondLst>
                                            <p:cond delay="1668"/>
                                          </p:stCondLst>
                                        </p:cTn>
                                        <p:tgtEl>
                                          <p:spTgt spid="30"/>
                                        </p:tgtEl>
                                      </p:cBhvr>
                                      <p:to x="100000" y="100000"/>
                                    </p:animScale>
                                    <p:animScale>
                                      <p:cBhvr>
                                        <p:cTn id="45" dur="26">
                                          <p:stCondLst>
                                            <p:cond delay="1808"/>
                                          </p:stCondLst>
                                        </p:cTn>
                                        <p:tgtEl>
                                          <p:spTgt spid="30"/>
                                        </p:tgtEl>
                                      </p:cBhvr>
                                      <p:to x="100000" y="95000"/>
                                    </p:animScale>
                                    <p:animScale>
                                      <p:cBhvr>
                                        <p:cTn id="46" dur="166" decel="50000">
                                          <p:stCondLst>
                                            <p:cond delay="1834"/>
                                          </p:stCondLst>
                                        </p:cTn>
                                        <p:tgtEl>
                                          <p:spTgt spid="30"/>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580">
                                          <p:stCondLst>
                                            <p:cond delay="0"/>
                                          </p:stCondLst>
                                        </p:cTn>
                                        <p:tgtEl>
                                          <p:spTgt spid="31"/>
                                        </p:tgtEl>
                                      </p:cBhvr>
                                    </p:animEffect>
                                    <p:anim calcmode="lin" valueType="num">
                                      <p:cBhvr>
                                        <p:cTn id="5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5" dur="26">
                                          <p:stCondLst>
                                            <p:cond delay="650"/>
                                          </p:stCondLst>
                                        </p:cTn>
                                        <p:tgtEl>
                                          <p:spTgt spid="31"/>
                                        </p:tgtEl>
                                      </p:cBhvr>
                                      <p:to x="100000" y="60000"/>
                                    </p:animScale>
                                    <p:animScale>
                                      <p:cBhvr>
                                        <p:cTn id="56" dur="166" decel="50000">
                                          <p:stCondLst>
                                            <p:cond delay="676"/>
                                          </p:stCondLst>
                                        </p:cTn>
                                        <p:tgtEl>
                                          <p:spTgt spid="31"/>
                                        </p:tgtEl>
                                      </p:cBhvr>
                                      <p:to x="100000" y="100000"/>
                                    </p:animScale>
                                    <p:animScale>
                                      <p:cBhvr>
                                        <p:cTn id="57" dur="26">
                                          <p:stCondLst>
                                            <p:cond delay="1312"/>
                                          </p:stCondLst>
                                        </p:cTn>
                                        <p:tgtEl>
                                          <p:spTgt spid="31"/>
                                        </p:tgtEl>
                                      </p:cBhvr>
                                      <p:to x="100000" y="80000"/>
                                    </p:animScale>
                                    <p:animScale>
                                      <p:cBhvr>
                                        <p:cTn id="58" dur="166" decel="50000">
                                          <p:stCondLst>
                                            <p:cond delay="1338"/>
                                          </p:stCondLst>
                                        </p:cTn>
                                        <p:tgtEl>
                                          <p:spTgt spid="31"/>
                                        </p:tgtEl>
                                      </p:cBhvr>
                                      <p:to x="100000" y="100000"/>
                                    </p:animScale>
                                    <p:animScale>
                                      <p:cBhvr>
                                        <p:cTn id="59" dur="26">
                                          <p:stCondLst>
                                            <p:cond delay="1642"/>
                                          </p:stCondLst>
                                        </p:cTn>
                                        <p:tgtEl>
                                          <p:spTgt spid="31"/>
                                        </p:tgtEl>
                                      </p:cBhvr>
                                      <p:to x="100000" y="90000"/>
                                    </p:animScale>
                                    <p:animScale>
                                      <p:cBhvr>
                                        <p:cTn id="60" dur="166" decel="50000">
                                          <p:stCondLst>
                                            <p:cond delay="1668"/>
                                          </p:stCondLst>
                                        </p:cTn>
                                        <p:tgtEl>
                                          <p:spTgt spid="31"/>
                                        </p:tgtEl>
                                      </p:cBhvr>
                                      <p:to x="100000" y="100000"/>
                                    </p:animScale>
                                    <p:animScale>
                                      <p:cBhvr>
                                        <p:cTn id="61" dur="26">
                                          <p:stCondLst>
                                            <p:cond delay="1808"/>
                                          </p:stCondLst>
                                        </p:cTn>
                                        <p:tgtEl>
                                          <p:spTgt spid="31"/>
                                        </p:tgtEl>
                                      </p:cBhvr>
                                      <p:to x="100000" y="95000"/>
                                    </p:animScale>
                                    <p:animScale>
                                      <p:cBhvr>
                                        <p:cTn id="62" dur="166" decel="50000">
                                          <p:stCondLst>
                                            <p:cond delay="1834"/>
                                          </p:stCondLst>
                                        </p:cTn>
                                        <p:tgtEl>
                                          <p:spTgt spid="31"/>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80">
                                          <p:stCondLst>
                                            <p:cond delay="0"/>
                                          </p:stCondLst>
                                        </p:cTn>
                                        <p:tgtEl>
                                          <p:spTgt spid="32"/>
                                        </p:tgtEl>
                                      </p:cBhvr>
                                    </p:animEffect>
                                    <p:anim calcmode="lin" valueType="num">
                                      <p:cBhvr>
                                        <p:cTn id="6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73" dur="26">
                                          <p:stCondLst>
                                            <p:cond delay="650"/>
                                          </p:stCondLst>
                                        </p:cTn>
                                        <p:tgtEl>
                                          <p:spTgt spid="32"/>
                                        </p:tgtEl>
                                      </p:cBhvr>
                                      <p:to x="100000" y="60000"/>
                                    </p:animScale>
                                    <p:animScale>
                                      <p:cBhvr>
                                        <p:cTn id="74" dur="166" decel="50000">
                                          <p:stCondLst>
                                            <p:cond delay="676"/>
                                          </p:stCondLst>
                                        </p:cTn>
                                        <p:tgtEl>
                                          <p:spTgt spid="32"/>
                                        </p:tgtEl>
                                      </p:cBhvr>
                                      <p:to x="100000" y="100000"/>
                                    </p:animScale>
                                    <p:animScale>
                                      <p:cBhvr>
                                        <p:cTn id="75" dur="26">
                                          <p:stCondLst>
                                            <p:cond delay="1312"/>
                                          </p:stCondLst>
                                        </p:cTn>
                                        <p:tgtEl>
                                          <p:spTgt spid="32"/>
                                        </p:tgtEl>
                                      </p:cBhvr>
                                      <p:to x="100000" y="80000"/>
                                    </p:animScale>
                                    <p:animScale>
                                      <p:cBhvr>
                                        <p:cTn id="76" dur="166" decel="50000">
                                          <p:stCondLst>
                                            <p:cond delay="1338"/>
                                          </p:stCondLst>
                                        </p:cTn>
                                        <p:tgtEl>
                                          <p:spTgt spid="32"/>
                                        </p:tgtEl>
                                      </p:cBhvr>
                                      <p:to x="100000" y="100000"/>
                                    </p:animScale>
                                    <p:animScale>
                                      <p:cBhvr>
                                        <p:cTn id="77" dur="26">
                                          <p:stCondLst>
                                            <p:cond delay="1642"/>
                                          </p:stCondLst>
                                        </p:cTn>
                                        <p:tgtEl>
                                          <p:spTgt spid="32"/>
                                        </p:tgtEl>
                                      </p:cBhvr>
                                      <p:to x="100000" y="90000"/>
                                    </p:animScale>
                                    <p:animScale>
                                      <p:cBhvr>
                                        <p:cTn id="78" dur="166" decel="50000">
                                          <p:stCondLst>
                                            <p:cond delay="1668"/>
                                          </p:stCondLst>
                                        </p:cTn>
                                        <p:tgtEl>
                                          <p:spTgt spid="32"/>
                                        </p:tgtEl>
                                      </p:cBhvr>
                                      <p:to x="100000" y="100000"/>
                                    </p:animScale>
                                    <p:animScale>
                                      <p:cBhvr>
                                        <p:cTn id="79" dur="26">
                                          <p:stCondLst>
                                            <p:cond delay="1808"/>
                                          </p:stCondLst>
                                        </p:cTn>
                                        <p:tgtEl>
                                          <p:spTgt spid="32"/>
                                        </p:tgtEl>
                                      </p:cBhvr>
                                      <p:to x="100000" y="95000"/>
                                    </p:animScale>
                                    <p:animScale>
                                      <p:cBhvr>
                                        <p:cTn id="80" dur="166" decel="50000">
                                          <p:stCondLst>
                                            <p:cond delay="1834"/>
                                          </p:stCondLst>
                                        </p:cTn>
                                        <p:tgtEl>
                                          <p:spTgt spid="32"/>
                                        </p:tgtEl>
                                      </p:cBhvr>
                                      <p:to x="100000" y="100000"/>
                                    </p:animScale>
                                  </p:childTnLst>
                                </p:cTn>
                              </p:par>
                              <p:par>
                                <p:cTn id="81" presetID="26"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80">
                                          <p:stCondLst>
                                            <p:cond delay="0"/>
                                          </p:stCondLst>
                                        </p:cTn>
                                        <p:tgtEl>
                                          <p:spTgt spid="33"/>
                                        </p:tgtEl>
                                      </p:cBhvr>
                                    </p:animEffect>
                                    <p:anim calcmode="lin" valueType="num">
                                      <p:cBhvr>
                                        <p:cTn id="84"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89" dur="26">
                                          <p:stCondLst>
                                            <p:cond delay="650"/>
                                          </p:stCondLst>
                                        </p:cTn>
                                        <p:tgtEl>
                                          <p:spTgt spid="33"/>
                                        </p:tgtEl>
                                      </p:cBhvr>
                                      <p:to x="100000" y="60000"/>
                                    </p:animScale>
                                    <p:animScale>
                                      <p:cBhvr>
                                        <p:cTn id="90" dur="166" decel="50000">
                                          <p:stCondLst>
                                            <p:cond delay="676"/>
                                          </p:stCondLst>
                                        </p:cTn>
                                        <p:tgtEl>
                                          <p:spTgt spid="33"/>
                                        </p:tgtEl>
                                      </p:cBhvr>
                                      <p:to x="100000" y="100000"/>
                                    </p:animScale>
                                    <p:animScale>
                                      <p:cBhvr>
                                        <p:cTn id="91" dur="26">
                                          <p:stCondLst>
                                            <p:cond delay="1312"/>
                                          </p:stCondLst>
                                        </p:cTn>
                                        <p:tgtEl>
                                          <p:spTgt spid="33"/>
                                        </p:tgtEl>
                                      </p:cBhvr>
                                      <p:to x="100000" y="80000"/>
                                    </p:animScale>
                                    <p:animScale>
                                      <p:cBhvr>
                                        <p:cTn id="92" dur="166" decel="50000">
                                          <p:stCondLst>
                                            <p:cond delay="1338"/>
                                          </p:stCondLst>
                                        </p:cTn>
                                        <p:tgtEl>
                                          <p:spTgt spid="33"/>
                                        </p:tgtEl>
                                      </p:cBhvr>
                                      <p:to x="100000" y="100000"/>
                                    </p:animScale>
                                    <p:animScale>
                                      <p:cBhvr>
                                        <p:cTn id="93" dur="26">
                                          <p:stCondLst>
                                            <p:cond delay="1642"/>
                                          </p:stCondLst>
                                        </p:cTn>
                                        <p:tgtEl>
                                          <p:spTgt spid="33"/>
                                        </p:tgtEl>
                                      </p:cBhvr>
                                      <p:to x="100000" y="90000"/>
                                    </p:animScale>
                                    <p:animScale>
                                      <p:cBhvr>
                                        <p:cTn id="94" dur="166" decel="50000">
                                          <p:stCondLst>
                                            <p:cond delay="1668"/>
                                          </p:stCondLst>
                                        </p:cTn>
                                        <p:tgtEl>
                                          <p:spTgt spid="33"/>
                                        </p:tgtEl>
                                      </p:cBhvr>
                                      <p:to x="100000" y="100000"/>
                                    </p:animScale>
                                    <p:animScale>
                                      <p:cBhvr>
                                        <p:cTn id="95" dur="26">
                                          <p:stCondLst>
                                            <p:cond delay="1808"/>
                                          </p:stCondLst>
                                        </p:cTn>
                                        <p:tgtEl>
                                          <p:spTgt spid="33"/>
                                        </p:tgtEl>
                                      </p:cBhvr>
                                      <p:to x="100000" y="95000"/>
                                    </p:animScale>
                                    <p:animScale>
                                      <p:cBhvr>
                                        <p:cTn id="96" dur="166" decel="50000">
                                          <p:stCondLst>
                                            <p:cond delay="1834"/>
                                          </p:stCondLst>
                                        </p:cTn>
                                        <p:tgtEl>
                                          <p:spTgt spid="33"/>
                                        </p:tgtEl>
                                      </p:cBhvr>
                                      <p:to x="100000" y="100000"/>
                                    </p:animScale>
                                  </p:childTnLst>
                                </p:cTn>
                              </p:par>
                              <p:par>
                                <p:cTn id="97" presetID="26"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wipe(down)">
                                      <p:cBhvr>
                                        <p:cTn id="99" dur="580">
                                          <p:stCondLst>
                                            <p:cond delay="0"/>
                                          </p:stCondLst>
                                        </p:cTn>
                                        <p:tgtEl>
                                          <p:spTgt spid="34"/>
                                        </p:tgtEl>
                                      </p:cBhvr>
                                    </p:animEffect>
                                    <p:anim calcmode="lin" valueType="num">
                                      <p:cBhvr>
                                        <p:cTn id="10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05" dur="26">
                                          <p:stCondLst>
                                            <p:cond delay="650"/>
                                          </p:stCondLst>
                                        </p:cTn>
                                        <p:tgtEl>
                                          <p:spTgt spid="34"/>
                                        </p:tgtEl>
                                      </p:cBhvr>
                                      <p:to x="100000" y="60000"/>
                                    </p:animScale>
                                    <p:animScale>
                                      <p:cBhvr>
                                        <p:cTn id="106" dur="166" decel="50000">
                                          <p:stCondLst>
                                            <p:cond delay="676"/>
                                          </p:stCondLst>
                                        </p:cTn>
                                        <p:tgtEl>
                                          <p:spTgt spid="34"/>
                                        </p:tgtEl>
                                      </p:cBhvr>
                                      <p:to x="100000" y="100000"/>
                                    </p:animScale>
                                    <p:animScale>
                                      <p:cBhvr>
                                        <p:cTn id="107" dur="26">
                                          <p:stCondLst>
                                            <p:cond delay="1312"/>
                                          </p:stCondLst>
                                        </p:cTn>
                                        <p:tgtEl>
                                          <p:spTgt spid="34"/>
                                        </p:tgtEl>
                                      </p:cBhvr>
                                      <p:to x="100000" y="80000"/>
                                    </p:animScale>
                                    <p:animScale>
                                      <p:cBhvr>
                                        <p:cTn id="108" dur="166" decel="50000">
                                          <p:stCondLst>
                                            <p:cond delay="1338"/>
                                          </p:stCondLst>
                                        </p:cTn>
                                        <p:tgtEl>
                                          <p:spTgt spid="34"/>
                                        </p:tgtEl>
                                      </p:cBhvr>
                                      <p:to x="100000" y="100000"/>
                                    </p:animScale>
                                    <p:animScale>
                                      <p:cBhvr>
                                        <p:cTn id="109" dur="26">
                                          <p:stCondLst>
                                            <p:cond delay="1642"/>
                                          </p:stCondLst>
                                        </p:cTn>
                                        <p:tgtEl>
                                          <p:spTgt spid="34"/>
                                        </p:tgtEl>
                                      </p:cBhvr>
                                      <p:to x="100000" y="90000"/>
                                    </p:animScale>
                                    <p:animScale>
                                      <p:cBhvr>
                                        <p:cTn id="110" dur="166" decel="50000">
                                          <p:stCondLst>
                                            <p:cond delay="1668"/>
                                          </p:stCondLst>
                                        </p:cTn>
                                        <p:tgtEl>
                                          <p:spTgt spid="34"/>
                                        </p:tgtEl>
                                      </p:cBhvr>
                                      <p:to x="100000" y="100000"/>
                                    </p:animScale>
                                    <p:animScale>
                                      <p:cBhvr>
                                        <p:cTn id="111" dur="26">
                                          <p:stCondLst>
                                            <p:cond delay="1808"/>
                                          </p:stCondLst>
                                        </p:cTn>
                                        <p:tgtEl>
                                          <p:spTgt spid="34"/>
                                        </p:tgtEl>
                                      </p:cBhvr>
                                      <p:to x="100000" y="95000"/>
                                    </p:animScale>
                                    <p:animScale>
                                      <p:cBhvr>
                                        <p:cTn id="112" dur="166" decel="50000">
                                          <p:stCondLst>
                                            <p:cond delay="1834"/>
                                          </p:stCondLst>
                                        </p:cTn>
                                        <p:tgtEl>
                                          <p:spTgt spid="34"/>
                                        </p:tgtEl>
                                      </p:cBhvr>
                                      <p:to x="100000" y="100000"/>
                                    </p:animScale>
                                  </p:childTnLst>
                                </p:cTn>
                              </p:par>
                            </p:childTnLst>
                          </p:cTn>
                        </p:par>
                      </p:childTnLst>
                    </p:cTn>
                  </p:par>
                  <p:par>
                    <p:cTn id="113" fill="hold">
                      <p:stCondLst>
                        <p:cond delay="indefinite"/>
                      </p:stCondLst>
                      <p:childTnLst>
                        <p:par>
                          <p:cTn id="114" fill="hold">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wipe(down)">
                                      <p:cBhvr>
                                        <p:cTn id="117" dur="580">
                                          <p:stCondLst>
                                            <p:cond delay="0"/>
                                          </p:stCondLst>
                                        </p:cTn>
                                        <p:tgtEl>
                                          <p:spTgt spid="35"/>
                                        </p:tgtEl>
                                      </p:cBhvr>
                                    </p:animEffect>
                                    <p:anim calcmode="lin" valueType="num">
                                      <p:cBhvr>
                                        <p:cTn id="118"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23" dur="26">
                                          <p:stCondLst>
                                            <p:cond delay="650"/>
                                          </p:stCondLst>
                                        </p:cTn>
                                        <p:tgtEl>
                                          <p:spTgt spid="35"/>
                                        </p:tgtEl>
                                      </p:cBhvr>
                                      <p:to x="100000" y="60000"/>
                                    </p:animScale>
                                    <p:animScale>
                                      <p:cBhvr>
                                        <p:cTn id="124" dur="166" decel="50000">
                                          <p:stCondLst>
                                            <p:cond delay="676"/>
                                          </p:stCondLst>
                                        </p:cTn>
                                        <p:tgtEl>
                                          <p:spTgt spid="35"/>
                                        </p:tgtEl>
                                      </p:cBhvr>
                                      <p:to x="100000" y="100000"/>
                                    </p:animScale>
                                    <p:animScale>
                                      <p:cBhvr>
                                        <p:cTn id="125" dur="26">
                                          <p:stCondLst>
                                            <p:cond delay="1312"/>
                                          </p:stCondLst>
                                        </p:cTn>
                                        <p:tgtEl>
                                          <p:spTgt spid="35"/>
                                        </p:tgtEl>
                                      </p:cBhvr>
                                      <p:to x="100000" y="80000"/>
                                    </p:animScale>
                                    <p:animScale>
                                      <p:cBhvr>
                                        <p:cTn id="126" dur="166" decel="50000">
                                          <p:stCondLst>
                                            <p:cond delay="1338"/>
                                          </p:stCondLst>
                                        </p:cTn>
                                        <p:tgtEl>
                                          <p:spTgt spid="35"/>
                                        </p:tgtEl>
                                      </p:cBhvr>
                                      <p:to x="100000" y="100000"/>
                                    </p:animScale>
                                    <p:animScale>
                                      <p:cBhvr>
                                        <p:cTn id="127" dur="26">
                                          <p:stCondLst>
                                            <p:cond delay="1642"/>
                                          </p:stCondLst>
                                        </p:cTn>
                                        <p:tgtEl>
                                          <p:spTgt spid="35"/>
                                        </p:tgtEl>
                                      </p:cBhvr>
                                      <p:to x="100000" y="90000"/>
                                    </p:animScale>
                                    <p:animScale>
                                      <p:cBhvr>
                                        <p:cTn id="128" dur="166" decel="50000">
                                          <p:stCondLst>
                                            <p:cond delay="1668"/>
                                          </p:stCondLst>
                                        </p:cTn>
                                        <p:tgtEl>
                                          <p:spTgt spid="35"/>
                                        </p:tgtEl>
                                      </p:cBhvr>
                                      <p:to x="100000" y="100000"/>
                                    </p:animScale>
                                    <p:animScale>
                                      <p:cBhvr>
                                        <p:cTn id="129" dur="26">
                                          <p:stCondLst>
                                            <p:cond delay="1808"/>
                                          </p:stCondLst>
                                        </p:cTn>
                                        <p:tgtEl>
                                          <p:spTgt spid="35"/>
                                        </p:tgtEl>
                                      </p:cBhvr>
                                      <p:to x="100000" y="95000"/>
                                    </p:animScale>
                                    <p:animScale>
                                      <p:cBhvr>
                                        <p:cTn id="130" dur="166" decel="50000">
                                          <p:stCondLst>
                                            <p:cond delay="1834"/>
                                          </p:stCondLst>
                                        </p:cTn>
                                        <p:tgtEl>
                                          <p:spTgt spid="35"/>
                                        </p:tgtEl>
                                      </p:cBhvr>
                                      <p:to x="100000" y="100000"/>
                                    </p:animScale>
                                  </p:childTnLst>
                                </p:cTn>
                              </p:par>
                              <p:par>
                                <p:cTn id="131" presetID="26" presetClass="entr" presetSubtype="0" fill="hold" grpId="0" nodeType="with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wipe(down)">
                                      <p:cBhvr>
                                        <p:cTn id="133" dur="580">
                                          <p:stCondLst>
                                            <p:cond delay="0"/>
                                          </p:stCondLst>
                                        </p:cTn>
                                        <p:tgtEl>
                                          <p:spTgt spid="36"/>
                                        </p:tgtEl>
                                      </p:cBhvr>
                                    </p:animEffect>
                                    <p:anim calcmode="lin" valueType="num">
                                      <p:cBhvr>
                                        <p:cTn id="13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39" dur="26">
                                          <p:stCondLst>
                                            <p:cond delay="650"/>
                                          </p:stCondLst>
                                        </p:cTn>
                                        <p:tgtEl>
                                          <p:spTgt spid="36"/>
                                        </p:tgtEl>
                                      </p:cBhvr>
                                      <p:to x="100000" y="60000"/>
                                    </p:animScale>
                                    <p:animScale>
                                      <p:cBhvr>
                                        <p:cTn id="140" dur="166" decel="50000">
                                          <p:stCondLst>
                                            <p:cond delay="676"/>
                                          </p:stCondLst>
                                        </p:cTn>
                                        <p:tgtEl>
                                          <p:spTgt spid="36"/>
                                        </p:tgtEl>
                                      </p:cBhvr>
                                      <p:to x="100000" y="100000"/>
                                    </p:animScale>
                                    <p:animScale>
                                      <p:cBhvr>
                                        <p:cTn id="141" dur="26">
                                          <p:stCondLst>
                                            <p:cond delay="1312"/>
                                          </p:stCondLst>
                                        </p:cTn>
                                        <p:tgtEl>
                                          <p:spTgt spid="36"/>
                                        </p:tgtEl>
                                      </p:cBhvr>
                                      <p:to x="100000" y="80000"/>
                                    </p:animScale>
                                    <p:animScale>
                                      <p:cBhvr>
                                        <p:cTn id="142" dur="166" decel="50000">
                                          <p:stCondLst>
                                            <p:cond delay="1338"/>
                                          </p:stCondLst>
                                        </p:cTn>
                                        <p:tgtEl>
                                          <p:spTgt spid="36"/>
                                        </p:tgtEl>
                                      </p:cBhvr>
                                      <p:to x="100000" y="100000"/>
                                    </p:animScale>
                                    <p:animScale>
                                      <p:cBhvr>
                                        <p:cTn id="143" dur="26">
                                          <p:stCondLst>
                                            <p:cond delay="1642"/>
                                          </p:stCondLst>
                                        </p:cTn>
                                        <p:tgtEl>
                                          <p:spTgt spid="36"/>
                                        </p:tgtEl>
                                      </p:cBhvr>
                                      <p:to x="100000" y="90000"/>
                                    </p:animScale>
                                    <p:animScale>
                                      <p:cBhvr>
                                        <p:cTn id="144" dur="166" decel="50000">
                                          <p:stCondLst>
                                            <p:cond delay="1668"/>
                                          </p:stCondLst>
                                        </p:cTn>
                                        <p:tgtEl>
                                          <p:spTgt spid="36"/>
                                        </p:tgtEl>
                                      </p:cBhvr>
                                      <p:to x="100000" y="100000"/>
                                    </p:animScale>
                                    <p:animScale>
                                      <p:cBhvr>
                                        <p:cTn id="145" dur="26">
                                          <p:stCondLst>
                                            <p:cond delay="1808"/>
                                          </p:stCondLst>
                                        </p:cTn>
                                        <p:tgtEl>
                                          <p:spTgt spid="36"/>
                                        </p:tgtEl>
                                      </p:cBhvr>
                                      <p:to x="100000" y="95000"/>
                                    </p:animScale>
                                    <p:animScale>
                                      <p:cBhvr>
                                        <p:cTn id="146" dur="166" decel="50000">
                                          <p:stCondLst>
                                            <p:cond delay="1834"/>
                                          </p:stCondLst>
                                        </p:cTn>
                                        <p:tgtEl>
                                          <p:spTgt spid="36"/>
                                        </p:tgtEl>
                                      </p:cBhvr>
                                      <p:to x="100000" y="100000"/>
                                    </p:animScale>
                                  </p:childTnLst>
                                </p:cTn>
                              </p:par>
                              <p:par>
                                <p:cTn id="147" presetID="26" presetClass="entr" presetSubtype="0" fill="hold" grpId="0" nodeType="withEffect">
                                  <p:stCondLst>
                                    <p:cond delay="0"/>
                                  </p:stCondLst>
                                  <p:childTnLst>
                                    <p:set>
                                      <p:cBhvr>
                                        <p:cTn id="148" dur="1" fill="hold">
                                          <p:stCondLst>
                                            <p:cond delay="0"/>
                                          </p:stCondLst>
                                        </p:cTn>
                                        <p:tgtEl>
                                          <p:spTgt spid="37"/>
                                        </p:tgtEl>
                                        <p:attrNameLst>
                                          <p:attrName>style.visibility</p:attrName>
                                        </p:attrNameLst>
                                      </p:cBhvr>
                                      <p:to>
                                        <p:strVal val="visible"/>
                                      </p:to>
                                    </p:set>
                                    <p:animEffect transition="in" filter="wipe(down)">
                                      <p:cBhvr>
                                        <p:cTn id="149" dur="580">
                                          <p:stCondLst>
                                            <p:cond delay="0"/>
                                          </p:stCondLst>
                                        </p:cTn>
                                        <p:tgtEl>
                                          <p:spTgt spid="37"/>
                                        </p:tgtEl>
                                      </p:cBhvr>
                                    </p:animEffect>
                                    <p:anim calcmode="lin" valueType="num">
                                      <p:cBhvr>
                                        <p:cTn id="150"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51"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52"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53"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54"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55" dur="26">
                                          <p:stCondLst>
                                            <p:cond delay="650"/>
                                          </p:stCondLst>
                                        </p:cTn>
                                        <p:tgtEl>
                                          <p:spTgt spid="37"/>
                                        </p:tgtEl>
                                      </p:cBhvr>
                                      <p:to x="100000" y="60000"/>
                                    </p:animScale>
                                    <p:animScale>
                                      <p:cBhvr>
                                        <p:cTn id="156" dur="166" decel="50000">
                                          <p:stCondLst>
                                            <p:cond delay="676"/>
                                          </p:stCondLst>
                                        </p:cTn>
                                        <p:tgtEl>
                                          <p:spTgt spid="37"/>
                                        </p:tgtEl>
                                      </p:cBhvr>
                                      <p:to x="100000" y="100000"/>
                                    </p:animScale>
                                    <p:animScale>
                                      <p:cBhvr>
                                        <p:cTn id="157" dur="26">
                                          <p:stCondLst>
                                            <p:cond delay="1312"/>
                                          </p:stCondLst>
                                        </p:cTn>
                                        <p:tgtEl>
                                          <p:spTgt spid="37"/>
                                        </p:tgtEl>
                                      </p:cBhvr>
                                      <p:to x="100000" y="80000"/>
                                    </p:animScale>
                                    <p:animScale>
                                      <p:cBhvr>
                                        <p:cTn id="158" dur="166" decel="50000">
                                          <p:stCondLst>
                                            <p:cond delay="1338"/>
                                          </p:stCondLst>
                                        </p:cTn>
                                        <p:tgtEl>
                                          <p:spTgt spid="37"/>
                                        </p:tgtEl>
                                      </p:cBhvr>
                                      <p:to x="100000" y="100000"/>
                                    </p:animScale>
                                    <p:animScale>
                                      <p:cBhvr>
                                        <p:cTn id="159" dur="26">
                                          <p:stCondLst>
                                            <p:cond delay="1642"/>
                                          </p:stCondLst>
                                        </p:cTn>
                                        <p:tgtEl>
                                          <p:spTgt spid="37"/>
                                        </p:tgtEl>
                                      </p:cBhvr>
                                      <p:to x="100000" y="90000"/>
                                    </p:animScale>
                                    <p:animScale>
                                      <p:cBhvr>
                                        <p:cTn id="160" dur="166" decel="50000">
                                          <p:stCondLst>
                                            <p:cond delay="1668"/>
                                          </p:stCondLst>
                                        </p:cTn>
                                        <p:tgtEl>
                                          <p:spTgt spid="37"/>
                                        </p:tgtEl>
                                      </p:cBhvr>
                                      <p:to x="100000" y="100000"/>
                                    </p:animScale>
                                    <p:animScale>
                                      <p:cBhvr>
                                        <p:cTn id="161" dur="26">
                                          <p:stCondLst>
                                            <p:cond delay="1808"/>
                                          </p:stCondLst>
                                        </p:cTn>
                                        <p:tgtEl>
                                          <p:spTgt spid="37"/>
                                        </p:tgtEl>
                                      </p:cBhvr>
                                      <p:to x="100000" y="95000"/>
                                    </p:animScale>
                                    <p:animScale>
                                      <p:cBhvr>
                                        <p:cTn id="162" dur="166" decel="50000">
                                          <p:stCondLst>
                                            <p:cond delay="1834"/>
                                          </p:stCondLst>
                                        </p:cTn>
                                        <p:tgtEl>
                                          <p:spTgt spid="37"/>
                                        </p:tgtEl>
                                      </p:cBhvr>
                                      <p:to x="100000" y="100000"/>
                                    </p:animScale>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38"/>
                                        </p:tgtEl>
                                        <p:attrNameLst>
                                          <p:attrName>style.visibility</p:attrName>
                                        </p:attrNameLst>
                                      </p:cBhvr>
                                      <p:to>
                                        <p:strVal val="visible"/>
                                      </p:to>
                                    </p:set>
                                    <p:animEffect transition="in" filter="wipe(down)">
                                      <p:cBhvr>
                                        <p:cTn id="167" dur="580">
                                          <p:stCondLst>
                                            <p:cond delay="0"/>
                                          </p:stCondLst>
                                        </p:cTn>
                                        <p:tgtEl>
                                          <p:spTgt spid="38"/>
                                        </p:tgtEl>
                                      </p:cBhvr>
                                    </p:animEffect>
                                    <p:anim calcmode="lin" valueType="num">
                                      <p:cBhvr>
                                        <p:cTn id="16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73" dur="26">
                                          <p:stCondLst>
                                            <p:cond delay="650"/>
                                          </p:stCondLst>
                                        </p:cTn>
                                        <p:tgtEl>
                                          <p:spTgt spid="38"/>
                                        </p:tgtEl>
                                      </p:cBhvr>
                                      <p:to x="100000" y="60000"/>
                                    </p:animScale>
                                    <p:animScale>
                                      <p:cBhvr>
                                        <p:cTn id="174" dur="166" decel="50000">
                                          <p:stCondLst>
                                            <p:cond delay="676"/>
                                          </p:stCondLst>
                                        </p:cTn>
                                        <p:tgtEl>
                                          <p:spTgt spid="38"/>
                                        </p:tgtEl>
                                      </p:cBhvr>
                                      <p:to x="100000" y="100000"/>
                                    </p:animScale>
                                    <p:animScale>
                                      <p:cBhvr>
                                        <p:cTn id="175" dur="26">
                                          <p:stCondLst>
                                            <p:cond delay="1312"/>
                                          </p:stCondLst>
                                        </p:cTn>
                                        <p:tgtEl>
                                          <p:spTgt spid="38"/>
                                        </p:tgtEl>
                                      </p:cBhvr>
                                      <p:to x="100000" y="80000"/>
                                    </p:animScale>
                                    <p:animScale>
                                      <p:cBhvr>
                                        <p:cTn id="176" dur="166" decel="50000">
                                          <p:stCondLst>
                                            <p:cond delay="1338"/>
                                          </p:stCondLst>
                                        </p:cTn>
                                        <p:tgtEl>
                                          <p:spTgt spid="38"/>
                                        </p:tgtEl>
                                      </p:cBhvr>
                                      <p:to x="100000" y="100000"/>
                                    </p:animScale>
                                    <p:animScale>
                                      <p:cBhvr>
                                        <p:cTn id="177" dur="26">
                                          <p:stCondLst>
                                            <p:cond delay="1642"/>
                                          </p:stCondLst>
                                        </p:cTn>
                                        <p:tgtEl>
                                          <p:spTgt spid="38"/>
                                        </p:tgtEl>
                                      </p:cBhvr>
                                      <p:to x="100000" y="90000"/>
                                    </p:animScale>
                                    <p:animScale>
                                      <p:cBhvr>
                                        <p:cTn id="178" dur="166" decel="50000">
                                          <p:stCondLst>
                                            <p:cond delay="1668"/>
                                          </p:stCondLst>
                                        </p:cTn>
                                        <p:tgtEl>
                                          <p:spTgt spid="38"/>
                                        </p:tgtEl>
                                      </p:cBhvr>
                                      <p:to x="100000" y="100000"/>
                                    </p:animScale>
                                    <p:animScale>
                                      <p:cBhvr>
                                        <p:cTn id="179" dur="26">
                                          <p:stCondLst>
                                            <p:cond delay="1808"/>
                                          </p:stCondLst>
                                        </p:cTn>
                                        <p:tgtEl>
                                          <p:spTgt spid="38"/>
                                        </p:tgtEl>
                                      </p:cBhvr>
                                      <p:to x="100000" y="95000"/>
                                    </p:animScale>
                                    <p:animScale>
                                      <p:cBhvr>
                                        <p:cTn id="180" dur="166" decel="50000">
                                          <p:stCondLst>
                                            <p:cond delay="1834"/>
                                          </p:stCondLst>
                                        </p:cTn>
                                        <p:tgtEl>
                                          <p:spTgt spid="38"/>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wipe(down)">
                                      <p:cBhvr>
                                        <p:cTn id="183" dur="580">
                                          <p:stCondLst>
                                            <p:cond delay="0"/>
                                          </p:stCondLst>
                                        </p:cTn>
                                        <p:tgtEl>
                                          <p:spTgt spid="39"/>
                                        </p:tgtEl>
                                      </p:cBhvr>
                                    </p:animEffect>
                                    <p:anim calcmode="lin" valueType="num">
                                      <p:cBhvr>
                                        <p:cTn id="18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89" dur="26">
                                          <p:stCondLst>
                                            <p:cond delay="650"/>
                                          </p:stCondLst>
                                        </p:cTn>
                                        <p:tgtEl>
                                          <p:spTgt spid="39"/>
                                        </p:tgtEl>
                                      </p:cBhvr>
                                      <p:to x="100000" y="60000"/>
                                    </p:animScale>
                                    <p:animScale>
                                      <p:cBhvr>
                                        <p:cTn id="190" dur="166" decel="50000">
                                          <p:stCondLst>
                                            <p:cond delay="676"/>
                                          </p:stCondLst>
                                        </p:cTn>
                                        <p:tgtEl>
                                          <p:spTgt spid="39"/>
                                        </p:tgtEl>
                                      </p:cBhvr>
                                      <p:to x="100000" y="100000"/>
                                    </p:animScale>
                                    <p:animScale>
                                      <p:cBhvr>
                                        <p:cTn id="191" dur="26">
                                          <p:stCondLst>
                                            <p:cond delay="1312"/>
                                          </p:stCondLst>
                                        </p:cTn>
                                        <p:tgtEl>
                                          <p:spTgt spid="39"/>
                                        </p:tgtEl>
                                      </p:cBhvr>
                                      <p:to x="100000" y="80000"/>
                                    </p:animScale>
                                    <p:animScale>
                                      <p:cBhvr>
                                        <p:cTn id="192" dur="166" decel="50000">
                                          <p:stCondLst>
                                            <p:cond delay="1338"/>
                                          </p:stCondLst>
                                        </p:cTn>
                                        <p:tgtEl>
                                          <p:spTgt spid="39"/>
                                        </p:tgtEl>
                                      </p:cBhvr>
                                      <p:to x="100000" y="100000"/>
                                    </p:animScale>
                                    <p:animScale>
                                      <p:cBhvr>
                                        <p:cTn id="193" dur="26">
                                          <p:stCondLst>
                                            <p:cond delay="1642"/>
                                          </p:stCondLst>
                                        </p:cTn>
                                        <p:tgtEl>
                                          <p:spTgt spid="39"/>
                                        </p:tgtEl>
                                      </p:cBhvr>
                                      <p:to x="100000" y="90000"/>
                                    </p:animScale>
                                    <p:animScale>
                                      <p:cBhvr>
                                        <p:cTn id="194" dur="166" decel="50000">
                                          <p:stCondLst>
                                            <p:cond delay="1668"/>
                                          </p:stCondLst>
                                        </p:cTn>
                                        <p:tgtEl>
                                          <p:spTgt spid="39"/>
                                        </p:tgtEl>
                                      </p:cBhvr>
                                      <p:to x="100000" y="100000"/>
                                    </p:animScale>
                                    <p:animScale>
                                      <p:cBhvr>
                                        <p:cTn id="195" dur="26">
                                          <p:stCondLst>
                                            <p:cond delay="1808"/>
                                          </p:stCondLst>
                                        </p:cTn>
                                        <p:tgtEl>
                                          <p:spTgt spid="39"/>
                                        </p:tgtEl>
                                      </p:cBhvr>
                                      <p:to x="100000" y="95000"/>
                                    </p:animScale>
                                    <p:animScale>
                                      <p:cBhvr>
                                        <p:cTn id="196" dur="166" decel="50000">
                                          <p:stCondLst>
                                            <p:cond delay="1834"/>
                                          </p:stCondLst>
                                        </p:cTn>
                                        <p:tgtEl>
                                          <p:spTgt spid="39"/>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40"/>
                                        </p:tgtEl>
                                        <p:attrNameLst>
                                          <p:attrName>style.visibility</p:attrName>
                                        </p:attrNameLst>
                                      </p:cBhvr>
                                      <p:to>
                                        <p:strVal val="visible"/>
                                      </p:to>
                                    </p:set>
                                    <p:animEffect transition="in" filter="wipe(down)">
                                      <p:cBhvr>
                                        <p:cTn id="199" dur="580">
                                          <p:stCondLst>
                                            <p:cond delay="0"/>
                                          </p:stCondLst>
                                        </p:cTn>
                                        <p:tgtEl>
                                          <p:spTgt spid="40"/>
                                        </p:tgtEl>
                                      </p:cBhvr>
                                    </p:animEffect>
                                    <p:anim calcmode="lin" valueType="num">
                                      <p:cBhvr>
                                        <p:cTn id="200"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205" dur="26">
                                          <p:stCondLst>
                                            <p:cond delay="650"/>
                                          </p:stCondLst>
                                        </p:cTn>
                                        <p:tgtEl>
                                          <p:spTgt spid="40"/>
                                        </p:tgtEl>
                                      </p:cBhvr>
                                      <p:to x="100000" y="60000"/>
                                    </p:animScale>
                                    <p:animScale>
                                      <p:cBhvr>
                                        <p:cTn id="206" dur="166" decel="50000">
                                          <p:stCondLst>
                                            <p:cond delay="676"/>
                                          </p:stCondLst>
                                        </p:cTn>
                                        <p:tgtEl>
                                          <p:spTgt spid="40"/>
                                        </p:tgtEl>
                                      </p:cBhvr>
                                      <p:to x="100000" y="100000"/>
                                    </p:animScale>
                                    <p:animScale>
                                      <p:cBhvr>
                                        <p:cTn id="207" dur="26">
                                          <p:stCondLst>
                                            <p:cond delay="1312"/>
                                          </p:stCondLst>
                                        </p:cTn>
                                        <p:tgtEl>
                                          <p:spTgt spid="40"/>
                                        </p:tgtEl>
                                      </p:cBhvr>
                                      <p:to x="100000" y="80000"/>
                                    </p:animScale>
                                    <p:animScale>
                                      <p:cBhvr>
                                        <p:cTn id="208" dur="166" decel="50000">
                                          <p:stCondLst>
                                            <p:cond delay="1338"/>
                                          </p:stCondLst>
                                        </p:cTn>
                                        <p:tgtEl>
                                          <p:spTgt spid="40"/>
                                        </p:tgtEl>
                                      </p:cBhvr>
                                      <p:to x="100000" y="100000"/>
                                    </p:animScale>
                                    <p:animScale>
                                      <p:cBhvr>
                                        <p:cTn id="209" dur="26">
                                          <p:stCondLst>
                                            <p:cond delay="1642"/>
                                          </p:stCondLst>
                                        </p:cTn>
                                        <p:tgtEl>
                                          <p:spTgt spid="40"/>
                                        </p:tgtEl>
                                      </p:cBhvr>
                                      <p:to x="100000" y="90000"/>
                                    </p:animScale>
                                    <p:animScale>
                                      <p:cBhvr>
                                        <p:cTn id="210" dur="166" decel="50000">
                                          <p:stCondLst>
                                            <p:cond delay="1668"/>
                                          </p:stCondLst>
                                        </p:cTn>
                                        <p:tgtEl>
                                          <p:spTgt spid="40"/>
                                        </p:tgtEl>
                                      </p:cBhvr>
                                      <p:to x="100000" y="100000"/>
                                    </p:animScale>
                                    <p:animScale>
                                      <p:cBhvr>
                                        <p:cTn id="211" dur="26">
                                          <p:stCondLst>
                                            <p:cond delay="1808"/>
                                          </p:stCondLst>
                                        </p:cTn>
                                        <p:tgtEl>
                                          <p:spTgt spid="40"/>
                                        </p:tgtEl>
                                      </p:cBhvr>
                                      <p:to x="100000" y="95000"/>
                                    </p:animScale>
                                    <p:animScale>
                                      <p:cBhvr>
                                        <p:cTn id="212" dur="166" decel="50000">
                                          <p:stCondLst>
                                            <p:cond delay="1834"/>
                                          </p:stCondLst>
                                        </p:cTn>
                                        <p:tgtEl>
                                          <p:spTgt spid="40"/>
                                        </p:tgtEl>
                                      </p:cBhvr>
                                      <p:to x="100000" y="100000"/>
                                    </p:animScale>
                                  </p:childTnLst>
                                </p:cTn>
                              </p:par>
                            </p:childTnLst>
                          </p:cTn>
                        </p:par>
                      </p:childTnLst>
                    </p:cTn>
                  </p:par>
                  <p:par>
                    <p:cTn id="213" fill="hold">
                      <p:stCondLst>
                        <p:cond delay="indefinite"/>
                      </p:stCondLst>
                      <p:childTnLst>
                        <p:par>
                          <p:cTn id="214" fill="hold">
                            <p:stCondLst>
                              <p:cond delay="0"/>
                            </p:stCondLst>
                            <p:childTnLst>
                              <p:par>
                                <p:cTn id="215" presetID="26" presetClass="entr" presetSubtype="0" fill="hold" grpId="0" nodeType="clickEffect">
                                  <p:stCondLst>
                                    <p:cond delay="0"/>
                                  </p:stCondLst>
                                  <p:childTnLst>
                                    <p:set>
                                      <p:cBhvr>
                                        <p:cTn id="216" dur="1" fill="hold">
                                          <p:stCondLst>
                                            <p:cond delay="0"/>
                                          </p:stCondLst>
                                        </p:cTn>
                                        <p:tgtEl>
                                          <p:spTgt spid="41"/>
                                        </p:tgtEl>
                                        <p:attrNameLst>
                                          <p:attrName>style.visibility</p:attrName>
                                        </p:attrNameLst>
                                      </p:cBhvr>
                                      <p:to>
                                        <p:strVal val="visible"/>
                                      </p:to>
                                    </p:set>
                                    <p:animEffect transition="in" filter="wipe(down)">
                                      <p:cBhvr>
                                        <p:cTn id="217" dur="580">
                                          <p:stCondLst>
                                            <p:cond delay="0"/>
                                          </p:stCondLst>
                                        </p:cTn>
                                        <p:tgtEl>
                                          <p:spTgt spid="41"/>
                                        </p:tgtEl>
                                      </p:cBhvr>
                                    </p:animEffect>
                                    <p:anim calcmode="lin" valueType="num">
                                      <p:cBhvr>
                                        <p:cTn id="218"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219"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220"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221"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222"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223" dur="26">
                                          <p:stCondLst>
                                            <p:cond delay="650"/>
                                          </p:stCondLst>
                                        </p:cTn>
                                        <p:tgtEl>
                                          <p:spTgt spid="41"/>
                                        </p:tgtEl>
                                      </p:cBhvr>
                                      <p:to x="100000" y="60000"/>
                                    </p:animScale>
                                    <p:animScale>
                                      <p:cBhvr>
                                        <p:cTn id="224" dur="166" decel="50000">
                                          <p:stCondLst>
                                            <p:cond delay="676"/>
                                          </p:stCondLst>
                                        </p:cTn>
                                        <p:tgtEl>
                                          <p:spTgt spid="41"/>
                                        </p:tgtEl>
                                      </p:cBhvr>
                                      <p:to x="100000" y="100000"/>
                                    </p:animScale>
                                    <p:animScale>
                                      <p:cBhvr>
                                        <p:cTn id="225" dur="26">
                                          <p:stCondLst>
                                            <p:cond delay="1312"/>
                                          </p:stCondLst>
                                        </p:cTn>
                                        <p:tgtEl>
                                          <p:spTgt spid="41"/>
                                        </p:tgtEl>
                                      </p:cBhvr>
                                      <p:to x="100000" y="80000"/>
                                    </p:animScale>
                                    <p:animScale>
                                      <p:cBhvr>
                                        <p:cTn id="226" dur="166" decel="50000">
                                          <p:stCondLst>
                                            <p:cond delay="1338"/>
                                          </p:stCondLst>
                                        </p:cTn>
                                        <p:tgtEl>
                                          <p:spTgt spid="41"/>
                                        </p:tgtEl>
                                      </p:cBhvr>
                                      <p:to x="100000" y="100000"/>
                                    </p:animScale>
                                    <p:animScale>
                                      <p:cBhvr>
                                        <p:cTn id="227" dur="26">
                                          <p:stCondLst>
                                            <p:cond delay="1642"/>
                                          </p:stCondLst>
                                        </p:cTn>
                                        <p:tgtEl>
                                          <p:spTgt spid="41"/>
                                        </p:tgtEl>
                                      </p:cBhvr>
                                      <p:to x="100000" y="90000"/>
                                    </p:animScale>
                                    <p:animScale>
                                      <p:cBhvr>
                                        <p:cTn id="228" dur="166" decel="50000">
                                          <p:stCondLst>
                                            <p:cond delay="1668"/>
                                          </p:stCondLst>
                                        </p:cTn>
                                        <p:tgtEl>
                                          <p:spTgt spid="41"/>
                                        </p:tgtEl>
                                      </p:cBhvr>
                                      <p:to x="100000" y="100000"/>
                                    </p:animScale>
                                    <p:animScale>
                                      <p:cBhvr>
                                        <p:cTn id="229" dur="26">
                                          <p:stCondLst>
                                            <p:cond delay="1808"/>
                                          </p:stCondLst>
                                        </p:cTn>
                                        <p:tgtEl>
                                          <p:spTgt spid="41"/>
                                        </p:tgtEl>
                                      </p:cBhvr>
                                      <p:to x="100000" y="95000"/>
                                    </p:animScale>
                                    <p:animScale>
                                      <p:cBhvr>
                                        <p:cTn id="230" dur="166" decel="50000">
                                          <p:stCondLst>
                                            <p:cond delay="1834"/>
                                          </p:stCondLst>
                                        </p:cTn>
                                        <p:tgtEl>
                                          <p:spTgt spid="41"/>
                                        </p:tgtEl>
                                      </p:cBhvr>
                                      <p:to x="100000" y="100000"/>
                                    </p:animScale>
                                  </p:childTnLst>
                                </p:cTn>
                              </p:par>
                              <p:par>
                                <p:cTn id="231" presetID="26" presetClass="entr" presetSubtype="0" fill="hold" grpId="0" nodeType="withEffect">
                                  <p:stCondLst>
                                    <p:cond delay="0"/>
                                  </p:stCondLst>
                                  <p:childTnLst>
                                    <p:set>
                                      <p:cBhvr>
                                        <p:cTn id="232" dur="1" fill="hold">
                                          <p:stCondLst>
                                            <p:cond delay="0"/>
                                          </p:stCondLst>
                                        </p:cTn>
                                        <p:tgtEl>
                                          <p:spTgt spid="42"/>
                                        </p:tgtEl>
                                        <p:attrNameLst>
                                          <p:attrName>style.visibility</p:attrName>
                                        </p:attrNameLst>
                                      </p:cBhvr>
                                      <p:to>
                                        <p:strVal val="visible"/>
                                      </p:to>
                                    </p:set>
                                    <p:animEffect transition="in" filter="wipe(down)">
                                      <p:cBhvr>
                                        <p:cTn id="233" dur="580">
                                          <p:stCondLst>
                                            <p:cond delay="0"/>
                                          </p:stCondLst>
                                        </p:cTn>
                                        <p:tgtEl>
                                          <p:spTgt spid="42"/>
                                        </p:tgtEl>
                                      </p:cBhvr>
                                    </p:animEffect>
                                    <p:anim calcmode="lin" valueType="num">
                                      <p:cBhvr>
                                        <p:cTn id="234"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235"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236"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237"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238"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239" dur="26">
                                          <p:stCondLst>
                                            <p:cond delay="650"/>
                                          </p:stCondLst>
                                        </p:cTn>
                                        <p:tgtEl>
                                          <p:spTgt spid="42"/>
                                        </p:tgtEl>
                                      </p:cBhvr>
                                      <p:to x="100000" y="60000"/>
                                    </p:animScale>
                                    <p:animScale>
                                      <p:cBhvr>
                                        <p:cTn id="240" dur="166" decel="50000">
                                          <p:stCondLst>
                                            <p:cond delay="676"/>
                                          </p:stCondLst>
                                        </p:cTn>
                                        <p:tgtEl>
                                          <p:spTgt spid="42"/>
                                        </p:tgtEl>
                                      </p:cBhvr>
                                      <p:to x="100000" y="100000"/>
                                    </p:animScale>
                                    <p:animScale>
                                      <p:cBhvr>
                                        <p:cTn id="241" dur="26">
                                          <p:stCondLst>
                                            <p:cond delay="1312"/>
                                          </p:stCondLst>
                                        </p:cTn>
                                        <p:tgtEl>
                                          <p:spTgt spid="42"/>
                                        </p:tgtEl>
                                      </p:cBhvr>
                                      <p:to x="100000" y="80000"/>
                                    </p:animScale>
                                    <p:animScale>
                                      <p:cBhvr>
                                        <p:cTn id="242" dur="166" decel="50000">
                                          <p:stCondLst>
                                            <p:cond delay="1338"/>
                                          </p:stCondLst>
                                        </p:cTn>
                                        <p:tgtEl>
                                          <p:spTgt spid="42"/>
                                        </p:tgtEl>
                                      </p:cBhvr>
                                      <p:to x="100000" y="100000"/>
                                    </p:animScale>
                                    <p:animScale>
                                      <p:cBhvr>
                                        <p:cTn id="243" dur="26">
                                          <p:stCondLst>
                                            <p:cond delay="1642"/>
                                          </p:stCondLst>
                                        </p:cTn>
                                        <p:tgtEl>
                                          <p:spTgt spid="42"/>
                                        </p:tgtEl>
                                      </p:cBhvr>
                                      <p:to x="100000" y="90000"/>
                                    </p:animScale>
                                    <p:animScale>
                                      <p:cBhvr>
                                        <p:cTn id="244" dur="166" decel="50000">
                                          <p:stCondLst>
                                            <p:cond delay="1668"/>
                                          </p:stCondLst>
                                        </p:cTn>
                                        <p:tgtEl>
                                          <p:spTgt spid="42"/>
                                        </p:tgtEl>
                                      </p:cBhvr>
                                      <p:to x="100000" y="100000"/>
                                    </p:animScale>
                                    <p:animScale>
                                      <p:cBhvr>
                                        <p:cTn id="245" dur="26">
                                          <p:stCondLst>
                                            <p:cond delay="1808"/>
                                          </p:stCondLst>
                                        </p:cTn>
                                        <p:tgtEl>
                                          <p:spTgt spid="42"/>
                                        </p:tgtEl>
                                      </p:cBhvr>
                                      <p:to x="100000" y="95000"/>
                                    </p:animScale>
                                    <p:animScale>
                                      <p:cBhvr>
                                        <p:cTn id="246" dur="166" decel="50000">
                                          <p:stCondLst>
                                            <p:cond delay="1834"/>
                                          </p:stCondLst>
                                        </p:cTn>
                                        <p:tgtEl>
                                          <p:spTgt spid="42"/>
                                        </p:tgtEl>
                                      </p:cBhvr>
                                      <p:to x="100000" y="100000"/>
                                    </p:animScale>
                                  </p:childTnLst>
                                </p:cTn>
                              </p:par>
                              <p:par>
                                <p:cTn id="247" presetID="26" presetClass="entr" presetSubtype="0" fill="hold" grpId="0" nodeType="withEffect">
                                  <p:stCondLst>
                                    <p:cond delay="0"/>
                                  </p:stCondLst>
                                  <p:childTnLst>
                                    <p:set>
                                      <p:cBhvr>
                                        <p:cTn id="248" dur="1" fill="hold">
                                          <p:stCondLst>
                                            <p:cond delay="0"/>
                                          </p:stCondLst>
                                        </p:cTn>
                                        <p:tgtEl>
                                          <p:spTgt spid="43"/>
                                        </p:tgtEl>
                                        <p:attrNameLst>
                                          <p:attrName>style.visibility</p:attrName>
                                        </p:attrNameLst>
                                      </p:cBhvr>
                                      <p:to>
                                        <p:strVal val="visible"/>
                                      </p:to>
                                    </p:set>
                                    <p:animEffect transition="in" filter="wipe(down)">
                                      <p:cBhvr>
                                        <p:cTn id="249" dur="580">
                                          <p:stCondLst>
                                            <p:cond delay="0"/>
                                          </p:stCondLst>
                                        </p:cTn>
                                        <p:tgtEl>
                                          <p:spTgt spid="43"/>
                                        </p:tgtEl>
                                      </p:cBhvr>
                                    </p:animEffect>
                                    <p:anim calcmode="lin" valueType="num">
                                      <p:cBhvr>
                                        <p:cTn id="250"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51"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52"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253"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254"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255" dur="26">
                                          <p:stCondLst>
                                            <p:cond delay="650"/>
                                          </p:stCondLst>
                                        </p:cTn>
                                        <p:tgtEl>
                                          <p:spTgt spid="43"/>
                                        </p:tgtEl>
                                      </p:cBhvr>
                                      <p:to x="100000" y="60000"/>
                                    </p:animScale>
                                    <p:animScale>
                                      <p:cBhvr>
                                        <p:cTn id="256" dur="166" decel="50000">
                                          <p:stCondLst>
                                            <p:cond delay="676"/>
                                          </p:stCondLst>
                                        </p:cTn>
                                        <p:tgtEl>
                                          <p:spTgt spid="43"/>
                                        </p:tgtEl>
                                      </p:cBhvr>
                                      <p:to x="100000" y="100000"/>
                                    </p:animScale>
                                    <p:animScale>
                                      <p:cBhvr>
                                        <p:cTn id="257" dur="26">
                                          <p:stCondLst>
                                            <p:cond delay="1312"/>
                                          </p:stCondLst>
                                        </p:cTn>
                                        <p:tgtEl>
                                          <p:spTgt spid="43"/>
                                        </p:tgtEl>
                                      </p:cBhvr>
                                      <p:to x="100000" y="80000"/>
                                    </p:animScale>
                                    <p:animScale>
                                      <p:cBhvr>
                                        <p:cTn id="258" dur="166" decel="50000">
                                          <p:stCondLst>
                                            <p:cond delay="1338"/>
                                          </p:stCondLst>
                                        </p:cTn>
                                        <p:tgtEl>
                                          <p:spTgt spid="43"/>
                                        </p:tgtEl>
                                      </p:cBhvr>
                                      <p:to x="100000" y="100000"/>
                                    </p:animScale>
                                    <p:animScale>
                                      <p:cBhvr>
                                        <p:cTn id="259" dur="26">
                                          <p:stCondLst>
                                            <p:cond delay="1642"/>
                                          </p:stCondLst>
                                        </p:cTn>
                                        <p:tgtEl>
                                          <p:spTgt spid="43"/>
                                        </p:tgtEl>
                                      </p:cBhvr>
                                      <p:to x="100000" y="90000"/>
                                    </p:animScale>
                                    <p:animScale>
                                      <p:cBhvr>
                                        <p:cTn id="260" dur="166" decel="50000">
                                          <p:stCondLst>
                                            <p:cond delay="1668"/>
                                          </p:stCondLst>
                                        </p:cTn>
                                        <p:tgtEl>
                                          <p:spTgt spid="43"/>
                                        </p:tgtEl>
                                      </p:cBhvr>
                                      <p:to x="100000" y="100000"/>
                                    </p:animScale>
                                    <p:animScale>
                                      <p:cBhvr>
                                        <p:cTn id="261" dur="26">
                                          <p:stCondLst>
                                            <p:cond delay="1808"/>
                                          </p:stCondLst>
                                        </p:cTn>
                                        <p:tgtEl>
                                          <p:spTgt spid="43"/>
                                        </p:tgtEl>
                                      </p:cBhvr>
                                      <p:to x="100000" y="95000"/>
                                    </p:animScale>
                                    <p:animScale>
                                      <p:cBhvr>
                                        <p:cTn id="262" dur="166" decel="50000">
                                          <p:stCondLst>
                                            <p:cond delay="1834"/>
                                          </p:stCondLst>
                                        </p:cTn>
                                        <p:tgtEl>
                                          <p:spTgt spid="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animBg="1"/>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Lý do và mục đích lựa chọn đề tài</a:t>
            </a:r>
          </a:p>
        </p:txBody>
      </p:sp>
      <p:pic>
        <p:nvPicPr>
          <p:cNvPr id="1026" name="Picture 2" descr="Cách mạng công nghiệp 4.0 và những thách thức toàn cầu">
            <a:extLst>
              <a:ext uri="{FF2B5EF4-FFF2-40B4-BE49-F238E27FC236}">
                <a16:creationId xmlns:a16="http://schemas.microsoft.com/office/drawing/2014/main" id="{13C0ABC1-A8C7-0377-3C1A-5DCDD4DFA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10" y="1652703"/>
            <a:ext cx="2630419" cy="14748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ính sách hỗ trợ Covid-19 trên địa bàn tỉnh Bình Phước">
            <a:extLst>
              <a:ext uri="{FF2B5EF4-FFF2-40B4-BE49-F238E27FC236}">
                <a16:creationId xmlns:a16="http://schemas.microsoft.com/office/drawing/2014/main" id="{A71B24E3-1A23-7CB7-0041-0E5943C06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10" y="3374209"/>
            <a:ext cx="2630419" cy="14796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à Nội tiếp tục cách ly toàn xã hội đến 6h00 ngày 6/9">
            <a:extLst>
              <a:ext uri="{FF2B5EF4-FFF2-40B4-BE49-F238E27FC236}">
                <a16:creationId xmlns:a16="http://schemas.microsoft.com/office/drawing/2014/main" id="{F0CCCEBD-26E9-940C-3AE3-2B9B629870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11" y="5188810"/>
            <a:ext cx="2630419" cy="1472664"/>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Right 22">
            <a:extLst>
              <a:ext uri="{FF2B5EF4-FFF2-40B4-BE49-F238E27FC236}">
                <a16:creationId xmlns:a16="http://schemas.microsoft.com/office/drawing/2014/main" id="{8E97BEA0-AA88-8364-FDFD-D97100844A59}"/>
              </a:ext>
            </a:extLst>
          </p:cNvPr>
          <p:cNvSpPr/>
          <p:nvPr/>
        </p:nvSpPr>
        <p:spPr>
          <a:xfrm>
            <a:off x="3852153" y="3911159"/>
            <a:ext cx="671209" cy="491858"/>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ight Brace 23">
            <a:extLst>
              <a:ext uri="{FF2B5EF4-FFF2-40B4-BE49-F238E27FC236}">
                <a16:creationId xmlns:a16="http://schemas.microsoft.com/office/drawing/2014/main" id="{402CA2BC-EBB4-C45F-7089-8D862F81EF53}"/>
              </a:ext>
            </a:extLst>
          </p:cNvPr>
          <p:cNvSpPr/>
          <p:nvPr/>
        </p:nvSpPr>
        <p:spPr>
          <a:xfrm>
            <a:off x="3151762" y="1652703"/>
            <a:ext cx="554476" cy="500877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27" name="Diagram 26">
            <a:extLst>
              <a:ext uri="{FF2B5EF4-FFF2-40B4-BE49-F238E27FC236}">
                <a16:creationId xmlns:a16="http://schemas.microsoft.com/office/drawing/2014/main" id="{0B150495-646C-4FBA-5CFA-DEFAD6C8590D}"/>
              </a:ext>
            </a:extLst>
          </p:cNvPr>
          <p:cNvGraphicFramePr/>
          <p:nvPr>
            <p:extLst>
              <p:ext uri="{D42A27DB-BD31-4B8C-83A1-F6EECF244321}">
                <p14:modId xmlns:p14="http://schemas.microsoft.com/office/powerpoint/2010/main" val="2178800871"/>
              </p:ext>
            </p:extLst>
          </p:nvPr>
        </p:nvGraphicFramePr>
        <p:xfrm>
          <a:off x="4669277" y="3127536"/>
          <a:ext cx="4280169" cy="18579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67581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heel(1)">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circle(in)">
                                      <p:cBhvr>
                                        <p:cTn id="22" dur="2000"/>
                                        <p:tgtEl>
                                          <p:spTgt spid="1028"/>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 calcmode="lin" valueType="num">
                                      <p:cBhvr>
                                        <p:cTn id="27" dur="1000" fill="hold"/>
                                        <p:tgtEl>
                                          <p:spTgt spid="1030"/>
                                        </p:tgtEl>
                                        <p:attrNameLst>
                                          <p:attrName>ppt_w</p:attrName>
                                        </p:attrNameLst>
                                      </p:cBhvr>
                                      <p:tavLst>
                                        <p:tav tm="0">
                                          <p:val>
                                            <p:fltVal val="0"/>
                                          </p:val>
                                        </p:tav>
                                        <p:tav tm="100000">
                                          <p:val>
                                            <p:strVal val="#ppt_w"/>
                                          </p:val>
                                        </p:tav>
                                      </p:tavLst>
                                    </p:anim>
                                    <p:anim calcmode="lin" valueType="num">
                                      <p:cBhvr>
                                        <p:cTn id="28" dur="1000" fill="hold"/>
                                        <p:tgtEl>
                                          <p:spTgt spid="1030"/>
                                        </p:tgtEl>
                                        <p:attrNameLst>
                                          <p:attrName>ppt_h</p:attrName>
                                        </p:attrNameLst>
                                      </p:cBhvr>
                                      <p:tavLst>
                                        <p:tav tm="0">
                                          <p:val>
                                            <p:fltVal val="0"/>
                                          </p:val>
                                        </p:tav>
                                        <p:tav tm="100000">
                                          <p:val>
                                            <p:strVal val="#ppt_h"/>
                                          </p:val>
                                        </p:tav>
                                      </p:tavLst>
                                    </p:anim>
                                    <p:anim calcmode="lin" valueType="num">
                                      <p:cBhvr>
                                        <p:cTn id="29" dur="1000" fill="hold"/>
                                        <p:tgtEl>
                                          <p:spTgt spid="1030"/>
                                        </p:tgtEl>
                                        <p:attrNameLst>
                                          <p:attrName>style.rotation</p:attrName>
                                        </p:attrNameLst>
                                      </p:cBhvr>
                                      <p:tavLst>
                                        <p:tav tm="0">
                                          <p:val>
                                            <p:fltVal val="90"/>
                                          </p:val>
                                        </p:tav>
                                        <p:tav tm="100000">
                                          <p:val>
                                            <p:fltVal val="0"/>
                                          </p:val>
                                        </p:tav>
                                      </p:tavLst>
                                    </p:anim>
                                    <p:animEffect transition="in" filter="fade">
                                      <p:cBhvr>
                                        <p:cTn id="30" dur="1000"/>
                                        <p:tgtEl>
                                          <p:spTgt spid="10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circle(in)">
                                      <p:cBhvr>
                                        <p:cTn id="40" dur="2000"/>
                                        <p:tgtEl>
                                          <p:spTgt spid="23"/>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circle(in)">
                                      <p:cBhvr>
                                        <p:cTn id="4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23" grpId="0" animBg="1"/>
      <p:bldP spid="24" grpId="0" animBg="1"/>
      <p:bldGraphic spid="2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Phân tích và thiết kế hệ thống – tác nhân và các chức năng chính</a:t>
            </a:r>
          </a:p>
        </p:txBody>
      </p:sp>
      <p:pic>
        <p:nvPicPr>
          <p:cNvPr id="17" name="Graphic 16" descr="Man">
            <a:extLst>
              <a:ext uri="{FF2B5EF4-FFF2-40B4-BE49-F238E27FC236}">
                <a16:creationId xmlns:a16="http://schemas.microsoft.com/office/drawing/2014/main" id="{37207ACE-D964-8F86-4341-5164E9080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833" y="2043156"/>
            <a:ext cx="460883" cy="460883"/>
          </a:xfrm>
          <a:prstGeom prst="rect">
            <a:avLst/>
          </a:prstGeom>
        </p:spPr>
      </p:pic>
      <p:sp>
        <p:nvSpPr>
          <p:cNvPr id="20" name="TextBox 19">
            <a:extLst>
              <a:ext uri="{FF2B5EF4-FFF2-40B4-BE49-F238E27FC236}">
                <a16:creationId xmlns:a16="http://schemas.microsoft.com/office/drawing/2014/main" id="{07E7AB19-CC1C-45E4-9018-50DEBA4168EB}"/>
              </a:ext>
            </a:extLst>
          </p:cNvPr>
          <p:cNvSpPr txBox="1"/>
          <p:nvPr/>
        </p:nvSpPr>
        <p:spPr>
          <a:xfrm>
            <a:off x="113426" y="1549327"/>
            <a:ext cx="1245140" cy="400110"/>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a:solidFill>
                  <a:schemeClr val="tx1"/>
                </a:solidFill>
                <a:latin typeface="Times New Roman" panose="02020603050405020304" pitchFamily="18" charset="0"/>
                <a:cs typeface="Times New Roman" panose="02020603050405020304" pitchFamily="18" charset="0"/>
              </a:rPr>
              <a:t>Tác nhân:</a:t>
            </a:r>
          </a:p>
        </p:txBody>
      </p:sp>
      <p:sp>
        <p:nvSpPr>
          <p:cNvPr id="26" name="TextBox 25">
            <a:extLst>
              <a:ext uri="{FF2B5EF4-FFF2-40B4-BE49-F238E27FC236}">
                <a16:creationId xmlns:a16="http://schemas.microsoft.com/office/drawing/2014/main" id="{1B12A1C4-8844-7890-50E8-AABE837A5842}"/>
              </a:ext>
            </a:extLst>
          </p:cNvPr>
          <p:cNvSpPr txBox="1"/>
          <p:nvPr/>
        </p:nvSpPr>
        <p:spPr>
          <a:xfrm>
            <a:off x="120966" y="2445313"/>
            <a:ext cx="754590" cy="30777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solidFill>
                  <a:schemeClr val="tx1"/>
                </a:solidFill>
                <a:latin typeface="Times New Roman" panose="02020603050405020304" pitchFamily="18" charset="0"/>
                <a:cs typeface="Times New Roman" panose="02020603050405020304" pitchFamily="18" charset="0"/>
              </a:rPr>
              <a:t>Admin</a:t>
            </a:r>
          </a:p>
        </p:txBody>
      </p:sp>
      <p:sp>
        <p:nvSpPr>
          <p:cNvPr id="28" name="TextBox 27">
            <a:extLst>
              <a:ext uri="{FF2B5EF4-FFF2-40B4-BE49-F238E27FC236}">
                <a16:creationId xmlns:a16="http://schemas.microsoft.com/office/drawing/2014/main" id="{803C5992-4699-439E-BBF9-64A688488CEE}"/>
              </a:ext>
            </a:extLst>
          </p:cNvPr>
          <p:cNvSpPr txBox="1"/>
          <p:nvPr/>
        </p:nvSpPr>
        <p:spPr>
          <a:xfrm>
            <a:off x="3744620" y="2408809"/>
            <a:ext cx="1245140" cy="30777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solidFill>
                  <a:schemeClr val="tx1"/>
                </a:solidFill>
                <a:latin typeface="Times New Roman" panose="02020603050405020304" pitchFamily="18" charset="0"/>
                <a:cs typeface="Times New Roman" panose="02020603050405020304" pitchFamily="18" charset="0"/>
              </a:rPr>
              <a:t>Khách hàng</a:t>
            </a:r>
          </a:p>
        </p:txBody>
      </p:sp>
      <p:sp>
        <p:nvSpPr>
          <p:cNvPr id="29" name="TextBox 28">
            <a:extLst>
              <a:ext uri="{FF2B5EF4-FFF2-40B4-BE49-F238E27FC236}">
                <a16:creationId xmlns:a16="http://schemas.microsoft.com/office/drawing/2014/main" id="{6B38EB4F-4C4F-E8E9-1B98-BE681E4CE76E}"/>
              </a:ext>
            </a:extLst>
          </p:cNvPr>
          <p:cNvSpPr txBox="1"/>
          <p:nvPr/>
        </p:nvSpPr>
        <p:spPr>
          <a:xfrm>
            <a:off x="735996" y="2041980"/>
            <a:ext cx="2924360" cy="461665"/>
          </a:xfrm>
          <a:prstGeom prst="rect">
            <a:avLst/>
          </a:prstGeom>
          <a:noFill/>
        </p:spPr>
        <p:txBody>
          <a:bodyPr wrap="square" rtlCol="0">
            <a:spAutoFit/>
          </a:bodyPr>
          <a:lstStyle/>
          <a:p>
            <a:pPr algn="just"/>
            <a:r>
              <a:rPr lang="en-US" altLang="ko-KR" sz="1200">
                <a:latin typeface="Times New Roman" panose="02020603050405020304" pitchFamily="18" charset="0"/>
                <a:cs typeface="Times New Roman" panose="02020603050405020304" pitchFamily="18" charset="0"/>
              </a:rPr>
              <a:t>Thực hiện các chức năng quản lý chính của hệ thống.</a:t>
            </a:r>
          </a:p>
        </p:txBody>
      </p:sp>
      <p:sp>
        <p:nvSpPr>
          <p:cNvPr id="30" name="TextBox 29">
            <a:extLst>
              <a:ext uri="{FF2B5EF4-FFF2-40B4-BE49-F238E27FC236}">
                <a16:creationId xmlns:a16="http://schemas.microsoft.com/office/drawing/2014/main" id="{00B8D741-252C-0382-753F-1EA2FE911967}"/>
              </a:ext>
            </a:extLst>
          </p:cNvPr>
          <p:cNvSpPr txBox="1"/>
          <p:nvPr/>
        </p:nvSpPr>
        <p:spPr>
          <a:xfrm>
            <a:off x="4759142" y="2079170"/>
            <a:ext cx="3943515" cy="461665"/>
          </a:xfrm>
          <a:prstGeom prst="rect">
            <a:avLst/>
          </a:prstGeom>
          <a:noFill/>
        </p:spPr>
        <p:txBody>
          <a:bodyPr wrap="square" rtlCol="0">
            <a:spAutoFit/>
          </a:bodyPr>
          <a:lstStyle/>
          <a:p>
            <a:pPr algn="just"/>
            <a:r>
              <a:rPr lang="en-US" altLang="ko-KR" sz="1200">
                <a:latin typeface="Times New Roman" panose="02020603050405020304" pitchFamily="18" charset="0"/>
                <a:cs typeface="Times New Roman" panose="02020603050405020304" pitchFamily="18" charset="0"/>
              </a:rPr>
              <a:t>Thực hiện các chức năng cơ bản như xem thông tin chi tiết sản phẩm, đặt hàng, …</a:t>
            </a:r>
          </a:p>
        </p:txBody>
      </p:sp>
      <p:sp>
        <p:nvSpPr>
          <p:cNvPr id="31" name="TextBox 30">
            <a:extLst>
              <a:ext uri="{FF2B5EF4-FFF2-40B4-BE49-F238E27FC236}">
                <a16:creationId xmlns:a16="http://schemas.microsoft.com/office/drawing/2014/main" id="{AAD14AB7-C904-5004-E82F-8D0E5F6DF7EF}"/>
              </a:ext>
            </a:extLst>
          </p:cNvPr>
          <p:cNvSpPr txBox="1"/>
          <p:nvPr/>
        </p:nvSpPr>
        <p:spPr>
          <a:xfrm>
            <a:off x="90700" y="2836548"/>
            <a:ext cx="2425492" cy="400110"/>
          </a:xfrm>
          <a:prstGeom prst="rect">
            <a:avLst/>
          </a:prstGeom>
          <a:ln>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a:solidFill>
                  <a:schemeClr val="tx1"/>
                </a:solidFill>
                <a:latin typeface="Times New Roman" panose="02020603050405020304" pitchFamily="18" charset="0"/>
                <a:cs typeface="Times New Roman" panose="02020603050405020304" pitchFamily="18" charset="0"/>
              </a:rPr>
              <a:t>Các chức năng chính:</a:t>
            </a:r>
          </a:p>
        </p:txBody>
      </p:sp>
      <p:grpSp>
        <p:nvGrpSpPr>
          <p:cNvPr id="1024" name="Group 1023">
            <a:extLst>
              <a:ext uri="{FF2B5EF4-FFF2-40B4-BE49-F238E27FC236}">
                <a16:creationId xmlns:a16="http://schemas.microsoft.com/office/drawing/2014/main" id="{5D866466-1AD8-5DE9-1DE9-8E249A1608C4}"/>
              </a:ext>
            </a:extLst>
          </p:cNvPr>
          <p:cNvGrpSpPr/>
          <p:nvPr/>
        </p:nvGrpSpPr>
        <p:grpSpPr>
          <a:xfrm>
            <a:off x="6291241" y="4254656"/>
            <a:ext cx="2510312" cy="452704"/>
            <a:chOff x="487937" y="760622"/>
            <a:chExt cx="2447081" cy="515053"/>
          </a:xfrm>
        </p:grpSpPr>
        <p:grpSp>
          <p:nvGrpSpPr>
            <p:cNvPr id="1025" name="Group 1024">
              <a:extLst>
                <a:ext uri="{FF2B5EF4-FFF2-40B4-BE49-F238E27FC236}">
                  <a16:creationId xmlns:a16="http://schemas.microsoft.com/office/drawing/2014/main" id="{E32CAB77-2DE8-1D9C-CEFE-9308EDD7079D}"/>
                </a:ext>
              </a:extLst>
            </p:cNvPr>
            <p:cNvGrpSpPr/>
            <p:nvPr/>
          </p:nvGrpSpPr>
          <p:grpSpPr>
            <a:xfrm>
              <a:off x="487937" y="760622"/>
              <a:ext cx="616151" cy="515053"/>
              <a:chOff x="1227049" y="1960791"/>
              <a:chExt cx="510436" cy="416462"/>
            </a:xfrm>
          </p:grpSpPr>
          <p:sp>
            <p:nvSpPr>
              <p:cNvPr id="1032" name="Rounded Rectangle 1">
                <a:extLst>
                  <a:ext uri="{FF2B5EF4-FFF2-40B4-BE49-F238E27FC236}">
                    <a16:creationId xmlns:a16="http://schemas.microsoft.com/office/drawing/2014/main" id="{BE34B77E-4695-95F6-5F6B-61221E777877}"/>
                  </a:ext>
                </a:extLst>
              </p:cNvPr>
              <p:cNvSpPr/>
              <p:nvPr/>
            </p:nvSpPr>
            <p:spPr>
              <a:xfrm rot="2700000">
                <a:off x="1349585" y="1989352"/>
                <a:ext cx="416462" cy="359339"/>
              </a:xfrm>
              <a:prstGeom prst="roundRect">
                <a:avLst>
                  <a:gd name="adj" fmla="val 9009"/>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sz="2700">
                  <a:solidFill>
                    <a:schemeClr val="tx1"/>
                  </a:solidFill>
                </a:endParaRPr>
              </a:p>
            </p:txBody>
          </p:sp>
          <p:sp>
            <p:nvSpPr>
              <p:cNvPr id="1033" name="Rounded Rectangle 5">
                <a:extLst>
                  <a:ext uri="{FF2B5EF4-FFF2-40B4-BE49-F238E27FC236}">
                    <a16:creationId xmlns:a16="http://schemas.microsoft.com/office/drawing/2014/main" id="{687E82A0-CC1C-48C5-5420-C0BFA7B3BAD2}"/>
                  </a:ext>
                </a:extLst>
              </p:cNvPr>
              <p:cNvSpPr/>
              <p:nvPr/>
            </p:nvSpPr>
            <p:spPr>
              <a:xfrm rot="2700000">
                <a:off x="1208413" y="1984489"/>
                <a:ext cx="406350" cy="369078"/>
              </a:xfrm>
              <a:prstGeom prst="roundRect">
                <a:avLst>
                  <a:gd name="adj" fmla="val 9009"/>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dirty="0">
                  <a:solidFill>
                    <a:schemeClr val="tx1"/>
                  </a:solidFill>
                </a:endParaRPr>
              </a:p>
            </p:txBody>
          </p:sp>
          <p:sp>
            <p:nvSpPr>
              <p:cNvPr id="1034" name="TextBox 1033">
                <a:extLst>
                  <a:ext uri="{FF2B5EF4-FFF2-40B4-BE49-F238E27FC236}">
                    <a16:creationId xmlns:a16="http://schemas.microsoft.com/office/drawing/2014/main" id="{BE9D647B-DF6E-76DF-2857-07DFDA6BE3E0}"/>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06</a:t>
                </a:r>
                <a:endParaRPr lang="ko-KR" altLang="en-US" sz="1400" b="1" dirty="0">
                  <a:latin typeface="Calibri" pitchFamily="34" charset="0"/>
                  <a:cs typeface="Calibri" pitchFamily="34" charset="0"/>
                </a:endParaRPr>
              </a:p>
            </p:txBody>
          </p:sp>
        </p:grpSp>
        <p:sp>
          <p:nvSpPr>
            <p:cNvPr id="1029" name="TextBox 1028">
              <a:extLst>
                <a:ext uri="{FF2B5EF4-FFF2-40B4-BE49-F238E27FC236}">
                  <a16:creationId xmlns:a16="http://schemas.microsoft.com/office/drawing/2014/main" id="{F18BFBF8-B8E4-6F75-7CB4-0009D21ACB06}"/>
                </a:ext>
              </a:extLst>
            </p:cNvPr>
            <p:cNvSpPr txBox="1"/>
            <p:nvPr/>
          </p:nvSpPr>
          <p:spPr>
            <a:xfrm>
              <a:off x="1108762" y="831373"/>
              <a:ext cx="1826256"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Quản lý nhà sản xuất</a:t>
              </a:r>
              <a:endParaRPr lang="ko-KR" altLang="en-US" sz="1400" b="1" dirty="0">
                <a:latin typeface="Times New Roman" panose="02020603050405020304" pitchFamily="18" charset="0"/>
                <a:cs typeface="Times New Roman" panose="02020603050405020304" pitchFamily="18" charset="0"/>
              </a:endParaRPr>
            </a:p>
          </p:txBody>
        </p:sp>
      </p:grpSp>
      <p:grpSp>
        <p:nvGrpSpPr>
          <p:cNvPr id="1035" name="Group 1034">
            <a:extLst>
              <a:ext uri="{FF2B5EF4-FFF2-40B4-BE49-F238E27FC236}">
                <a16:creationId xmlns:a16="http://schemas.microsoft.com/office/drawing/2014/main" id="{9EAA59F7-BD7C-0314-AB03-B35565B395FE}"/>
              </a:ext>
            </a:extLst>
          </p:cNvPr>
          <p:cNvGrpSpPr/>
          <p:nvPr/>
        </p:nvGrpSpPr>
        <p:grpSpPr>
          <a:xfrm>
            <a:off x="3355572" y="3544137"/>
            <a:ext cx="2023236" cy="441058"/>
            <a:chOff x="487937" y="760622"/>
            <a:chExt cx="2059316" cy="515053"/>
          </a:xfrm>
        </p:grpSpPr>
        <p:grpSp>
          <p:nvGrpSpPr>
            <p:cNvPr id="1036" name="Group 1035">
              <a:extLst>
                <a:ext uri="{FF2B5EF4-FFF2-40B4-BE49-F238E27FC236}">
                  <a16:creationId xmlns:a16="http://schemas.microsoft.com/office/drawing/2014/main" id="{B2435394-5663-6267-8008-3A3BD38E2FB5}"/>
                </a:ext>
              </a:extLst>
            </p:cNvPr>
            <p:cNvGrpSpPr/>
            <p:nvPr/>
          </p:nvGrpSpPr>
          <p:grpSpPr>
            <a:xfrm>
              <a:off x="487937" y="760622"/>
              <a:ext cx="616151" cy="515053"/>
              <a:chOff x="1227049" y="1960791"/>
              <a:chExt cx="510436" cy="416462"/>
            </a:xfrm>
          </p:grpSpPr>
          <p:sp>
            <p:nvSpPr>
              <p:cNvPr id="1040" name="Rounded Rectangle 1">
                <a:extLst>
                  <a:ext uri="{FF2B5EF4-FFF2-40B4-BE49-F238E27FC236}">
                    <a16:creationId xmlns:a16="http://schemas.microsoft.com/office/drawing/2014/main" id="{369250C3-99C3-A2AB-ABFF-C13368330B3E}"/>
                  </a:ext>
                </a:extLst>
              </p:cNvPr>
              <p:cNvSpPr/>
              <p:nvPr/>
            </p:nvSpPr>
            <p:spPr>
              <a:xfrm rot="2700000">
                <a:off x="1349585" y="1989352"/>
                <a:ext cx="416462" cy="359339"/>
              </a:xfrm>
              <a:prstGeom prst="roundRect">
                <a:avLst>
                  <a:gd name="adj" fmla="val 9009"/>
                </a:avLst>
              </a:prstGeom>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700">
                  <a:solidFill>
                    <a:schemeClr val="tx1"/>
                  </a:solidFill>
                </a:endParaRPr>
              </a:p>
            </p:txBody>
          </p:sp>
          <p:sp>
            <p:nvSpPr>
              <p:cNvPr id="1041" name="Rounded Rectangle 5">
                <a:extLst>
                  <a:ext uri="{FF2B5EF4-FFF2-40B4-BE49-F238E27FC236}">
                    <a16:creationId xmlns:a16="http://schemas.microsoft.com/office/drawing/2014/main" id="{10606FCD-D605-F723-C012-3097D6E72204}"/>
                  </a:ext>
                </a:extLst>
              </p:cNvPr>
              <p:cNvSpPr/>
              <p:nvPr/>
            </p:nvSpPr>
            <p:spPr>
              <a:xfrm rot="2700000">
                <a:off x="1208413" y="1984489"/>
                <a:ext cx="406350" cy="369078"/>
              </a:xfrm>
              <a:prstGeom prst="roundRect">
                <a:avLst>
                  <a:gd name="adj" fmla="val 9009"/>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700" dirty="0">
                  <a:solidFill>
                    <a:schemeClr val="tx1"/>
                  </a:solidFill>
                </a:endParaRPr>
              </a:p>
            </p:txBody>
          </p:sp>
          <p:sp>
            <p:nvSpPr>
              <p:cNvPr id="1042" name="TextBox 1041">
                <a:extLst>
                  <a:ext uri="{FF2B5EF4-FFF2-40B4-BE49-F238E27FC236}">
                    <a16:creationId xmlns:a16="http://schemas.microsoft.com/office/drawing/2014/main" id="{4B3646F5-65C7-8D61-E862-DC08C5CB3125}"/>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02</a:t>
                </a:r>
                <a:endParaRPr lang="ko-KR" altLang="en-US" sz="1400" b="1" dirty="0">
                  <a:latin typeface="Calibri" pitchFamily="34" charset="0"/>
                  <a:cs typeface="Calibri" pitchFamily="34" charset="0"/>
                </a:endParaRPr>
              </a:p>
            </p:txBody>
          </p:sp>
        </p:grpSp>
        <p:sp>
          <p:nvSpPr>
            <p:cNvPr id="1038" name="TextBox 1037">
              <a:extLst>
                <a:ext uri="{FF2B5EF4-FFF2-40B4-BE49-F238E27FC236}">
                  <a16:creationId xmlns:a16="http://schemas.microsoft.com/office/drawing/2014/main" id="{BC24A423-F300-F408-9BF6-2180EC1BABDC}"/>
                </a:ext>
              </a:extLst>
            </p:cNvPr>
            <p:cNvSpPr txBox="1"/>
            <p:nvPr/>
          </p:nvSpPr>
          <p:spPr>
            <a:xfrm>
              <a:off x="1199285" y="817570"/>
              <a:ext cx="1347968" cy="359412"/>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Tạo tài khoản</a:t>
              </a:r>
              <a:endParaRPr lang="ko-KR" altLang="en-US" sz="1400" b="1" dirty="0">
                <a:latin typeface="Times New Roman" panose="02020603050405020304" pitchFamily="18" charset="0"/>
                <a:cs typeface="Times New Roman" panose="02020603050405020304" pitchFamily="18" charset="0"/>
              </a:endParaRPr>
            </a:p>
          </p:txBody>
        </p:sp>
      </p:grpSp>
      <p:grpSp>
        <p:nvGrpSpPr>
          <p:cNvPr id="1043" name="Group 1042">
            <a:extLst>
              <a:ext uri="{FF2B5EF4-FFF2-40B4-BE49-F238E27FC236}">
                <a16:creationId xmlns:a16="http://schemas.microsoft.com/office/drawing/2014/main" id="{BCDEB388-3CC4-0DFE-87FC-7F6AC382099F}"/>
              </a:ext>
            </a:extLst>
          </p:cNvPr>
          <p:cNvGrpSpPr/>
          <p:nvPr/>
        </p:nvGrpSpPr>
        <p:grpSpPr>
          <a:xfrm>
            <a:off x="380381" y="3567910"/>
            <a:ext cx="1829992" cy="452704"/>
            <a:chOff x="487937" y="760622"/>
            <a:chExt cx="1783898" cy="515053"/>
          </a:xfrm>
        </p:grpSpPr>
        <p:grpSp>
          <p:nvGrpSpPr>
            <p:cNvPr id="1044" name="Group 1043">
              <a:extLst>
                <a:ext uri="{FF2B5EF4-FFF2-40B4-BE49-F238E27FC236}">
                  <a16:creationId xmlns:a16="http://schemas.microsoft.com/office/drawing/2014/main" id="{05B078E2-F043-B03F-2B2C-295BADEA8F58}"/>
                </a:ext>
              </a:extLst>
            </p:cNvPr>
            <p:cNvGrpSpPr/>
            <p:nvPr/>
          </p:nvGrpSpPr>
          <p:grpSpPr>
            <a:xfrm>
              <a:off x="487937" y="760622"/>
              <a:ext cx="616151" cy="515053"/>
              <a:chOff x="1227049" y="1960791"/>
              <a:chExt cx="510436" cy="416462"/>
            </a:xfrm>
          </p:grpSpPr>
          <p:sp>
            <p:nvSpPr>
              <p:cNvPr id="1048" name="Rounded Rectangle 1">
                <a:extLst>
                  <a:ext uri="{FF2B5EF4-FFF2-40B4-BE49-F238E27FC236}">
                    <a16:creationId xmlns:a16="http://schemas.microsoft.com/office/drawing/2014/main" id="{720C0BD4-B332-44C3-892B-9835040E8489}"/>
                  </a:ext>
                </a:extLst>
              </p:cNvPr>
              <p:cNvSpPr/>
              <p:nvPr/>
            </p:nvSpPr>
            <p:spPr>
              <a:xfrm rot="2700000">
                <a:off x="1349585" y="1989352"/>
                <a:ext cx="416462" cy="359339"/>
              </a:xfrm>
              <a:prstGeom prst="roundRect">
                <a:avLst>
                  <a:gd name="adj" fmla="val 9009"/>
                </a:avLst>
              </a:prstGeom>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a:solidFill>
                    <a:schemeClr val="tx1"/>
                  </a:solidFill>
                </a:endParaRPr>
              </a:p>
            </p:txBody>
          </p:sp>
          <p:sp>
            <p:nvSpPr>
              <p:cNvPr id="1049" name="Rounded Rectangle 5">
                <a:extLst>
                  <a:ext uri="{FF2B5EF4-FFF2-40B4-BE49-F238E27FC236}">
                    <a16:creationId xmlns:a16="http://schemas.microsoft.com/office/drawing/2014/main" id="{1051795A-5C0B-9828-F0F9-2C7C4425DD6D}"/>
                  </a:ext>
                </a:extLst>
              </p:cNvPr>
              <p:cNvSpPr/>
              <p:nvPr/>
            </p:nvSpPr>
            <p:spPr>
              <a:xfrm rot="2700000">
                <a:off x="1208413" y="1984489"/>
                <a:ext cx="406350" cy="369078"/>
              </a:xfrm>
              <a:prstGeom prst="roundRect">
                <a:avLst>
                  <a:gd name="adj" fmla="val 900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dirty="0">
                  <a:solidFill>
                    <a:schemeClr val="tx1"/>
                  </a:solidFill>
                </a:endParaRPr>
              </a:p>
            </p:txBody>
          </p:sp>
          <p:sp>
            <p:nvSpPr>
              <p:cNvPr id="1050" name="TextBox 1049">
                <a:extLst>
                  <a:ext uri="{FF2B5EF4-FFF2-40B4-BE49-F238E27FC236}">
                    <a16:creationId xmlns:a16="http://schemas.microsoft.com/office/drawing/2014/main" id="{F1A092B1-803B-A612-1AA1-9D1855AC0D38}"/>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dirty="0">
                    <a:latin typeface="Calibri" pitchFamily="34" charset="0"/>
                    <a:cs typeface="Calibri" pitchFamily="34" charset="0"/>
                  </a:rPr>
                  <a:t>01</a:t>
                </a:r>
                <a:endParaRPr lang="ko-KR" altLang="en-US" sz="1400" b="1" dirty="0">
                  <a:latin typeface="Calibri" pitchFamily="34" charset="0"/>
                  <a:cs typeface="Calibri" pitchFamily="34" charset="0"/>
                </a:endParaRPr>
              </a:p>
            </p:txBody>
          </p:sp>
        </p:grpSp>
        <p:sp>
          <p:nvSpPr>
            <p:cNvPr id="1046" name="TextBox 1045">
              <a:extLst>
                <a:ext uri="{FF2B5EF4-FFF2-40B4-BE49-F238E27FC236}">
                  <a16:creationId xmlns:a16="http://schemas.microsoft.com/office/drawing/2014/main" id="{369E86F1-81D1-0223-EB8B-E4543EA60C2D}"/>
                </a:ext>
              </a:extLst>
            </p:cNvPr>
            <p:cNvSpPr txBox="1"/>
            <p:nvPr/>
          </p:nvSpPr>
          <p:spPr>
            <a:xfrm>
              <a:off x="1161714" y="854291"/>
              <a:ext cx="1110121"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Đăng nhập</a:t>
              </a:r>
              <a:endParaRPr lang="ko-KR" altLang="en-US" sz="1400" b="1" dirty="0">
                <a:latin typeface="Times New Roman" panose="02020603050405020304" pitchFamily="18" charset="0"/>
                <a:cs typeface="Times New Roman" panose="02020603050405020304" pitchFamily="18" charset="0"/>
              </a:endParaRPr>
            </a:p>
          </p:txBody>
        </p:sp>
      </p:grpSp>
      <p:grpSp>
        <p:nvGrpSpPr>
          <p:cNvPr id="1051" name="Group 1050">
            <a:extLst>
              <a:ext uri="{FF2B5EF4-FFF2-40B4-BE49-F238E27FC236}">
                <a16:creationId xmlns:a16="http://schemas.microsoft.com/office/drawing/2014/main" id="{613E3375-399B-E164-12C4-7E3764130131}"/>
              </a:ext>
            </a:extLst>
          </p:cNvPr>
          <p:cNvGrpSpPr/>
          <p:nvPr/>
        </p:nvGrpSpPr>
        <p:grpSpPr>
          <a:xfrm>
            <a:off x="418093" y="4346051"/>
            <a:ext cx="2294399" cy="452704"/>
            <a:chOff x="487937" y="760622"/>
            <a:chExt cx="2236608" cy="515053"/>
          </a:xfrm>
        </p:grpSpPr>
        <p:grpSp>
          <p:nvGrpSpPr>
            <p:cNvPr id="1052" name="Group 1051">
              <a:extLst>
                <a:ext uri="{FF2B5EF4-FFF2-40B4-BE49-F238E27FC236}">
                  <a16:creationId xmlns:a16="http://schemas.microsoft.com/office/drawing/2014/main" id="{D8495F3A-2E11-F7CD-086C-28717FF4B82D}"/>
                </a:ext>
              </a:extLst>
            </p:cNvPr>
            <p:cNvGrpSpPr/>
            <p:nvPr/>
          </p:nvGrpSpPr>
          <p:grpSpPr>
            <a:xfrm>
              <a:off x="487937" y="760622"/>
              <a:ext cx="616151" cy="515053"/>
              <a:chOff x="1227049" y="1960791"/>
              <a:chExt cx="510436" cy="416462"/>
            </a:xfrm>
          </p:grpSpPr>
          <p:sp>
            <p:nvSpPr>
              <p:cNvPr id="1056" name="Rounded Rectangle 1">
                <a:extLst>
                  <a:ext uri="{FF2B5EF4-FFF2-40B4-BE49-F238E27FC236}">
                    <a16:creationId xmlns:a16="http://schemas.microsoft.com/office/drawing/2014/main" id="{732933D2-B889-8232-473B-6191CB5829FE}"/>
                  </a:ext>
                </a:extLst>
              </p:cNvPr>
              <p:cNvSpPr/>
              <p:nvPr/>
            </p:nvSpPr>
            <p:spPr>
              <a:xfrm rot="2700000">
                <a:off x="1349585" y="1989352"/>
                <a:ext cx="416462" cy="359339"/>
              </a:xfrm>
              <a:prstGeom prst="roundRect">
                <a:avLst>
                  <a:gd name="adj" fmla="val 9009"/>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ko-KR" altLang="en-US" sz="2700">
                  <a:solidFill>
                    <a:schemeClr val="tx1"/>
                  </a:solidFill>
                </a:endParaRPr>
              </a:p>
            </p:txBody>
          </p:sp>
          <p:sp>
            <p:nvSpPr>
              <p:cNvPr id="1057" name="Rounded Rectangle 5">
                <a:extLst>
                  <a:ext uri="{FF2B5EF4-FFF2-40B4-BE49-F238E27FC236}">
                    <a16:creationId xmlns:a16="http://schemas.microsoft.com/office/drawing/2014/main" id="{1F758A62-316B-7468-178C-3BAB3DB8D228}"/>
                  </a:ext>
                </a:extLst>
              </p:cNvPr>
              <p:cNvSpPr/>
              <p:nvPr/>
            </p:nvSpPr>
            <p:spPr>
              <a:xfrm rot="2700000">
                <a:off x="1208413" y="1984489"/>
                <a:ext cx="406350" cy="369078"/>
              </a:xfrm>
              <a:prstGeom prst="roundRect">
                <a:avLst>
                  <a:gd name="adj" fmla="val 9009"/>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sz="2700" dirty="0">
                  <a:solidFill>
                    <a:schemeClr val="tx1"/>
                  </a:solidFill>
                </a:endParaRPr>
              </a:p>
            </p:txBody>
          </p:sp>
          <p:sp>
            <p:nvSpPr>
              <p:cNvPr id="1058" name="TextBox 1057">
                <a:extLst>
                  <a:ext uri="{FF2B5EF4-FFF2-40B4-BE49-F238E27FC236}">
                    <a16:creationId xmlns:a16="http://schemas.microsoft.com/office/drawing/2014/main" id="{8EE19328-7787-414C-EBC3-8CBDD6EA4578}"/>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04</a:t>
                </a:r>
                <a:endParaRPr lang="ko-KR" altLang="en-US" sz="1400" b="1" dirty="0">
                  <a:latin typeface="Calibri" pitchFamily="34" charset="0"/>
                  <a:cs typeface="Calibri" pitchFamily="34" charset="0"/>
                </a:endParaRPr>
              </a:p>
            </p:txBody>
          </p:sp>
        </p:grpSp>
        <p:sp>
          <p:nvSpPr>
            <p:cNvPr id="1054" name="TextBox 1053">
              <a:extLst>
                <a:ext uri="{FF2B5EF4-FFF2-40B4-BE49-F238E27FC236}">
                  <a16:creationId xmlns:a16="http://schemas.microsoft.com/office/drawing/2014/main" id="{E1EB40E9-19D9-575B-8956-2672293BA357}"/>
                </a:ext>
              </a:extLst>
            </p:cNvPr>
            <p:cNvSpPr txBox="1"/>
            <p:nvPr/>
          </p:nvSpPr>
          <p:spPr>
            <a:xfrm>
              <a:off x="1146925" y="831456"/>
              <a:ext cx="1577620"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Quản lý giỏ hàng</a:t>
              </a:r>
              <a:endParaRPr lang="ko-KR" altLang="en-US" sz="1400" b="1" dirty="0">
                <a:latin typeface="Times New Roman" panose="02020603050405020304" pitchFamily="18" charset="0"/>
                <a:cs typeface="Times New Roman" panose="02020603050405020304" pitchFamily="18" charset="0"/>
              </a:endParaRPr>
            </a:p>
          </p:txBody>
        </p:sp>
      </p:grpSp>
      <p:grpSp>
        <p:nvGrpSpPr>
          <p:cNvPr id="1059" name="Group 1058">
            <a:extLst>
              <a:ext uri="{FF2B5EF4-FFF2-40B4-BE49-F238E27FC236}">
                <a16:creationId xmlns:a16="http://schemas.microsoft.com/office/drawing/2014/main" id="{5D5ABEA3-FE0D-072B-820B-C5A0A7466254}"/>
              </a:ext>
            </a:extLst>
          </p:cNvPr>
          <p:cNvGrpSpPr/>
          <p:nvPr/>
        </p:nvGrpSpPr>
        <p:grpSpPr>
          <a:xfrm>
            <a:off x="468581" y="5177222"/>
            <a:ext cx="2311468" cy="452704"/>
            <a:chOff x="487937" y="760622"/>
            <a:chExt cx="2253247" cy="515053"/>
          </a:xfrm>
        </p:grpSpPr>
        <p:grpSp>
          <p:nvGrpSpPr>
            <p:cNvPr id="1060" name="Group 1059">
              <a:extLst>
                <a:ext uri="{FF2B5EF4-FFF2-40B4-BE49-F238E27FC236}">
                  <a16:creationId xmlns:a16="http://schemas.microsoft.com/office/drawing/2014/main" id="{F536F365-12D7-A8A3-AF88-370CE77B6D8C}"/>
                </a:ext>
              </a:extLst>
            </p:cNvPr>
            <p:cNvGrpSpPr/>
            <p:nvPr/>
          </p:nvGrpSpPr>
          <p:grpSpPr>
            <a:xfrm>
              <a:off x="487937" y="760622"/>
              <a:ext cx="616151" cy="515053"/>
              <a:chOff x="1227049" y="1960791"/>
              <a:chExt cx="510436" cy="416462"/>
            </a:xfrm>
          </p:grpSpPr>
          <p:sp>
            <p:nvSpPr>
              <p:cNvPr id="1064" name="Rounded Rectangle 1">
                <a:extLst>
                  <a:ext uri="{FF2B5EF4-FFF2-40B4-BE49-F238E27FC236}">
                    <a16:creationId xmlns:a16="http://schemas.microsoft.com/office/drawing/2014/main" id="{25DA2179-C2A8-4ED9-5CBE-E38597D0FF0A}"/>
                  </a:ext>
                </a:extLst>
              </p:cNvPr>
              <p:cNvSpPr/>
              <p:nvPr/>
            </p:nvSpPr>
            <p:spPr>
              <a:xfrm rot="2700000">
                <a:off x="1349585" y="1989352"/>
                <a:ext cx="416462" cy="359339"/>
              </a:xfrm>
              <a:prstGeom prst="roundRect">
                <a:avLst>
                  <a:gd name="adj" fmla="val 9009"/>
                </a:avLst>
              </a:prstGeom>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solidFill>
                    <a:schemeClr val="tx1"/>
                  </a:solidFill>
                </a:endParaRPr>
              </a:p>
            </p:txBody>
          </p:sp>
          <p:sp>
            <p:nvSpPr>
              <p:cNvPr id="1065" name="Rounded Rectangle 5">
                <a:extLst>
                  <a:ext uri="{FF2B5EF4-FFF2-40B4-BE49-F238E27FC236}">
                    <a16:creationId xmlns:a16="http://schemas.microsoft.com/office/drawing/2014/main" id="{B66E1CC0-0CA4-0B5D-14EE-DA2E5D9E11A6}"/>
                  </a:ext>
                </a:extLst>
              </p:cNvPr>
              <p:cNvSpPr/>
              <p:nvPr/>
            </p:nvSpPr>
            <p:spPr>
              <a:xfrm rot="2700000">
                <a:off x="1208413" y="1984489"/>
                <a:ext cx="406350" cy="369078"/>
              </a:xfrm>
              <a:prstGeom prst="roundRect">
                <a:avLst>
                  <a:gd name="adj" fmla="val 9009"/>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700" dirty="0">
                  <a:solidFill>
                    <a:schemeClr val="tx1"/>
                  </a:solidFill>
                </a:endParaRPr>
              </a:p>
            </p:txBody>
          </p:sp>
          <p:sp>
            <p:nvSpPr>
              <p:cNvPr id="1066" name="TextBox 1065">
                <a:extLst>
                  <a:ext uri="{FF2B5EF4-FFF2-40B4-BE49-F238E27FC236}">
                    <a16:creationId xmlns:a16="http://schemas.microsoft.com/office/drawing/2014/main" id="{356F2818-BFB3-CECD-2FCF-9F093083BD83}"/>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07</a:t>
                </a:r>
                <a:endParaRPr lang="ko-KR" altLang="en-US" sz="1400" b="1" dirty="0">
                  <a:latin typeface="Calibri" pitchFamily="34" charset="0"/>
                  <a:cs typeface="Calibri" pitchFamily="34" charset="0"/>
                </a:endParaRPr>
              </a:p>
            </p:txBody>
          </p:sp>
        </p:grpSp>
        <p:sp>
          <p:nvSpPr>
            <p:cNvPr id="1062" name="TextBox 1061">
              <a:extLst>
                <a:ext uri="{FF2B5EF4-FFF2-40B4-BE49-F238E27FC236}">
                  <a16:creationId xmlns:a16="http://schemas.microsoft.com/office/drawing/2014/main" id="{BAD31BF2-9BE5-CCE8-2E19-04B5A4789B3A}"/>
                </a:ext>
              </a:extLst>
            </p:cNvPr>
            <p:cNvSpPr txBox="1"/>
            <p:nvPr/>
          </p:nvSpPr>
          <p:spPr>
            <a:xfrm>
              <a:off x="1163564" y="831704"/>
              <a:ext cx="1577620"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Quản lý danh mục</a:t>
              </a:r>
              <a:endParaRPr lang="ko-KR" altLang="en-US" sz="1400" b="1" dirty="0">
                <a:latin typeface="Times New Roman" panose="02020603050405020304" pitchFamily="18" charset="0"/>
                <a:cs typeface="Times New Roman" panose="02020603050405020304" pitchFamily="18" charset="0"/>
              </a:endParaRPr>
            </a:p>
          </p:txBody>
        </p:sp>
      </p:grpSp>
      <p:grpSp>
        <p:nvGrpSpPr>
          <p:cNvPr id="1067" name="Group 1066">
            <a:extLst>
              <a:ext uri="{FF2B5EF4-FFF2-40B4-BE49-F238E27FC236}">
                <a16:creationId xmlns:a16="http://schemas.microsoft.com/office/drawing/2014/main" id="{966E9AEF-B0D6-B39B-69D3-B38769E4C380}"/>
              </a:ext>
            </a:extLst>
          </p:cNvPr>
          <p:cNvGrpSpPr/>
          <p:nvPr/>
        </p:nvGrpSpPr>
        <p:grpSpPr>
          <a:xfrm>
            <a:off x="3489133" y="5147376"/>
            <a:ext cx="2305401" cy="452704"/>
            <a:chOff x="487937" y="760622"/>
            <a:chExt cx="2247332" cy="515053"/>
          </a:xfrm>
        </p:grpSpPr>
        <p:grpSp>
          <p:nvGrpSpPr>
            <p:cNvPr id="1068" name="Group 1067">
              <a:extLst>
                <a:ext uri="{FF2B5EF4-FFF2-40B4-BE49-F238E27FC236}">
                  <a16:creationId xmlns:a16="http://schemas.microsoft.com/office/drawing/2014/main" id="{462BA962-D54F-83E4-2F47-AD6036E3896A}"/>
                </a:ext>
              </a:extLst>
            </p:cNvPr>
            <p:cNvGrpSpPr/>
            <p:nvPr/>
          </p:nvGrpSpPr>
          <p:grpSpPr>
            <a:xfrm>
              <a:off x="487937" y="760622"/>
              <a:ext cx="616151" cy="515053"/>
              <a:chOff x="1227049" y="1960791"/>
              <a:chExt cx="510436" cy="416462"/>
            </a:xfrm>
          </p:grpSpPr>
          <p:sp>
            <p:nvSpPr>
              <p:cNvPr id="1072" name="Rounded Rectangle 1">
                <a:extLst>
                  <a:ext uri="{FF2B5EF4-FFF2-40B4-BE49-F238E27FC236}">
                    <a16:creationId xmlns:a16="http://schemas.microsoft.com/office/drawing/2014/main" id="{469F78D6-C36F-1F09-1F47-E0B4ED05EDD7}"/>
                  </a:ext>
                </a:extLst>
              </p:cNvPr>
              <p:cNvSpPr/>
              <p:nvPr/>
            </p:nvSpPr>
            <p:spPr>
              <a:xfrm rot="2700000">
                <a:off x="1349585" y="1989352"/>
                <a:ext cx="416462" cy="359339"/>
              </a:xfrm>
              <a:prstGeom prst="roundRect">
                <a:avLst>
                  <a:gd name="adj" fmla="val 9009"/>
                </a:avLst>
              </a:prstGeom>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sz="2700">
                  <a:solidFill>
                    <a:schemeClr val="tx1"/>
                  </a:solidFill>
                </a:endParaRPr>
              </a:p>
            </p:txBody>
          </p:sp>
          <p:sp>
            <p:nvSpPr>
              <p:cNvPr id="1073" name="Rounded Rectangle 5">
                <a:extLst>
                  <a:ext uri="{FF2B5EF4-FFF2-40B4-BE49-F238E27FC236}">
                    <a16:creationId xmlns:a16="http://schemas.microsoft.com/office/drawing/2014/main" id="{482DCC51-F152-B4FD-B11D-1F5CA4A16EC9}"/>
                  </a:ext>
                </a:extLst>
              </p:cNvPr>
              <p:cNvSpPr/>
              <p:nvPr/>
            </p:nvSpPr>
            <p:spPr>
              <a:xfrm rot="2700000">
                <a:off x="1208413" y="1984489"/>
                <a:ext cx="406350" cy="369078"/>
              </a:xfrm>
              <a:prstGeom prst="roundRect">
                <a:avLst>
                  <a:gd name="adj" fmla="val 9009"/>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sz="2700" dirty="0">
                  <a:solidFill>
                    <a:schemeClr val="tx1"/>
                  </a:solidFill>
                </a:endParaRPr>
              </a:p>
            </p:txBody>
          </p:sp>
          <p:sp>
            <p:nvSpPr>
              <p:cNvPr id="1074" name="TextBox 1073">
                <a:extLst>
                  <a:ext uri="{FF2B5EF4-FFF2-40B4-BE49-F238E27FC236}">
                    <a16:creationId xmlns:a16="http://schemas.microsoft.com/office/drawing/2014/main" id="{B4D82A21-1587-2288-0039-BEAA566D3D9C}"/>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08</a:t>
                </a:r>
                <a:endParaRPr lang="ko-KR" altLang="en-US" sz="1400" b="1" dirty="0">
                  <a:latin typeface="Calibri" pitchFamily="34" charset="0"/>
                  <a:cs typeface="Calibri" pitchFamily="34" charset="0"/>
                </a:endParaRPr>
              </a:p>
            </p:txBody>
          </p:sp>
        </p:grpSp>
        <p:sp>
          <p:nvSpPr>
            <p:cNvPr id="1070" name="TextBox 1069">
              <a:extLst>
                <a:ext uri="{FF2B5EF4-FFF2-40B4-BE49-F238E27FC236}">
                  <a16:creationId xmlns:a16="http://schemas.microsoft.com/office/drawing/2014/main" id="{48FB73FB-7EFA-F809-C535-48A0E869B50A}"/>
                </a:ext>
              </a:extLst>
            </p:cNvPr>
            <p:cNvSpPr txBox="1"/>
            <p:nvPr/>
          </p:nvSpPr>
          <p:spPr>
            <a:xfrm>
              <a:off x="1160440" y="844931"/>
              <a:ext cx="1574829"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Quản lý sản phẩm</a:t>
              </a:r>
              <a:endParaRPr lang="ko-KR" altLang="en-US" sz="1400" b="1" dirty="0">
                <a:latin typeface="Times New Roman" panose="02020603050405020304" pitchFamily="18" charset="0"/>
                <a:cs typeface="Times New Roman" panose="02020603050405020304" pitchFamily="18" charset="0"/>
              </a:endParaRPr>
            </a:p>
          </p:txBody>
        </p:sp>
      </p:grpSp>
      <p:pic>
        <p:nvPicPr>
          <p:cNvPr id="1083" name="Graphic 1082" descr="Man">
            <a:extLst>
              <a:ext uri="{FF2B5EF4-FFF2-40B4-BE49-F238E27FC236}">
                <a16:creationId xmlns:a16="http://schemas.microsoft.com/office/drawing/2014/main" id="{3B9A6D18-CF5D-CDFE-0B60-0651BDF42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1117" y="1984430"/>
            <a:ext cx="460883" cy="460883"/>
          </a:xfrm>
          <a:prstGeom prst="rect">
            <a:avLst/>
          </a:prstGeom>
        </p:spPr>
      </p:pic>
      <p:grpSp>
        <p:nvGrpSpPr>
          <p:cNvPr id="1085" name="Group 1084">
            <a:extLst>
              <a:ext uri="{FF2B5EF4-FFF2-40B4-BE49-F238E27FC236}">
                <a16:creationId xmlns:a16="http://schemas.microsoft.com/office/drawing/2014/main" id="{EA4B7E79-72D8-4CE2-6C9C-D35B3085F647}"/>
              </a:ext>
            </a:extLst>
          </p:cNvPr>
          <p:cNvGrpSpPr/>
          <p:nvPr/>
        </p:nvGrpSpPr>
        <p:grpSpPr>
          <a:xfrm>
            <a:off x="3416266" y="4401820"/>
            <a:ext cx="2311468" cy="452704"/>
            <a:chOff x="487937" y="760622"/>
            <a:chExt cx="2253247" cy="515053"/>
          </a:xfrm>
        </p:grpSpPr>
        <p:grpSp>
          <p:nvGrpSpPr>
            <p:cNvPr id="1086" name="Group 1085">
              <a:extLst>
                <a:ext uri="{FF2B5EF4-FFF2-40B4-BE49-F238E27FC236}">
                  <a16:creationId xmlns:a16="http://schemas.microsoft.com/office/drawing/2014/main" id="{782992CD-17AA-C549-DEBD-1D409B175182}"/>
                </a:ext>
              </a:extLst>
            </p:cNvPr>
            <p:cNvGrpSpPr/>
            <p:nvPr/>
          </p:nvGrpSpPr>
          <p:grpSpPr>
            <a:xfrm>
              <a:off x="487937" y="760622"/>
              <a:ext cx="616151" cy="515053"/>
              <a:chOff x="1227049" y="1960791"/>
              <a:chExt cx="510436" cy="416462"/>
            </a:xfrm>
          </p:grpSpPr>
          <p:sp>
            <p:nvSpPr>
              <p:cNvPr id="1088" name="Rounded Rectangle 1">
                <a:extLst>
                  <a:ext uri="{FF2B5EF4-FFF2-40B4-BE49-F238E27FC236}">
                    <a16:creationId xmlns:a16="http://schemas.microsoft.com/office/drawing/2014/main" id="{AC6F1082-41B4-9C0D-62B8-8473469E60FE}"/>
                  </a:ext>
                </a:extLst>
              </p:cNvPr>
              <p:cNvSpPr/>
              <p:nvPr/>
            </p:nvSpPr>
            <p:spPr>
              <a:xfrm rot="2700000">
                <a:off x="1349585" y="1989352"/>
                <a:ext cx="416462" cy="359339"/>
              </a:xfrm>
              <a:prstGeom prst="roundRect">
                <a:avLst>
                  <a:gd name="adj" fmla="val 9009"/>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solidFill>
                    <a:schemeClr val="tx1"/>
                  </a:solidFill>
                </a:endParaRPr>
              </a:p>
            </p:txBody>
          </p:sp>
          <p:sp>
            <p:nvSpPr>
              <p:cNvPr id="1089" name="Rounded Rectangle 5">
                <a:extLst>
                  <a:ext uri="{FF2B5EF4-FFF2-40B4-BE49-F238E27FC236}">
                    <a16:creationId xmlns:a16="http://schemas.microsoft.com/office/drawing/2014/main" id="{5F4934B3-CD5B-8465-83D9-524D284F047E}"/>
                  </a:ext>
                </a:extLst>
              </p:cNvPr>
              <p:cNvSpPr/>
              <p:nvPr/>
            </p:nvSpPr>
            <p:spPr>
              <a:xfrm rot="2700000">
                <a:off x="1208413" y="1984489"/>
                <a:ext cx="406350" cy="369078"/>
              </a:xfrm>
              <a:prstGeom prst="roundRect">
                <a:avLst>
                  <a:gd name="adj" fmla="val 9009"/>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dirty="0">
                  <a:solidFill>
                    <a:schemeClr val="tx1"/>
                  </a:solidFill>
                </a:endParaRPr>
              </a:p>
            </p:txBody>
          </p:sp>
          <p:sp>
            <p:nvSpPr>
              <p:cNvPr id="1090" name="TextBox 1089">
                <a:extLst>
                  <a:ext uri="{FF2B5EF4-FFF2-40B4-BE49-F238E27FC236}">
                    <a16:creationId xmlns:a16="http://schemas.microsoft.com/office/drawing/2014/main" id="{F0071622-1B14-6E17-5BB6-CFC880316ACD}"/>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05</a:t>
                </a:r>
                <a:endParaRPr lang="ko-KR" altLang="en-US" sz="1400" b="1" dirty="0">
                  <a:latin typeface="Calibri" pitchFamily="34" charset="0"/>
                  <a:cs typeface="Calibri" pitchFamily="34" charset="0"/>
                </a:endParaRPr>
              </a:p>
            </p:txBody>
          </p:sp>
        </p:grpSp>
        <p:sp>
          <p:nvSpPr>
            <p:cNvPr id="1087" name="TextBox 1086">
              <a:extLst>
                <a:ext uri="{FF2B5EF4-FFF2-40B4-BE49-F238E27FC236}">
                  <a16:creationId xmlns:a16="http://schemas.microsoft.com/office/drawing/2014/main" id="{28AD72F1-C1C4-1151-1012-AF54ACCF0339}"/>
                </a:ext>
              </a:extLst>
            </p:cNvPr>
            <p:cNvSpPr txBox="1"/>
            <p:nvPr/>
          </p:nvSpPr>
          <p:spPr>
            <a:xfrm>
              <a:off x="1163564" y="831704"/>
              <a:ext cx="1577620"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Thanh toán Vnpay</a:t>
              </a:r>
              <a:endParaRPr lang="ko-KR" altLang="en-US" sz="1400" b="1" dirty="0">
                <a:latin typeface="Times New Roman" panose="02020603050405020304" pitchFamily="18" charset="0"/>
                <a:cs typeface="Times New Roman" panose="02020603050405020304" pitchFamily="18" charset="0"/>
              </a:endParaRPr>
            </a:p>
          </p:txBody>
        </p:sp>
      </p:grpSp>
      <p:grpSp>
        <p:nvGrpSpPr>
          <p:cNvPr id="1091" name="Group 1090">
            <a:extLst>
              <a:ext uri="{FF2B5EF4-FFF2-40B4-BE49-F238E27FC236}">
                <a16:creationId xmlns:a16="http://schemas.microsoft.com/office/drawing/2014/main" id="{944EBA72-7361-FCF2-3448-77DA6B58F4C6}"/>
              </a:ext>
            </a:extLst>
          </p:cNvPr>
          <p:cNvGrpSpPr/>
          <p:nvPr/>
        </p:nvGrpSpPr>
        <p:grpSpPr>
          <a:xfrm>
            <a:off x="6362590" y="5099279"/>
            <a:ext cx="2311468" cy="452704"/>
            <a:chOff x="487937" y="760622"/>
            <a:chExt cx="2253247" cy="515053"/>
          </a:xfrm>
        </p:grpSpPr>
        <p:grpSp>
          <p:nvGrpSpPr>
            <p:cNvPr id="1092" name="Group 1091">
              <a:extLst>
                <a:ext uri="{FF2B5EF4-FFF2-40B4-BE49-F238E27FC236}">
                  <a16:creationId xmlns:a16="http://schemas.microsoft.com/office/drawing/2014/main" id="{20DB6EB4-EB40-BB19-98D9-EBAC343611E7}"/>
                </a:ext>
              </a:extLst>
            </p:cNvPr>
            <p:cNvGrpSpPr/>
            <p:nvPr/>
          </p:nvGrpSpPr>
          <p:grpSpPr>
            <a:xfrm>
              <a:off x="487937" y="760622"/>
              <a:ext cx="616151" cy="515053"/>
              <a:chOff x="1227049" y="1960791"/>
              <a:chExt cx="510436" cy="416462"/>
            </a:xfrm>
          </p:grpSpPr>
          <p:sp>
            <p:nvSpPr>
              <p:cNvPr id="1094" name="Rounded Rectangle 1">
                <a:extLst>
                  <a:ext uri="{FF2B5EF4-FFF2-40B4-BE49-F238E27FC236}">
                    <a16:creationId xmlns:a16="http://schemas.microsoft.com/office/drawing/2014/main" id="{15E6BF42-93FD-F6F3-AE07-DB6373B4CBC1}"/>
                  </a:ext>
                </a:extLst>
              </p:cNvPr>
              <p:cNvSpPr/>
              <p:nvPr/>
            </p:nvSpPr>
            <p:spPr>
              <a:xfrm rot="2700000">
                <a:off x="1349585" y="1989352"/>
                <a:ext cx="416462" cy="359339"/>
              </a:xfrm>
              <a:prstGeom prst="roundRect">
                <a:avLst>
                  <a:gd name="adj" fmla="val 9009"/>
                </a:avLst>
              </a:prstGeom>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a:solidFill>
                    <a:schemeClr val="tx1"/>
                  </a:solidFill>
                </a:endParaRPr>
              </a:p>
            </p:txBody>
          </p:sp>
          <p:sp>
            <p:nvSpPr>
              <p:cNvPr id="1095" name="Rounded Rectangle 5">
                <a:extLst>
                  <a:ext uri="{FF2B5EF4-FFF2-40B4-BE49-F238E27FC236}">
                    <a16:creationId xmlns:a16="http://schemas.microsoft.com/office/drawing/2014/main" id="{05341B8F-A0BC-70E0-90FE-E1897364FE4C}"/>
                  </a:ext>
                </a:extLst>
              </p:cNvPr>
              <p:cNvSpPr/>
              <p:nvPr/>
            </p:nvSpPr>
            <p:spPr>
              <a:xfrm rot="2700000">
                <a:off x="1208413" y="1984489"/>
                <a:ext cx="406350" cy="369078"/>
              </a:xfrm>
              <a:prstGeom prst="roundRect">
                <a:avLst>
                  <a:gd name="adj" fmla="val 900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dirty="0">
                  <a:solidFill>
                    <a:schemeClr val="tx1"/>
                  </a:solidFill>
                </a:endParaRPr>
              </a:p>
            </p:txBody>
          </p:sp>
          <p:sp>
            <p:nvSpPr>
              <p:cNvPr id="1096" name="TextBox 1095">
                <a:extLst>
                  <a:ext uri="{FF2B5EF4-FFF2-40B4-BE49-F238E27FC236}">
                    <a16:creationId xmlns:a16="http://schemas.microsoft.com/office/drawing/2014/main" id="{CFCE07F3-909D-B522-3330-5D4AEA0958D4}"/>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09</a:t>
                </a:r>
                <a:endParaRPr lang="ko-KR" altLang="en-US" sz="1400" b="1" dirty="0">
                  <a:latin typeface="Calibri" pitchFamily="34" charset="0"/>
                  <a:cs typeface="Calibri" pitchFamily="34" charset="0"/>
                </a:endParaRPr>
              </a:p>
            </p:txBody>
          </p:sp>
        </p:grpSp>
        <p:sp>
          <p:nvSpPr>
            <p:cNvPr id="1093" name="TextBox 1092">
              <a:extLst>
                <a:ext uri="{FF2B5EF4-FFF2-40B4-BE49-F238E27FC236}">
                  <a16:creationId xmlns:a16="http://schemas.microsoft.com/office/drawing/2014/main" id="{303CF387-9716-1630-6F1D-D4AFF9C139C6}"/>
                </a:ext>
              </a:extLst>
            </p:cNvPr>
            <p:cNvSpPr txBox="1"/>
            <p:nvPr/>
          </p:nvSpPr>
          <p:spPr>
            <a:xfrm>
              <a:off x="1163564" y="831704"/>
              <a:ext cx="1577620"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Thống kê</a:t>
              </a:r>
              <a:endParaRPr lang="ko-KR" altLang="en-US" sz="1400" b="1" dirty="0">
                <a:latin typeface="Times New Roman" panose="02020603050405020304" pitchFamily="18" charset="0"/>
                <a:cs typeface="Times New Roman" panose="02020603050405020304" pitchFamily="18" charset="0"/>
              </a:endParaRPr>
            </a:p>
          </p:txBody>
        </p:sp>
      </p:grpSp>
      <p:grpSp>
        <p:nvGrpSpPr>
          <p:cNvPr id="1097" name="Group 1096">
            <a:extLst>
              <a:ext uri="{FF2B5EF4-FFF2-40B4-BE49-F238E27FC236}">
                <a16:creationId xmlns:a16="http://schemas.microsoft.com/office/drawing/2014/main" id="{444AABBB-0209-0B4C-63A1-22A465D66107}"/>
              </a:ext>
            </a:extLst>
          </p:cNvPr>
          <p:cNvGrpSpPr/>
          <p:nvPr/>
        </p:nvGrpSpPr>
        <p:grpSpPr>
          <a:xfrm>
            <a:off x="6220012" y="3461001"/>
            <a:ext cx="2311468" cy="452704"/>
            <a:chOff x="487937" y="760622"/>
            <a:chExt cx="2253247" cy="515053"/>
          </a:xfrm>
        </p:grpSpPr>
        <p:grpSp>
          <p:nvGrpSpPr>
            <p:cNvPr id="1098" name="Group 1097">
              <a:extLst>
                <a:ext uri="{FF2B5EF4-FFF2-40B4-BE49-F238E27FC236}">
                  <a16:creationId xmlns:a16="http://schemas.microsoft.com/office/drawing/2014/main" id="{7C908B56-024F-642C-941C-65C217A2CCC0}"/>
                </a:ext>
              </a:extLst>
            </p:cNvPr>
            <p:cNvGrpSpPr/>
            <p:nvPr/>
          </p:nvGrpSpPr>
          <p:grpSpPr>
            <a:xfrm>
              <a:off x="487937" y="760622"/>
              <a:ext cx="616151" cy="515053"/>
              <a:chOff x="1227049" y="1960791"/>
              <a:chExt cx="510436" cy="416462"/>
            </a:xfrm>
          </p:grpSpPr>
          <p:sp>
            <p:nvSpPr>
              <p:cNvPr id="1100" name="Rounded Rectangle 1">
                <a:extLst>
                  <a:ext uri="{FF2B5EF4-FFF2-40B4-BE49-F238E27FC236}">
                    <a16:creationId xmlns:a16="http://schemas.microsoft.com/office/drawing/2014/main" id="{9B73AD33-561C-EF1B-8396-08A27FE6B978}"/>
                  </a:ext>
                </a:extLst>
              </p:cNvPr>
              <p:cNvSpPr/>
              <p:nvPr/>
            </p:nvSpPr>
            <p:spPr>
              <a:xfrm rot="2700000">
                <a:off x="1349585" y="1989352"/>
                <a:ext cx="416462" cy="359339"/>
              </a:xfrm>
              <a:prstGeom prst="roundRect">
                <a:avLst>
                  <a:gd name="adj" fmla="val 9009"/>
                </a:avLst>
              </a:prstGeom>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sz="2700">
                  <a:solidFill>
                    <a:schemeClr val="tx1"/>
                  </a:solidFill>
                </a:endParaRPr>
              </a:p>
            </p:txBody>
          </p:sp>
          <p:sp>
            <p:nvSpPr>
              <p:cNvPr id="1101" name="Rounded Rectangle 5">
                <a:extLst>
                  <a:ext uri="{FF2B5EF4-FFF2-40B4-BE49-F238E27FC236}">
                    <a16:creationId xmlns:a16="http://schemas.microsoft.com/office/drawing/2014/main" id="{22E70407-4D08-076E-CC7F-020B5B663E80}"/>
                  </a:ext>
                </a:extLst>
              </p:cNvPr>
              <p:cNvSpPr/>
              <p:nvPr/>
            </p:nvSpPr>
            <p:spPr>
              <a:xfrm rot="2700000">
                <a:off x="1208413" y="1984489"/>
                <a:ext cx="406350" cy="369078"/>
              </a:xfrm>
              <a:prstGeom prst="roundRect">
                <a:avLst>
                  <a:gd name="adj" fmla="val 9009"/>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sz="2700" dirty="0">
                  <a:solidFill>
                    <a:schemeClr val="tx1"/>
                  </a:solidFill>
                </a:endParaRPr>
              </a:p>
            </p:txBody>
          </p:sp>
          <p:sp>
            <p:nvSpPr>
              <p:cNvPr id="1102" name="TextBox 1101">
                <a:extLst>
                  <a:ext uri="{FF2B5EF4-FFF2-40B4-BE49-F238E27FC236}">
                    <a16:creationId xmlns:a16="http://schemas.microsoft.com/office/drawing/2014/main" id="{8BDD88B8-B930-CEC6-1F16-0213B60FD981}"/>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03</a:t>
                </a:r>
                <a:endParaRPr lang="ko-KR" altLang="en-US" sz="1400" b="1" dirty="0">
                  <a:latin typeface="Calibri" pitchFamily="34" charset="0"/>
                  <a:cs typeface="Calibri" pitchFamily="34" charset="0"/>
                </a:endParaRPr>
              </a:p>
            </p:txBody>
          </p:sp>
        </p:grpSp>
        <p:sp>
          <p:nvSpPr>
            <p:cNvPr id="1099" name="TextBox 1098">
              <a:extLst>
                <a:ext uri="{FF2B5EF4-FFF2-40B4-BE49-F238E27FC236}">
                  <a16:creationId xmlns:a16="http://schemas.microsoft.com/office/drawing/2014/main" id="{1EEDD158-F0F1-F7C2-36BF-A57AF54ECEE6}"/>
                </a:ext>
              </a:extLst>
            </p:cNvPr>
            <p:cNvSpPr txBox="1"/>
            <p:nvPr/>
          </p:nvSpPr>
          <p:spPr>
            <a:xfrm>
              <a:off x="1163564" y="831704"/>
              <a:ext cx="1577620"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Quản lý đơn hàng</a:t>
              </a:r>
              <a:endParaRPr lang="ko-KR" altLang="en-US" sz="1400" b="1" dirty="0">
                <a:latin typeface="Times New Roman" panose="02020603050405020304" pitchFamily="18" charset="0"/>
                <a:cs typeface="Times New Roman" panose="02020603050405020304" pitchFamily="18" charset="0"/>
              </a:endParaRPr>
            </a:p>
          </p:txBody>
        </p:sp>
      </p:grpSp>
      <p:grpSp>
        <p:nvGrpSpPr>
          <p:cNvPr id="1103" name="Group 1102">
            <a:extLst>
              <a:ext uri="{FF2B5EF4-FFF2-40B4-BE49-F238E27FC236}">
                <a16:creationId xmlns:a16="http://schemas.microsoft.com/office/drawing/2014/main" id="{6E4B04C8-466C-D337-745C-71380CE63B2C}"/>
              </a:ext>
            </a:extLst>
          </p:cNvPr>
          <p:cNvGrpSpPr/>
          <p:nvPr/>
        </p:nvGrpSpPr>
        <p:grpSpPr>
          <a:xfrm>
            <a:off x="5164759" y="5871118"/>
            <a:ext cx="2545565" cy="452704"/>
            <a:chOff x="487937" y="760622"/>
            <a:chExt cx="2253247" cy="515053"/>
          </a:xfrm>
        </p:grpSpPr>
        <p:grpSp>
          <p:nvGrpSpPr>
            <p:cNvPr id="1104" name="Group 1103">
              <a:extLst>
                <a:ext uri="{FF2B5EF4-FFF2-40B4-BE49-F238E27FC236}">
                  <a16:creationId xmlns:a16="http://schemas.microsoft.com/office/drawing/2014/main" id="{E926BCEC-A040-EC4F-C4D6-2E33479AB095}"/>
                </a:ext>
              </a:extLst>
            </p:cNvPr>
            <p:cNvGrpSpPr/>
            <p:nvPr/>
          </p:nvGrpSpPr>
          <p:grpSpPr>
            <a:xfrm>
              <a:off x="487937" y="760622"/>
              <a:ext cx="616151" cy="515053"/>
              <a:chOff x="1227049" y="1960791"/>
              <a:chExt cx="510436" cy="416462"/>
            </a:xfrm>
          </p:grpSpPr>
          <p:sp>
            <p:nvSpPr>
              <p:cNvPr id="1106" name="Rounded Rectangle 1">
                <a:extLst>
                  <a:ext uri="{FF2B5EF4-FFF2-40B4-BE49-F238E27FC236}">
                    <a16:creationId xmlns:a16="http://schemas.microsoft.com/office/drawing/2014/main" id="{7B5A5096-FAA0-BC89-7027-9AB4AA1FAB2E}"/>
                  </a:ext>
                </a:extLst>
              </p:cNvPr>
              <p:cNvSpPr/>
              <p:nvPr/>
            </p:nvSpPr>
            <p:spPr>
              <a:xfrm rot="2700000">
                <a:off x="1349585" y="1989352"/>
                <a:ext cx="416462" cy="359339"/>
              </a:xfrm>
              <a:prstGeom prst="roundRect">
                <a:avLst>
                  <a:gd name="adj" fmla="val 9009"/>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sz="2700">
                  <a:solidFill>
                    <a:schemeClr val="tx1"/>
                  </a:solidFill>
                </a:endParaRPr>
              </a:p>
            </p:txBody>
          </p:sp>
          <p:sp>
            <p:nvSpPr>
              <p:cNvPr id="1107" name="Rounded Rectangle 5">
                <a:extLst>
                  <a:ext uri="{FF2B5EF4-FFF2-40B4-BE49-F238E27FC236}">
                    <a16:creationId xmlns:a16="http://schemas.microsoft.com/office/drawing/2014/main" id="{804A48F4-A9C8-7B85-6D57-95DDFDF478F2}"/>
                  </a:ext>
                </a:extLst>
              </p:cNvPr>
              <p:cNvSpPr/>
              <p:nvPr/>
            </p:nvSpPr>
            <p:spPr>
              <a:xfrm rot="2700000">
                <a:off x="1208413" y="1984489"/>
                <a:ext cx="406350" cy="369078"/>
              </a:xfrm>
              <a:prstGeom prst="roundRect">
                <a:avLst>
                  <a:gd name="adj" fmla="val 9009"/>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dirty="0">
                  <a:solidFill>
                    <a:schemeClr val="tx1"/>
                  </a:solidFill>
                </a:endParaRPr>
              </a:p>
            </p:txBody>
          </p:sp>
          <p:sp>
            <p:nvSpPr>
              <p:cNvPr id="1108" name="TextBox 1107">
                <a:extLst>
                  <a:ext uri="{FF2B5EF4-FFF2-40B4-BE49-F238E27FC236}">
                    <a16:creationId xmlns:a16="http://schemas.microsoft.com/office/drawing/2014/main" id="{150A8278-EA6D-E4AF-DC1E-750E0B9E46A4}"/>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11</a:t>
                </a:r>
                <a:endParaRPr lang="ko-KR" altLang="en-US" sz="1400" b="1" dirty="0">
                  <a:latin typeface="Calibri" pitchFamily="34" charset="0"/>
                  <a:cs typeface="Calibri" pitchFamily="34" charset="0"/>
                </a:endParaRPr>
              </a:p>
            </p:txBody>
          </p:sp>
        </p:grpSp>
        <p:sp>
          <p:nvSpPr>
            <p:cNvPr id="1105" name="TextBox 1104">
              <a:extLst>
                <a:ext uri="{FF2B5EF4-FFF2-40B4-BE49-F238E27FC236}">
                  <a16:creationId xmlns:a16="http://schemas.microsoft.com/office/drawing/2014/main" id="{655B1F3E-440A-311A-5C48-DED28FCA3857}"/>
                </a:ext>
              </a:extLst>
            </p:cNvPr>
            <p:cNvSpPr txBox="1"/>
            <p:nvPr/>
          </p:nvSpPr>
          <p:spPr>
            <a:xfrm>
              <a:off x="1163564" y="831704"/>
              <a:ext cx="1577620" cy="350166"/>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Quản lý bảo hành</a:t>
              </a:r>
              <a:endParaRPr lang="ko-KR" altLang="en-US" sz="1400" b="1" dirty="0">
                <a:latin typeface="Times New Roman" panose="02020603050405020304" pitchFamily="18" charset="0"/>
                <a:cs typeface="Times New Roman" panose="02020603050405020304" pitchFamily="18" charset="0"/>
              </a:endParaRPr>
            </a:p>
          </p:txBody>
        </p:sp>
      </p:grpSp>
      <p:grpSp>
        <p:nvGrpSpPr>
          <p:cNvPr id="1109" name="Group 1108">
            <a:extLst>
              <a:ext uri="{FF2B5EF4-FFF2-40B4-BE49-F238E27FC236}">
                <a16:creationId xmlns:a16="http://schemas.microsoft.com/office/drawing/2014/main" id="{3EF61B98-A522-DBFB-308E-900E6B745EAC}"/>
              </a:ext>
            </a:extLst>
          </p:cNvPr>
          <p:cNvGrpSpPr/>
          <p:nvPr/>
        </p:nvGrpSpPr>
        <p:grpSpPr>
          <a:xfrm>
            <a:off x="1821625" y="5894092"/>
            <a:ext cx="2545565" cy="585697"/>
            <a:chOff x="487937" y="760622"/>
            <a:chExt cx="2253247" cy="666363"/>
          </a:xfrm>
        </p:grpSpPr>
        <p:grpSp>
          <p:nvGrpSpPr>
            <p:cNvPr id="1110" name="Group 1109">
              <a:extLst>
                <a:ext uri="{FF2B5EF4-FFF2-40B4-BE49-F238E27FC236}">
                  <a16:creationId xmlns:a16="http://schemas.microsoft.com/office/drawing/2014/main" id="{700366FE-DBFE-9CFA-D8CA-D1D81B889A19}"/>
                </a:ext>
              </a:extLst>
            </p:cNvPr>
            <p:cNvGrpSpPr/>
            <p:nvPr/>
          </p:nvGrpSpPr>
          <p:grpSpPr>
            <a:xfrm>
              <a:off x="487937" y="760622"/>
              <a:ext cx="616151" cy="515053"/>
              <a:chOff x="1227049" y="1960791"/>
              <a:chExt cx="510436" cy="416462"/>
            </a:xfrm>
          </p:grpSpPr>
          <p:sp>
            <p:nvSpPr>
              <p:cNvPr id="1112" name="Rounded Rectangle 1">
                <a:extLst>
                  <a:ext uri="{FF2B5EF4-FFF2-40B4-BE49-F238E27FC236}">
                    <a16:creationId xmlns:a16="http://schemas.microsoft.com/office/drawing/2014/main" id="{B14EE2EF-544D-BCED-12E2-7A73E93E0909}"/>
                  </a:ext>
                </a:extLst>
              </p:cNvPr>
              <p:cNvSpPr/>
              <p:nvPr/>
            </p:nvSpPr>
            <p:spPr>
              <a:xfrm rot="2700000">
                <a:off x="1349585" y="1989352"/>
                <a:ext cx="416462" cy="359339"/>
              </a:xfrm>
              <a:prstGeom prst="roundRect">
                <a:avLst>
                  <a:gd name="adj" fmla="val 900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2700">
                  <a:solidFill>
                    <a:schemeClr val="tx1"/>
                  </a:solidFill>
                </a:endParaRPr>
              </a:p>
            </p:txBody>
          </p:sp>
          <p:sp>
            <p:nvSpPr>
              <p:cNvPr id="1113" name="Rounded Rectangle 5">
                <a:extLst>
                  <a:ext uri="{FF2B5EF4-FFF2-40B4-BE49-F238E27FC236}">
                    <a16:creationId xmlns:a16="http://schemas.microsoft.com/office/drawing/2014/main" id="{660C1696-893F-F0E5-5999-B7AD694E4733}"/>
                  </a:ext>
                </a:extLst>
              </p:cNvPr>
              <p:cNvSpPr/>
              <p:nvPr/>
            </p:nvSpPr>
            <p:spPr>
              <a:xfrm rot="2700000">
                <a:off x="1208413" y="1984489"/>
                <a:ext cx="406350" cy="369078"/>
              </a:xfrm>
              <a:prstGeom prst="roundRect">
                <a:avLst>
                  <a:gd name="adj" fmla="val 900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dirty="0">
                  <a:solidFill>
                    <a:schemeClr val="tx1"/>
                  </a:solidFill>
                </a:endParaRPr>
              </a:p>
            </p:txBody>
          </p:sp>
          <p:sp>
            <p:nvSpPr>
              <p:cNvPr id="1114" name="TextBox 1113">
                <a:extLst>
                  <a:ext uri="{FF2B5EF4-FFF2-40B4-BE49-F238E27FC236}">
                    <a16:creationId xmlns:a16="http://schemas.microsoft.com/office/drawing/2014/main" id="{9B5819BD-6110-8B4D-72A8-9B0A9CBA4770}"/>
                  </a:ext>
                </a:extLst>
              </p:cNvPr>
              <p:cNvSpPr txBox="1"/>
              <p:nvPr/>
            </p:nvSpPr>
            <p:spPr>
              <a:xfrm>
                <a:off x="1228148" y="2041268"/>
                <a:ext cx="349140" cy="291213"/>
              </a:xfrm>
              <a:prstGeom prst="rect">
                <a:avLst/>
              </a:prstGeom>
              <a:noFill/>
            </p:spPr>
            <p:txBody>
              <a:bodyPr wrap="square" rtlCol="0">
                <a:spAutoFit/>
              </a:bodyPr>
              <a:lstStyle/>
              <a:p>
                <a:pPr algn="ctr"/>
                <a:r>
                  <a:rPr lang="en-US" altLang="ko-KR" sz="1400" b="1">
                    <a:latin typeface="Calibri" pitchFamily="34" charset="0"/>
                    <a:cs typeface="Calibri" pitchFamily="34" charset="0"/>
                  </a:rPr>
                  <a:t>10</a:t>
                </a:r>
                <a:endParaRPr lang="ko-KR" altLang="en-US" sz="1400" b="1" dirty="0">
                  <a:latin typeface="Calibri" pitchFamily="34" charset="0"/>
                  <a:cs typeface="Calibri" pitchFamily="34" charset="0"/>
                </a:endParaRPr>
              </a:p>
            </p:txBody>
          </p:sp>
        </p:grpSp>
        <p:sp>
          <p:nvSpPr>
            <p:cNvPr id="1111" name="TextBox 1110">
              <a:extLst>
                <a:ext uri="{FF2B5EF4-FFF2-40B4-BE49-F238E27FC236}">
                  <a16:creationId xmlns:a16="http://schemas.microsoft.com/office/drawing/2014/main" id="{944938F1-E476-955F-0A53-732E3D008809}"/>
                </a:ext>
              </a:extLst>
            </p:cNvPr>
            <p:cNvSpPr txBox="1"/>
            <p:nvPr/>
          </p:nvSpPr>
          <p:spPr>
            <a:xfrm>
              <a:off x="1163564" y="831704"/>
              <a:ext cx="1577620" cy="595281"/>
            </a:xfrm>
            <a:prstGeom prst="rect">
              <a:avLst/>
            </a:prstGeom>
            <a:noFill/>
          </p:spPr>
          <p:txBody>
            <a:bodyPr wrap="square" rtlCol="0">
              <a:spAutoFit/>
            </a:bodyPr>
            <a:lstStyle/>
            <a:p>
              <a:r>
                <a:rPr lang="en-US" altLang="ko-KR" sz="1400" b="1">
                  <a:latin typeface="Times New Roman" panose="02020603050405020304" pitchFamily="18" charset="0"/>
                  <a:cs typeface="Times New Roman" panose="02020603050405020304" pitchFamily="18" charset="0"/>
                </a:rPr>
                <a:t>Quản lý khách hàng</a:t>
              </a:r>
              <a:endParaRPr lang="ko-KR" altLang="en-US" sz="1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4936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ircle(in)">
                                      <p:cBhvr>
                                        <p:cTn id="17" dur="2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ppt_x"/>
                                          </p:val>
                                        </p:tav>
                                        <p:tav tm="100000">
                                          <p:val>
                                            <p:strVal val="#ppt_x"/>
                                          </p:val>
                                        </p:tav>
                                      </p:tavLst>
                                    </p:anim>
                                    <p:anim calcmode="lin" valueType="num">
                                      <p:cBhvr additive="base">
                                        <p:cTn id="27" dur="500" fill="hold"/>
                                        <p:tgtEl>
                                          <p:spTgt spid="2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083"/>
                                        </p:tgtEl>
                                        <p:attrNameLst>
                                          <p:attrName>style.visibility</p:attrName>
                                        </p:attrNameLst>
                                      </p:cBhvr>
                                      <p:to>
                                        <p:strVal val="visible"/>
                                      </p:to>
                                    </p:set>
                                    <p:anim calcmode="lin" valueType="num">
                                      <p:cBhvr additive="base">
                                        <p:cTn id="44" dur="500" fill="hold"/>
                                        <p:tgtEl>
                                          <p:spTgt spid="1083"/>
                                        </p:tgtEl>
                                        <p:attrNameLst>
                                          <p:attrName>ppt_x</p:attrName>
                                        </p:attrNameLst>
                                      </p:cBhvr>
                                      <p:tavLst>
                                        <p:tav tm="0">
                                          <p:val>
                                            <p:strVal val="#ppt_x"/>
                                          </p:val>
                                        </p:tav>
                                        <p:tav tm="100000">
                                          <p:val>
                                            <p:strVal val="#ppt_x"/>
                                          </p:val>
                                        </p:tav>
                                      </p:tavLst>
                                    </p:anim>
                                    <p:anim calcmode="lin" valueType="num">
                                      <p:cBhvr additive="base">
                                        <p:cTn id="45" dur="500" fill="hold"/>
                                        <p:tgtEl>
                                          <p:spTgt spid="108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arn(inVertical)">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43"/>
                                        </p:tgtEl>
                                        <p:attrNameLst>
                                          <p:attrName>style.visibility</p:attrName>
                                        </p:attrNameLst>
                                      </p:cBhvr>
                                      <p:to>
                                        <p:strVal val="visible"/>
                                      </p:to>
                                    </p:set>
                                    <p:animEffect transition="in" filter="fade">
                                      <p:cBhvr>
                                        <p:cTn id="55" dur="1000"/>
                                        <p:tgtEl>
                                          <p:spTgt spid="1043"/>
                                        </p:tgtEl>
                                      </p:cBhvr>
                                    </p:animEffect>
                                    <p:anim calcmode="lin" valueType="num">
                                      <p:cBhvr>
                                        <p:cTn id="56" dur="1000" fill="hold"/>
                                        <p:tgtEl>
                                          <p:spTgt spid="1043"/>
                                        </p:tgtEl>
                                        <p:attrNameLst>
                                          <p:attrName>ppt_x</p:attrName>
                                        </p:attrNameLst>
                                      </p:cBhvr>
                                      <p:tavLst>
                                        <p:tav tm="0">
                                          <p:val>
                                            <p:strVal val="#ppt_x"/>
                                          </p:val>
                                        </p:tav>
                                        <p:tav tm="100000">
                                          <p:val>
                                            <p:strVal val="#ppt_x"/>
                                          </p:val>
                                        </p:tav>
                                      </p:tavLst>
                                    </p:anim>
                                    <p:anim calcmode="lin" valueType="num">
                                      <p:cBhvr>
                                        <p:cTn id="57" dur="1000" fill="hold"/>
                                        <p:tgtEl>
                                          <p:spTgt spid="104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35"/>
                                        </p:tgtEl>
                                        <p:attrNameLst>
                                          <p:attrName>style.visibility</p:attrName>
                                        </p:attrNameLst>
                                      </p:cBhvr>
                                      <p:to>
                                        <p:strVal val="visible"/>
                                      </p:to>
                                    </p:set>
                                    <p:anim calcmode="lin" valueType="num">
                                      <p:cBhvr additive="base">
                                        <p:cTn id="62" dur="500" fill="hold"/>
                                        <p:tgtEl>
                                          <p:spTgt spid="1035"/>
                                        </p:tgtEl>
                                        <p:attrNameLst>
                                          <p:attrName>ppt_x</p:attrName>
                                        </p:attrNameLst>
                                      </p:cBhvr>
                                      <p:tavLst>
                                        <p:tav tm="0">
                                          <p:val>
                                            <p:strVal val="#ppt_x"/>
                                          </p:val>
                                        </p:tav>
                                        <p:tav tm="100000">
                                          <p:val>
                                            <p:strVal val="#ppt_x"/>
                                          </p:val>
                                        </p:tav>
                                      </p:tavLst>
                                    </p:anim>
                                    <p:anim calcmode="lin" valueType="num">
                                      <p:cBhvr additive="base">
                                        <p:cTn id="63"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097"/>
                                        </p:tgtEl>
                                        <p:attrNameLst>
                                          <p:attrName>style.visibility</p:attrName>
                                        </p:attrNameLst>
                                      </p:cBhvr>
                                      <p:to>
                                        <p:strVal val="visible"/>
                                      </p:to>
                                    </p:set>
                                    <p:anim calcmode="lin" valueType="num">
                                      <p:cBhvr additive="base">
                                        <p:cTn id="68" dur="500" fill="hold"/>
                                        <p:tgtEl>
                                          <p:spTgt spid="1097"/>
                                        </p:tgtEl>
                                        <p:attrNameLst>
                                          <p:attrName>ppt_x</p:attrName>
                                        </p:attrNameLst>
                                      </p:cBhvr>
                                      <p:tavLst>
                                        <p:tav tm="0">
                                          <p:val>
                                            <p:strVal val="#ppt_x"/>
                                          </p:val>
                                        </p:tav>
                                        <p:tav tm="100000">
                                          <p:val>
                                            <p:strVal val="#ppt_x"/>
                                          </p:val>
                                        </p:tav>
                                      </p:tavLst>
                                    </p:anim>
                                    <p:anim calcmode="lin" valueType="num">
                                      <p:cBhvr additive="base">
                                        <p:cTn id="69" dur="500" fill="hold"/>
                                        <p:tgtEl>
                                          <p:spTgt spid="109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051"/>
                                        </p:tgtEl>
                                        <p:attrNameLst>
                                          <p:attrName>style.visibility</p:attrName>
                                        </p:attrNameLst>
                                      </p:cBhvr>
                                      <p:to>
                                        <p:strVal val="visible"/>
                                      </p:to>
                                    </p:set>
                                    <p:anim calcmode="lin" valueType="num">
                                      <p:cBhvr additive="base">
                                        <p:cTn id="74" dur="500" fill="hold"/>
                                        <p:tgtEl>
                                          <p:spTgt spid="1051"/>
                                        </p:tgtEl>
                                        <p:attrNameLst>
                                          <p:attrName>ppt_x</p:attrName>
                                        </p:attrNameLst>
                                      </p:cBhvr>
                                      <p:tavLst>
                                        <p:tav tm="0">
                                          <p:val>
                                            <p:strVal val="#ppt_x"/>
                                          </p:val>
                                        </p:tav>
                                        <p:tav tm="100000">
                                          <p:val>
                                            <p:strVal val="#ppt_x"/>
                                          </p:val>
                                        </p:tav>
                                      </p:tavLst>
                                    </p:anim>
                                    <p:anim calcmode="lin" valueType="num">
                                      <p:cBhvr additive="base">
                                        <p:cTn id="75" dur="500" fill="hold"/>
                                        <p:tgtEl>
                                          <p:spTgt spid="105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085"/>
                                        </p:tgtEl>
                                        <p:attrNameLst>
                                          <p:attrName>style.visibility</p:attrName>
                                        </p:attrNameLst>
                                      </p:cBhvr>
                                      <p:to>
                                        <p:strVal val="visible"/>
                                      </p:to>
                                    </p:set>
                                    <p:anim calcmode="lin" valueType="num">
                                      <p:cBhvr additive="base">
                                        <p:cTn id="80" dur="500" fill="hold"/>
                                        <p:tgtEl>
                                          <p:spTgt spid="1085"/>
                                        </p:tgtEl>
                                        <p:attrNameLst>
                                          <p:attrName>ppt_x</p:attrName>
                                        </p:attrNameLst>
                                      </p:cBhvr>
                                      <p:tavLst>
                                        <p:tav tm="0">
                                          <p:val>
                                            <p:strVal val="#ppt_x"/>
                                          </p:val>
                                        </p:tav>
                                        <p:tav tm="100000">
                                          <p:val>
                                            <p:strVal val="#ppt_x"/>
                                          </p:val>
                                        </p:tav>
                                      </p:tavLst>
                                    </p:anim>
                                    <p:anim calcmode="lin" valueType="num">
                                      <p:cBhvr additive="base">
                                        <p:cTn id="81" dur="500" fill="hold"/>
                                        <p:tgtEl>
                                          <p:spTgt spid="108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1024"/>
                                        </p:tgtEl>
                                        <p:attrNameLst>
                                          <p:attrName>style.visibility</p:attrName>
                                        </p:attrNameLst>
                                      </p:cBhvr>
                                      <p:to>
                                        <p:strVal val="visible"/>
                                      </p:to>
                                    </p:set>
                                    <p:anim calcmode="lin" valueType="num">
                                      <p:cBhvr additive="base">
                                        <p:cTn id="86" dur="500" fill="hold"/>
                                        <p:tgtEl>
                                          <p:spTgt spid="1024"/>
                                        </p:tgtEl>
                                        <p:attrNameLst>
                                          <p:attrName>ppt_x</p:attrName>
                                        </p:attrNameLst>
                                      </p:cBhvr>
                                      <p:tavLst>
                                        <p:tav tm="0">
                                          <p:val>
                                            <p:strVal val="#ppt_x"/>
                                          </p:val>
                                        </p:tav>
                                        <p:tav tm="100000">
                                          <p:val>
                                            <p:strVal val="#ppt_x"/>
                                          </p:val>
                                        </p:tav>
                                      </p:tavLst>
                                    </p:anim>
                                    <p:anim calcmode="lin" valueType="num">
                                      <p:cBhvr additive="base">
                                        <p:cTn id="87"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1059"/>
                                        </p:tgtEl>
                                        <p:attrNameLst>
                                          <p:attrName>style.visibility</p:attrName>
                                        </p:attrNameLst>
                                      </p:cBhvr>
                                      <p:to>
                                        <p:strVal val="visible"/>
                                      </p:to>
                                    </p:set>
                                    <p:anim calcmode="lin" valueType="num">
                                      <p:cBhvr additive="base">
                                        <p:cTn id="92" dur="500" fill="hold"/>
                                        <p:tgtEl>
                                          <p:spTgt spid="1059"/>
                                        </p:tgtEl>
                                        <p:attrNameLst>
                                          <p:attrName>ppt_x</p:attrName>
                                        </p:attrNameLst>
                                      </p:cBhvr>
                                      <p:tavLst>
                                        <p:tav tm="0">
                                          <p:val>
                                            <p:strVal val="#ppt_x"/>
                                          </p:val>
                                        </p:tav>
                                        <p:tav tm="100000">
                                          <p:val>
                                            <p:strVal val="#ppt_x"/>
                                          </p:val>
                                        </p:tav>
                                      </p:tavLst>
                                    </p:anim>
                                    <p:anim calcmode="lin" valueType="num">
                                      <p:cBhvr additive="base">
                                        <p:cTn id="93" dur="500" fill="hold"/>
                                        <p:tgtEl>
                                          <p:spTgt spid="1059"/>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1067"/>
                                        </p:tgtEl>
                                        <p:attrNameLst>
                                          <p:attrName>style.visibility</p:attrName>
                                        </p:attrNameLst>
                                      </p:cBhvr>
                                      <p:to>
                                        <p:strVal val="visible"/>
                                      </p:to>
                                    </p:set>
                                    <p:anim calcmode="lin" valueType="num">
                                      <p:cBhvr additive="base">
                                        <p:cTn id="98" dur="500" fill="hold"/>
                                        <p:tgtEl>
                                          <p:spTgt spid="1067"/>
                                        </p:tgtEl>
                                        <p:attrNameLst>
                                          <p:attrName>ppt_x</p:attrName>
                                        </p:attrNameLst>
                                      </p:cBhvr>
                                      <p:tavLst>
                                        <p:tav tm="0">
                                          <p:val>
                                            <p:strVal val="#ppt_x"/>
                                          </p:val>
                                        </p:tav>
                                        <p:tav tm="100000">
                                          <p:val>
                                            <p:strVal val="#ppt_x"/>
                                          </p:val>
                                        </p:tav>
                                      </p:tavLst>
                                    </p:anim>
                                    <p:anim calcmode="lin" valueType="num">
                                      <p:cBhvr additive="base">
                                        <p:cTn id="99" dur="500" fill="hold"/>
                                        <p:tgtEl>
                                          <p:spTgt spid="1067"/>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1091"/>
                                        </p:tgtEl>
                                        <p:attrNameLst>
                                          <p:attrName>style.visibility</p:attrName>
                                        </p:attrNameLst>
                                      </p:cBhvr>
                                      <p:to>
                                        <p:strVal val="visible"/>
                                      </p:to>
                                    </p:set>
                                    <p:anim calcmode="lin" valueType="num">
                                      <p:cBhvr additive="base">
                                        <p:cTn id="104" dur="500" fill="hold"/>
                                        <p:tgtEl>
                                          <p:spTgt spid="1091"/>
                                        </p:tgtEl>
                                        <p:attrNameLst>
                                          <p:attrName>ppt_x</p:attrName>
                                        </p:attrNameLst>
                                      </p:cBhvr>
                                      <p:tavLst>
                                        <p:tav tm="0">
                                          <p:val>
                                            <p:strVal val="#ppt_x"/>
                                          </p:val>
                                        </p:tav>
                                        <p:tav tm="100000">
                                          <p:val>
                                            <p:strVal val="#ppt_x"/>
                                          </p:val>
                                        </p:tav>
                                      </p:tavLst>
                                    </p:anim>
                                    <p:anim calcmode="lin" valueType="num">
                                      <p:cBhvr additive="base">
                                        <p:cTn id="105" dur="500" fill="hold"/>
                                        <p:tgtEl>
                                          <p:spTgt spid="1091"/>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1109"/>
                                        </p:tgtEl>
                                        <p:attrNameLst>
                                          <p:attrName>style.visibility</p:attrName>
                                        </p:attrNameLst>
                                      </p:cBhvr>
                                      <p:to>
                                        <p:strVal val="visible"/>
                                      </p:to>
                                    </p:set>
                                    <p:anim calcmode="lin" valueType="num">
                                      <p:cBhvr additive="base">
                                        <p:cTn id="110" dur="500" fill="hold"/>
                                        <p:tgtEl>
                                          <p:spTgt spid="1109"/>
                                        </p:tgtEl>
                                        <p:attrNameLst>
                                          <p:attrName>ppt_x</p:attrName>
                                        </p:attrNameLst>
                                      </p:cBhvr>
                                      <p:tavLst>
                                        <p:tav tm="0">
                                          <p:val>
                                            <p:strVal val="#ppt_x"/>
                                          </p:val>
                                        </p:tav>
                                        <p:tav tm="100000">
                                          <p:val>
                                            <p:strVal val="#ppt_x"/>
                                          </p:val>
                                        </p:tav>
                                      </p:tavLst>
                                    </p:anim>
                                    <p:anim calcmode="lin" valueType="num">
                                      <p:cBhvr additive="base">
                                        <p:cTn id="111" dur="500" fill="hold"/>
                                        <p:tgtEl>
                                          <p:spTgt spid="1109"/>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1103"/>
                                        </p:tgtEl>
                                        <p:attrNameLst>
                                          <p:attrName>style.visibility</p:attrName>
                                        </p:attrNameLst>
                                      </p:cBhvr>
                                      <p:to>
                                        <p:strVal val="visible"/>
                                      </p:to>
                                    </p:set>
                                    <p:anim calcmode="lin" valueType="num">
                                      <p:cBhvr additive="base">
                                        <p:cTn id="116" dur="500" fill="hold"/>
                                        <p:tgtEl>
                                          <p:spTgt spid="1103"/>
                                        </p:tgtEl>
                                        <p:attrNameLst>
                                          <p:attrName>ppt_x</p:attrName>
                                        </p:attrNameLst>
                                      </p:cBhvr>
                                      <p:tavLst>
                                        <p:tav tm="0">
                                          <p:val>
                                            <p:strVal val="#ppt_x"/>
                                          </p:val>
                                        </p:tav>
                                        <p:tav tm="100000">
                                          <p:val>
                                            <p:strVal val="#ppt_x"/>
                                          </p:val>
                                        </p:tav>
                                      </p:tavLst>
                                    </p:anim>
                                    <p:anim calcmode="lin" valueType="num">
                                      <p:cBhvr additive="base">
                                        <p:cTn id="117" dur="500" fill="hold"/>
                                        <p:tgtEl>
                                          <p:spTgt spid="1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20" grpId="0" animBg="1"/>
      <p:bldP spid="26" grpId="0" animBg="1"/>
      <p:bldP spid="28" grpId="0" animBg="1"/>
      <p:bldP spid="29" grpId="0"/>
      <p:bldP spid="30" grpId="0"/>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Phân tích và thiết kế - biểu đồ use case tổng quát</a:t>
            </a:r>
          </a:p>
        </p:txBody>
      </p:sp>
      <p:pic>
        <p:nvPicPr>
          <p:cNvPr id="2" name="Picture 1">
            <a:extLst>
              <a:ext uri="{FF2B5EF4-FFF2-40B4-BE49-F238E27FC236}">
                <a16:creationId xmlns:a16="http://schemas.microsoft.com/office/drawing/2014/main" id="{1B1C1C4F-A184-5253-8B9F-3C92EA897BE6}"/>
              </a:ext>
            </a:extLst>
          </p:cNvPr>
          <p:cNvPicPr>
            <a:picLocks noChangeAspect="1"/>
          </p:cNvPicPr>
          <p:nvPr/>
        </p:nvPicPr>
        <p:blipFill>
          <a:blip r:embed="rId4"/>
          <a:stretch>
            <a:fillRect/>
          </a:stretch>
        </p:blipFill>
        <p:spPr>
          <a:xfrm>
            <a:off x="1042623" y="1663430"/>
            <a:ext cx="7009448" cy="4626436"/>
          </a:xfrm>
          <a:prstGeom prst="rect">
            <a:avLst/>
          </a:prstGeom>
        </p:spPr>
      </p:pic>
    </p:spTree>
    <p:extLst>
      <p:ext uri="{BB962C8B-B14F-4D97-AF65-F5344CB8AC3E}">
        <p14:creationId xmlns:p14="http://schemas.microsoft.com/office/powerpoint/2010/main" val="3738466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Phân tích và thiết kế - Cơ sở dữ liệu</a:t>
            </a:r>
          </a:p>
        </p:txBody>
      </p:sp>
      <p:pic>
        <p:nvPicPr>
          <p:cNvPr id="5" name="Picture 4">
            <a:extLst>
              <a:ext uri="{FF2B5EF4-FFF2-40B4-BE49-F238E27FC236}">
                <a16:creationId xmlns:a16="http://schemas.microsoft.com/office/drawing/2014/main" id="{ACAE2D89-101A-22BF-98CE-E6AD1E4F321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95767" y="1506788"/>
            <a:ext cx="6095389" cy="5351212"/>
          </a:xfrm>
          <a:prstGeom prst="rect">
            <a:avLst/>
          </a:prstGeom>
          <a:noFill/>
          <a:ln>
            <a:noFill/>
          </a:ln>
        </p:spPr>
      </p:pic>
    </p:spTree>
    <p:extLst>
      <p:ext uri="{BB962C8B-B14F-4D97-AF65-F5344CB8AC3E}">
        <p14:creationId xmlns:p14="http://schemas.microsoft.com/office/powerpoint/2010/main" val="3538463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Các công cụ được sử dụng</a:t>
            </a:r>
          </a:p>
        </p:txBody>
      </p:sp>
      <p:sp>
        <p:nvSpPr>
          <p:cNvPr id="2" name="Rectangle 1">
            <a:extLst>
              <a:ext uri="{FF2B5EF4-FFF2-40B4-BE49-F238E27FC236}">
                <a16:creationId xmlns:a16="http://schemas.microsoft.com/office/drawing/2014/main" id="{35DCC743-468D-5F2F-CA0A-7FC40764D808}"/>
              </a:ext>
            </a:extLst>
          </p:cNvPr>
          <p:cNvSpPr/>
          <p:nvPr/>
        </p:nvSpPr>
        <p:spPr>
          <a:xfrm>
            <a:off x="295524" y="2076788"/>
            <a:ext cx="1974715" cy="3608962"/>
          </a:xfrm>
          <a:prstGeom prst="rect">
            <a:avLst/>
          </a:prstGeom>
          <a:solidFill>
            <a:schemeClr val="accent1">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D84B35DE-A12D-8150-1737-E41F5E8AA825}"/>
              </a:ext>
            </a:extLst>
          </p:cNvPr>
          <p:cNvSpPr/>
          <p:nvPr/>
        </p:nvSpPr>
        <p:spPr>
          <a:xfrm>
            <a:off x="4719505" y="2076788"/>
            <a:ext cx="1974715" cy="3608962"/>
          </a:xfrm>
          <a:prstGeom prst="rect">
            <a:avLst/>
          </a:prstGeom>
          <a:solidFill>
            <a:srgbClr val="00B05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322942DE-D84E-1CF1-4E8F-C00D09ABA319}"/>
              </a:ext>
            </a:extLst>
          </p:cNvPr>
          <p:cNvSpPr/>
          <p:nvPr/>
        </p:nvSpPr>
        <p:spPr>
          <a:xfrm>
            <a:off x="2497252" y="2076788"/>
            <a:ext cx="1974715" cy="3608962"/>
          </a:xfrm>
          <a:prstGeom prst="rect">
            <a:avLst/>
          </a:prstGeom>
          <a:solidFill>
            <a:schemeClr val="accent4"/>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16287443-8E94-F288-1A7B-0F0DF50C3B4F}"/>
              </a:ext>
            </a:extLst>
          </p:cNvPr>
          <p:cNvSpPr/>
          <p:nvPr/>
        </p:nvSpPr>
        <p:spPr>
          <a:xfrm>
            <a:off x="6849755" y="2076788"/>
            <a:ext cx="1974715" cy="360896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2" name="Picture Placeholder 7">
            <a:extLst>
              <a:ext uri="{FF2B5EF4-FFF2-40B4-BE49-F238E27FC236}">
                <a16:creationId xmlns:a16="http://schemas.microsoft.com/office/drawing/2014/main" id="{B8A15264-AF94-151B-E563-AE7ED72415C1}"/>
              </a:ext>
            </a:extLst>
          </p:cNvPr>
          <p:cNvPicPr>
            <a:picLocks noChangeAspect="1"/>
          </p:cNvPicPr>
          <p:nvPr/>
        </p:nvPicPr>
        <p:blipFill>
          <a:blip r:embed="rId4" cstate="print">
            <a:extLst>
              <a:ext uri="{28A0092B-C50C-407E-A947-70E740481C1C}">
                <a14:useLocalDpi xmlns:a14="http://schemas.microsoft.com/office/drawing/2010/main" val="0"/>
              </a:ext>
            </a:extLst>
          </a:blip>
          <a:srcRect l="14695" r="14695"/>
          <a:stretch>
            <a:fillRect/>
          </a:stretch>
        </p:blipFill>
        <p:spPr>
          <a:xfrm>
            <a:off x="613568" y="2208982"/>
            <a:ext cx="1352567" cy="1352567"/>
          </a:xfrm>
          <a:prstGeom prst="ellipse">
            <a:avLst/>
          </a:prstGeom>
        </p:spPr>
      </p:pic>
      <p:pic>
        <p:nvPicPr>
          <p:cNvPr id="13" name="Picture Placeholder 10">
            <a:extLst>
              <a:ext uri="{FF2B5EF4-FFF2-40B4-BE49-F238E27FC236}">
                <a16:creationId xmlns:a16="http://schemas.microsoft.com/office/drawing/2014/main" id="{A6A65574-79EC-1BEB-77FF-9B91A2B26A26}"/>
              </a:ext>
            </a:extLst>
          </p:cNvPr>
          <p:cNvPicPr>
            <a:picLocks noChangeAspect="1"/>
          </p:cNvPicPr>
          <p:nvPr/>
        </p:nvPicPr>
        <p:blipFill>
          <a:blip r:embed="rId5" cstate="print">
            <a:extLst>
              <a:ext uri="{28A0092B-C50C-407E-A947-70E740481C1C}">
                <a14:useLocalDpi xmlns:a14="http://schemas.microsoft.com/office/drawing/2010/main" val="0"/>
              </a:ext>
            </a:extLst>
          </a:blip>
          <a:srcRect l="22266" r="22266"/>
          <a:stretch>
            <a:fillRect/>
          </a:stretch>
        </p:blipFill>
        <p:spPr>
          <a:xfrm>
            <a:off x="2849035" y="2208981"/>
            <a:ext cx="1352567" cy="1352567"/>
          </a:xfrm>
          <a:prstGeom prst="ellipse">
            <a:avLst/>
          </a:prstGeom>
        </p:spPr>
      </p:pic>
      <p:pic>
        <p:nvPicPr>
          <p:cNvPr id="2050" name="Picture 2">
            <a:extLst>
              <a:ext uri="{FF2B5EF4-FFF2-40B4-BE49-F238E27FC236}">
                <a16:creationId xmlns:a16="http://schemas.microsoft.com/office/drawing/2014/main" id="{7C8FC01A-B1E4-AAFE-A85A-03650F407E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550" y="2208980"/>
            <a:ext cx="1352567" cy="13525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rn Spring Boot Tutorial - javatpoint">
            <a:extLst>
              <a:ext uri="{FF2B5EF4-FFF2-40B4-BE49-F238E27FC236}">
                <a16:creationId xmlns:a16="http://schemas.microsoft.com/office/drawing/2014/main" id="{BC4A1077-309C-FD42-94E7-2A3CF5323E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8800" y="2208980"/>
            <a:ext cx="1352567" cy="13525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388F08D-E05E-54FF-AC62-061F0D71BD6B}"/>
              </a:ext>
            </a:extLst>
          </p:cNvPr>
          <p:cNvSpPr txBox="1"/>
          <p:nvPr/>
        </p:nvSpPr>
        <p:spPr>
          <a:xfrm>
            <a:off x="302493" y="3859888"/>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MySQL</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hệ quản trị cơ sở dữ liệu mã nguồn mở</a:t>
            </a:r>
          </a:p>
        </p:txBody>
      </p:sp>
      <p:sp>
        <p:nvSpPr>
          <p:cNvPr id="19" name="TextBox 18">
            <a:extLst>
              <a:ext uri="{FF2B5EF4-FFF2-40B4-BE49-F238E27FC236}">
                <a16:creationId xmlns:a16="http://schemas.microsoft.com/office/drawing/2014/main" id="{2664083D-906B-33A9-1050-7C80B86B50C5}"/>
              </a:ext>
            </a:extLst>
          </p:cNvPr>
          <p:cNvSpPr txBox="1"/>
          <p:nvPr/>
        </p:nvSpPr>
        <p:spPr>
          <a:xfrm>
            <a:off x="2497251" y="3881269"/>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Bootstrap</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khung css mã nguồn mở miễn phí</a:t>
            </a:r>
          </a:p>
        </p:txBody>
      </p:sp>
      <p:sp>
        <p:nvSpPr>
          <p:cNvPr id="20" name="TextBox 19">
            <a:extLst>
              <a:ext uri="{FF2B5EF4-FFF2-40B4-BE49-F238E27FC236}">
                <a16:creationId xmlns:a16="http://schemas.microsoft.com/office/drawing/2014/main" id="{6EF203A9-BC85-AB03-2D10-C3D2CEF80EE5}"/>
              </a:ext>
            </a:extLst>
          </p:cNvPr>
          <p:cNvSpPr txBox="1"/>
          <p:nvPr/>
        </p:nvSpPr>
        <p:spPr>
          <a:xfrm>
            <a:off x="4719504" y="3881269"/>
            <a:ext cx="1974715" cy="1169551"/>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Angular</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framework JavaScript được viết bằng TypeScript</a:t>
            </a:r>
          </a:p>
        </p:txBody>
      </p:sp>
      <p:sp>
        <p:nvSpPr>
          <p:cNvPr id="21" name="TextBox 20">
            <a:extLst>
              <a:ext uri="{FF2B5EF4-FFF2-40B4-BE49-F238E27FC236}">
                <a16:creationId xmlns:a16="http://schemas.microsoft.com/office/drawing/2014/main" id="{89739E42-053C-BB7B-0212-B576D830ECCE}"/>
              </a:ext>
            </a:extLst>
          </p:cNvPr>
          <p:cNvSpPr txBox="1"/>
          <p:nvPr/>
        </p:nvSpPr>
        <p:spPr>
          <a:xfrm>
            <a:off x="6867725" y="3876405"/>
            <a:ext cx="1974715" cy="1384995"/>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Spring Boot</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dự án phát triển bởi ngôn ngữ Java trong hệ sinh thái Spring Framework</a:t>
            </a:r>
          </a:p>
        </p:txBody>
      </p:sp>
    </p:spTree>
    <p:extLst>
      <p:ext uri="{BB962C8B-B14F-4D97-AF65-F5344CB8AC3E}">
        <p14:creationId xmlns:p14="http://schemas.microsoft.com/office/powerpoint/2010/main" val="4083771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par>
                                <p:cTn id="21" presetID="3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1000" fill="hold"/>
                                        <p:tgtEl>
                                          <p:spTgt spid="18"/>
                                        </p:tgtEl>
                                        <p:attrNameLst>
                                          <p:attrName>ppt_w</p:attrName>
                                        </p:attrNameLst>
                                      </p:cBhvr>
                                      <p:tavLst>
                                        <p:tav tm="0">
                                          <p:val>
                                            <p:fltVal val="0"/>
                                          </p:val>
                                        </p:tav>
                                        <p:tav tm="100000">
                                          <p:val>
                                            <p:strVal val="#ppt_w"/>
                                          </p:val>
                                        </p:tav>
                                      </p:tavLst>
                                    </p:anim>
                                    <p:anim calcmode="lin" valueType="num">
                                      <p:cBhvr>
                                        <p:cTn id="30" dur="1000" fill="hold"/>
                                        <p:tgtEl>
                                          <p:spTgt spid="18"/>
                                        </p:tgtEl>
                                        <p:attrNameLst>
                                          <p:attrName>ppt_h</p:attrName>
                                        </p:attrNameLst>
                                      </p:cBhvr>
                                      <p:tavLst>
                                        <p:tav tm="0">
                                          <p:val>
                                            <p:fltVal val="0"/>
                                          </p:val>
                                        </p:tav>
                                        <p:tav tm="100000">
                                          <p:val>
                                            <p:strVal val="#ppt_h"/>
                                          </p:val>
                                        </p:tav>
                                      </p:tavLst>
                                    </p:anim>
                                    <p:anim calcmode="lin" valueType="num">
                                      <p:cBhvr>
                                        <p:cTn id="31" dur="1000" fill="hold"/>
                                        <p:tgtEl>
                                          <p:spTgt spid="18"/>
                                        </p:tgtEl>
                                        <p:attrNameLst>
                                          <p:attrName>style.rotation</p:attrName>
                                        </p:attrNameLst>
                                      </p:cBhvr>
                                      <p:tavLst>
                                        <p:tav tm="0">
                                          <p:val>
                                            <p:fltVal val="90"/>
                                          </p:val>
                                        </p:tav>
                                        <p:tav tm="100000">
                                          <p:val>
                                            <p:fltVal val="0"/>
                                          </p:val>
                                        </p:tav>
                                      </p:tavLst>
                                    </p:anim>
                                    <p:animEffect transition="in" filter="fade">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style.rotation</p:attrName>
                                        </p:attrNameLst>
                                      </p:cBhvr>
                                      <p:tavLst>
                                        <p:tav tm="0">
                                          <p:val>
                                            <p:fltVal val="90"/>
                                          </p:val>
                                        </p:tav>
                                        <p:tav tm="100000">
                                          <p:val>
                                            <p:fltVal val="0"/>
                                          </p:val>
                                        </p:tav>
                                      </p:tavLst>
                                    </p:anim>
                                    <p:animEffect transition="in" filter="fade">
                                      <p:cBhvr>
                                        <p:cTn id="40" dur="1000"/>
                                        <p:tgtEl>
                                          <p:spTgt spid="9"/>
                                        </p:tgtEl>
                                      </p:cBhvr>
                                    </p:animEffect>
                                  </p:childTnLst>
                                </p:cTn>
                              </p:par>
                              <p:par>
                                <p:cTn id="41" presetID="3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fltVal val="0"/>
                                          </p:val>
                                        </p:tav>
                                        <p:tav tm="100000">
                                          <p:val>
                                            <p:strVal val="#ppt_w"/>
                                          </p:val>
                                        </p:tav>
                                      </p:tavLst>
                                    </p:anim>
                                    <p:anim calcmode="lin" valueType="num">
                                      <p:cBhvr>
                                        <p:cTn id="44" dur="1000" fill="hold"/>
                                        <p:tgtEl>
                                          <p:spTgt spid="13"/>
                                        </p:tgtEl>
                                        <p:attrNameLst>
                                          <p:attrName>ppt_h</p:attrName>
                                        </p:attrNameLst>
                                      </p:cBhvr>
                                      <p:tavLst>
                                        <p:tav tm="0">
                                          <p:val>
                                            <p:fltVal val="0"/>
                                          </p:val>
                                        </p:tav>
                                        <p:tav tm="100000">
                                          <p:val>
                                            <p:strVal val="#ppt_h"/>
                                          </p:val>
                                        </p:tav>
                                      </p:tavLst>
                                    </p:anim>
                                    <p:anim calcmode="lin" valueType="num">
                                      <p:cBhvr>
                                        <p:cTn id="45" dur="1000" fill="hold"/>
                                        <p:tgtEl>
                                          <p:spTgt spid="13"/>
                                        </p:tgtEl>
                                        <p:attrNameLst>
                                          <p:attrName>style.rotation</p:attrName>
                                        </p:attrNameLst>
                                      </p:cBhvr>
                                      <p:tavLst>
                                        <p:tav tm="0">
                                          <p:val>
                                            <p:fltVal val="90"/>
                                          </p:val>
                                        </p:tav>
                                        <p:tav tm="100000">
                                          <p:val>
                                            <p:fltVal val="0"/>
                                          </p:val>
                                        </p:tav>
                                      </p:tavLst>
                                    </p:anim>
                                    <p:animEffect transition="in" filter="fade">
                                      <p:cBhvr>
                                        <p:cTn id="46" dur="1000"/>
                                        <p:tgtEl>
                                          <p:spTgt spid="13"/>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1000" fill="hold"/>
                                        <p:tgtEl>
                                          <p:spTgt spid="19"/>
                                        </p:tgtEl>
                                        <p:attrNameLst>
                                          <p:attrName>ppt_w</p:attrName>
                                        </p:attrNameLst>
                                      </p:cBhvr>
                                      <p:tavLst>
                                        <p:tav tm="0">
                                          <p:val>
                                            <p:fltVal val="0"/>
                                          </p:val>
                                        </p:tav>
                                        <p:tav tm="100000">
                                          <p:val>
                                            <p:strVal val="#ppt_w"/>
                                          </p:val>
                                        </p:tav>
                                      </p:tavLst>
                                    </p:anim>
                                    <p:anim calcmode="lin" valueType="num">
                                      <p:cBhvr>
                                        <p:cTn id="50" dur="1000" fill="hold"/>
                                        <p:tgtEl>
                                          <p:spTgt spid="19"/>
                                        </p:tgtEl>
                                        <p:attrNameLst>
                                          <p:attrName>ppt_h</p:attrName>
                                        </p:attrNameLst>
                                      </p:cBhvr>
                                      <p:tavLst>
                                        <p:tav tm="0">
                                          <p:val>
                                            <p:fltVal val="0"/>
                                          </p:val>
                                        </p:tav>
                                        <p:tav tm="100000">
                                          <p:val>
                                            <p:strVal val="#ppt_h"/>
                                          </p:val>
                                        </p:tav>
                                      </p:tavLst>
                                    </p:anim>
                                    <p:anim calcmode="lin" valueType="num">
                                      <p:cBhvr>
                                        <p:cTn id="51" dur="1000" fill="hold"/>
                                        <p:tgtEl>
                                          <p:spTgt spid="19"/>
                                        </p:tgtEl>
                                        <p:attrNameLst>
                                          <p:attrName>style.rotation</p:attrName>
                                        </p:attrNameLst>
                                      </p:cBhvr>
                                      <p:tavLst>
                                        <p:tav tm="0">
                                          <p:val>
                                            <p:fltVal val="90"/>
                                          </p:val>
                                        </p:tav>
                                        <p:tav tm="100000">
                                          <p:val>
                                            <p:fltVal val="0"/>
                                          </p:val>
                                        </p:tav>
                                      </p:tavLst>
                                    </p:anim>
                                    <p:animEffect transition="in" filter="fade">
                                      <p:cBhvr>
                                        <p:cTn id="52" dur="1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1000" fill="hold"/>
                                        <p:tgtEl>
                                          <p:spTgt spid="8"/>
                                        </p:tgtEl>
                                        <p:attrNameLst>
                                          <p:attrName>ppt_w</p:attrName>
                                        </p:attrNameLst>
                                      </p:cBhvr>
                                      <p:tavLst>
                                        <p:tav tm="0">
                                          <p:val>
                                            <p:fltVal val="0"/>
                                          </p:val>
                                        </p:tav>
                                        <p:tav tm="100000">
                                          <p:val>
                                            <p:strVal val="#ppt_w"/>
                                          </p:val>
                                        </p:tav>
                                      </p:tavLst>
                                    </p:anim>
                                    <p:anim calcmode="lin" valueType="num">
                                      <p:cBhvr>
                                        <p:cTn id="58" dur="1000" fill="hold"/>
                                        <p:tgtEl>
                                          <p:spTgt spid="8"/>
                                        </p:tgtEl>
                                        <p:attrNameLst>
                                          <p:attrName>ppt_h</p:attrName>
                                        </p:attrNameLst>
                                      </p:cBhvr>
                                      <p:tavLst>
                                        <p:tav tm="0">
                                          <p:val>
                                            <p:fltVal val="0"/>
                                          </p:val>
                                        </p:tav>
                                        <p:tav tm="100000">
                                          <p:val>
                                            <p:strVal val="#ppt_h"/>
                                          </p:val>
                                        </p:tav>
                                      </p:tavLst>
                                    </p:anim>
                                    <p:anim calcmode="lin" valueType="num">
                                      <p:cBhvr>
                                        <p:cTn id="59" dur="1000" fill="hold"/>
                                        <p:tgtEl>
                                          <p:spTgt spid="8"/>
                                        </p:tgtEl>
                                        <p:attrNameLst>
                                          <p:attrName>style.rotation</p:attrName>
                                        </p:attrNameLst>
                                      </p:cBhvr>
                                      <p:tavLst>
                                        <p:tav tm="0">
                                          <p:val>
                                            <p:fltVal val="90"/>
                                          </p:val>
                                        </p:tav>
                                        <p:tav tm="100000">
                                          <p:val>
                                            <p:fltVal val="0"/>
                                          </p:val>
                                        </p:tav>
                                      </p:tavLst>
                                    </p:anim>
                                    <p:animEffect transition="in" filter="fade">
                                      <p:cBhvr>
                                        <p:cTn id="60" dur="1000"/>
                                        <p:tgtEl>
                                          <p:spTgt spid="8"/>
                                        </p:tgtEl>
                                      </p:cBhvr>
                                    </p:animEffect>
                                  </p:childTnLst>
                                </p:cTn>
                              </p:par>
                              <p:par>
                                <p:cTn id="61" presetID="31" presetClass="entr" presetSubtype="0" fill="hold" nodeType="withEffect">
                                  <p:stCondLst>
                                    <p:cond delay="0"/>
                                  </p:stCondLst>
                                  <p:childTnLst>
                                    <p:set>
                                      <p:cBhvr>
                                        <p:cTn id="62" dur="1" fill="hold">
                                          <p:stCondLst>
                                            <p:cond delay="0"/>
                                          </p:stCondLst>
                                        </p:cTn>
                                        <p:tgtEl>
                                          <p:spTgt spid="2050"/>
                                        </p:tgtEl>
                                        <p:attrNameLst>
                                          <p:attrName>style.visibility</p:attrName>
                                        </p:attrNameLst>
                                      </p:cBhvr>
                                      <p:to>
                                        <p:strVal val="visible"/>
                                      </p:to>
                                    </p:set>
                                    <p:anim calcmode="lin" valueType="num">
                                      <p:cBhvr>
                                        <p:cTn id="63" dur="1000" fill="hold"/>
                                        <p:tgtEl>
                                          <p:spTgt spid="2050"/>
                                        </p:tgtEl>
                                        <p:attrNameLst>
                                          <p:attrName>ppt_w</p:attrName>
                                        </p:attrNameLst>
                                      </p:cBhvr>
                                      <p:tavLst>
                                        <p:tav tm="0">
                                          <p:val>
                                            <p:fltVal val="0"/>
                                          </p:val>
                                        </p:tav>
                                        <p:tav tm="100000">
                                          <p:val>
                                            <p:strVal val="#ppt_w"/>
                                          </p:val>
                                        </p:tav>
                                      </p:tavLst>
                                    </p:anim>
                                    <p:anim calcmode="lin" valueType="num">
                                      <p:cBhvr>
                                        <p:cTn id="64" dur="1000" fill="hold"/>
                                        <p:tgtEl>
                                          <p:spTgt spid="2050"/>
                                        </p:tgtEl>
                                        <p:attrNameLst>
                                          <p:attrName>ppt_h</p:attrName>
                                        </p:attrNameLst>
                                      </p:cBhvr>
                                      <p:tavLst>
                                        <p:tav tm="0">
                                          <p:val>
                                            <p:fltVal val="0"/>
                                          </p:val>
                                        </p:tav>
                                        <p:tav tm="100000">
                                          <p:val>
                                            <p:strVal val="#ppt_h"/>
                                          </p:val>
                                        </p:tav>
                                      </p:tavLst>
                                    </p:anim>
                                    <p:anim calcmode="lin" valueType="num">
                                      <p:cBhvr>
                                        <p:cTn id="65" dur="1000" fill="hold"/>
                                        <p:tgtEl>
                                          <p:spTgt spid="2050"/>
                                        </p:tgtEl>
                                        <p:attrNameLst>
                                          <p:attrName>style.rotation</p:attrName>
                                        </p:attrNameLst>
                                      </p:cBhvr>
                                      <p:tavLst>
                                        <p:tav tm="0">
                                          <p:val>
                                            <p:fltVal val="90"/>
                                          </p:val>
                                        </p:tav>
                                        <p:tav tm="100000">
                                          <p:val>
                                            <p:fltVal val="0"/>
                                          </p:val>
                                        </p:tav>
                                      </p:tavLst>
                                    </p:anim>
                                    <p:animEffect transition="in" filter="fade">
                                      <p:cBhvr>
                                        <p:cTn id="66" dur="1000"/>
                                        <p:tgtEl>
                                          <p:spTgt spid="2050"/>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1000" fill="hold"/>
                                        <p:tgtEl>
                                          <p:spTgt spid="20"/>
                                        </p:tgtEl>
                                        <p:attrNameLst>
                                          <p:attrName>ppt_w</p:attrName>
                                        </p:attrNameLst>
                                      </p:cBhvr>
                                      <p:tavLst>
                                        <p:tav tm="0">
                                          <p:val>
                                            <p:fltVal val="0"/>
                                          </p:val>
                                        </p:tav>
                                        <p:tav tm="100000">
                                          <p:val>
                                            <p:strVal val="#ppt_w"/>
                                          </p:val>
                                        </p:tav>
                                      </p:tavLst>
                                    </p:anim>
                                    <p:anim calcmode="lin" valueType="num">
                                      <p:cBhvr>
                                        <p:cTn id="70" dur="1000" fill="hold"/>
                                        <p:tgtEl>
                                          <p:spTgt spid="20"/>
                                        </p:tgtEl>
                                        <p:attrNameLst>
                                          <p:attrName>ppt_h</p:attrName>
                                        </p:attrNameLst>
                                      </p:cBhvr>
                                      <p:tavLst>
                                        <p:tav tm="0">
                                          <p:val>
                                            <p:fltVal val="0"/>
                                          </p:val>
                                        </p:tav>
                                        <p:tav tm="100000">
                                          <p:val>
                                            <p:strVal val="#ppt_h"/>
                                          </p:val>
                                        </p:tav>
                                      </p:tavLst>
                                    </p:anim>
                                    <p:anim calcmode="lin" valueType="num">
                                      <p:cBhvr>
                                        <p:cTn id="71" dur="1000" fill="hold"/>
                                        <p:tgtEl>
                                          <p:spTgt spid="20"/>
                                        </p:tgtEl>
                                        <p:attrNameLst>
                                          <p:attrName>style.rotation</p:attrName>
                                        </p:attrNameLst>
                                      </p:cBhvr>
                                      <p:tavLst>
                                        <p:tav tm="0">
                                          <p:val>
                                            <p:fltVal val="90"/>
                                          </p:val>
                                        </p:tav>
                                        <p:tav tm="100000">
                                          <p:val>
                                            <p:fltVal val="0"/>
                                          </p:val>
                                        </p:tav>
                                      </p:tavLst>
                                    </p:anim>
                                    <p:animEffect transition="in" filter="fade">
                                      <p:cBhvr>
                                        <p:cTn id="72" dur="10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2052"/>
                                        </p:tgtEl>
                                        <p:attrNameLst>
                                          <p:attrName>style.visibility</p:attrName>
                                        </p:attrNameLst>
                                      </p:cBhvr>
                                      <p:to>
                                        <p:strVal val="visible"/>
                                      </p:to>
                                    </p:set>
                                    <p:anim calcmode="lin" valueType="num">
                                      <p:cBhvr>
                                        <p:cTn id="77" dur="1000" fill="hold"/>
                                        <p:tgtEl>
                                          <p:spTgt spid="2052"/>
                                        </p:tgtEl>
                                        <p:attrNameLst>
                                          <p:attrName>ppt_w</p:attrName>
                                        </p:attrNameLst>
                                      </p:cBhvr>
                                      <p:tavLst>
                                        <p:tav tm="0">
                                          <p:val>
                                            <p:fltVal val="0"/>
                                          </p:val>
                                        </p:tav>
                                        <p:tav tm="100000">
                                          <p:val>
                                            <p:strVal val="#ppt_w"/>
                                          </p:val>
                                        </p:tav>
                                      </p:tavLst>
                                    </p:anim>
                                    <p:anim calcmode="lin" valueType="num">
                                      <p:cBhvr>
                                        <p:cTn id="78" dur="1000" fill="hold"/>
                                        <p:tgtEl>
                                          <p:spTgt spid="2052"/>
                                        </p:tgtEl>
                                        <p:attrNameLst>
                                          <p:attrName>ppt_h</p:attrName>
                                        </p:attrNameLst>
                                      </p:cBhvr>
                                      <p:tavLst>
                                        <p:tav tm="0">
                                          <p:val>
                                            <p:fltVal val="0"/>
                                          </p:val>
                                        </p:tav>
                                        <p:tav tm="100000">
                                          <p:val>
                                            <p:strVal val="#ppt_h"/>
                                          </p:val>
                                        </p:tav>
                                      </p:tavLst>
                                    </p:anim>
                                    <p:anim calcmode="lin" valueType="num">
                                      <p:cBhvr>
                                        <p:cTn id="79" dur="1000" fill="hold"/>
                                        <p:tgtEl>
                                          <p:spTgt spid="2052"/>
                                        </p:tgtEl>
                                        <p:attrNameLst>
                                          <p:attrName>style.rotation</p:attrName>
                                        </p:attrNameLst>
                                      </p:cBhvr>
                                      <p:tavLst>
                                        <p:tav tm="0">
                                          <p:val>
                                            <p:fltVal val="90"/>
                                          </p:val>
                                        </p:tav>
                                        <p:tav tm="100000">
                                          <p:val>
                                            <p:fltVal val="0"/>
                                          </p:val>
                                        </p:tav>
                                      </p:tavLst>
                                    </p:anim>
                                    <p:animEffect transition="in" filter="fade">
                                      <p:cBhvr>
                                        <p:cTn id="80" dur="1000"/>
                                        <p:tgtEl>
                                          <p:spTgt spid="2052"/>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p:cTn id="83" dur="1000" fill="hold"/>
                                        <p:tgtEl>
                                          <p:spTgt spid="10"/>
                                        </p:tgtEl>
                                        <p:attrNameLst>
                                          <p:attrName>ppt_w</p:attrName>
                                        </p:attrNameLst>
                                      </p:cBhvr>
                                      <p:tavLst>
                                        <p:tav tm="0">
                                          <p:val>
                                            <p:fltVal val="0"/>
                                          </p:val>
                                        </p:tav>
                                        <p:tav tm="100000">
                                          <p:val>
                                            <p:strVal val="#ppt_w"/>
                                          </p:val>
                                        </p:tav>
                                      </p:tavLst>
                                    </p:anim>
                                    <p:anim calcmode="lin" valueType="num">
                                      <p:cBhvr>
                                        <p:cTn id="84" dur="1000" fill="hold"/>
                                        <p:tgtEl>
                                          <p:spTgt spid="10"/>
                                        </p:tgtEl>
                                        <p:attrNameLst>
                                          <p:attrName>ppt_h</p:attrName>
                                        </p:attrNameLst>
                                      </p:cBhvr>
                                      <p:tavLst>
                                        <p:tav tm="0">
                                          <p:val>
                                            <p:fltVal val="0"/>
                                          </p:val>
                                        </p:tav>
                                        <p:tav tm="100000">
                                          <p:val>
                                            <p:strVal val="#ppt_h"/>
                                          </p:val>
                                        </p:tav>
                                      </p:tavLst>
                                    </p:anim>
                                    <p:anim calcmode="lin" valueType="num">
                                      <p:cBhvr>
                                        <p:cTn id="85" dur="1000" fill="hold"/>
                                        <p:tgtEl>
                                          <p:spTgt spid="10"/>
                                        </p:tgtEl>
                                        <p:attrNameLst>
                                          <p:attrName>style.rotation</p:attrName>
                                        </p:attrNameLst>
                                      </p:cBhvr>
                                      <p:tavLst>
                                        <p:tav tm="0">
                                          <p:val>
                                            <p:fltVal val="90"/>
                                          </p:val>
                                        </p:tav>
                                        <p:tav tm="100000">
                                          <p:val>
                                            <p:fltVal val="0"/>
                                          </p:val>
                                        </p:tav>
                                      </p:tavLst>
                                    </p:anim>
                                    <p:animEffect transition="in" filter="fade">
                                      <p:cBhvr>
                                        <p:cTn id="86" dur="1000"/>
                                        <p:tgtEl>
                                          <p:spTgt spid="10"/>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1000" fill="hold"/>
                                        <p:tgtEl>
                                          <p:spTgt spid="21"/>
                                        </p:tgtEl>
                                        <p:attrNameLst>
                                          <p:attrName>ppt_w</p:attrName>
                                        </p:attrNameLst>
                                      </p:cBhvr>
                                      <p:tavLst>
                                        <p:tav tm="0">
                                          <p:val>
                                            <p:fltVal val="0"/>
                                          </p:val>
                                        </p:tav>
                                        <p:tav tm="100000">
                                          <p:val>
                                            <p:strVal val="#ppt_w"/>
                                          </p:val>
                                        </p:tav>
                                      </p:tavLst>
                                    </p:anim>
                                    <p:anim calcmode="lin" valueType="num">
                                      <p:cBhvr>
                                        <p:cTn id="90" dur="1000" fill="hold"/>
                                        <p:tgtEl>
                                          <p:spTgt spid="21"/>
                                        </p:tgtEl>
                                        <p:attrNameLst>
                                          <p:attrName>ppt_h</p:attrName>
                                        </p:attrNameLst>
                                      </p:cBhvr>
                                      <p:tavLst>
                                        <p:tav tm="0">
                                          <p:val>
                                            <p:fltVal val="0"/>
                                          </p:val>
                                        </p:tav>
                                        <p:tav tm="100000">
                                          <p:val>
                                            <p:strVal val="#ppt_h"/>
                                          </p:val>
                                        </p:tav>
                                      </p:tavLst>
                                    </p:anim>
                                    <p:anim calcmode="lin" valueType="num">
                                      <p:cBhvr>
                                        <p:cTn id="91" dur="1000" fill="hold"/>
                                        <p:tgtEl>
                                          <p:spTgt spid="21"/>
                                        </p:tgtEl>
                                        <p:attrNameLst>
                                          <p:attrName>style.rotation</p:attrName>
                                        </p:attrNameLst>
                                      </p:cBhvr>
                                      <p:tavLst>
                                        <p:tav tm="0">
                                          <p:val>
                                            <p:fltVal val="90"/>
                                          </p:val>
                                        </p:tav>
                                        <p:tav tm="100000">
                                          <p:val>
                                            <p:fltVal val="0"/>
                                          </p:val>
                                        </p:tav>
                                      </p:tavLst>
                                    </p:anim>
                                    <p:animEffect transition="in" filter="fade">
                                      <p:cBhvr>
                                        <p:cTn id="9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2" grpId="0" animBg="1"/>
      <p:bldP spid="8" grpId="0" animBg="1"/>
      <p:bldP spid="9" grpId="0" animBg="1"/>
      <p:bldP spid="10"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Kết quả thực nghiệm – Một số giao diện</a:t>
            </a:r>
          </a:p>
        </p:txBody>
      </p:sp>
      <p:sp>
        <p:nvSpPr>
          <p:cNvPr id="18" name="TextBox 17">
            <a:extLst>
              <a:ext uri="{FF2B5EF4-FFF2-40B4-BE49-F238E27FC236}">
                <a16:creationId xmlns:a16="http://schemas.microsoft.com/office/drawing/2014/main" id="{3388F08D-E05E-54FF-AC62-061F0D71BD6B}"/>
              </a:ext>
            </a:extLst>
          </p:cNvPr>
          <p:cNvSpPr txBox="1"/>
          <p:nvPr/>
        </p:nvSpPr>
        <p:spPr>
          <a:xfrm>
            <a:off x="302493" y="3859888"/>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MySQL</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hệ quản trị cơ sở dữ liệu mã nguồn mở</a:t>
            </a:r>
          </a:p>
        </p:txBody>
      </p:sp>
      <p:sp>
        <p:nvSpPr>
          <p:cNvPr id="19" name="TextBox 18">
            <a:extLst>
              <a:ext uri="{FF2B5EF4-FFF2-40B4-BE49-F238E27FC236}">
                <a16:creationId xmlns:a16="http://schemas.microsoft.com/office/drawing/2014/main" id="{2664083D-906B-33A9-1050-7C80B86B50C5}"/>
              </a:ext>
            </a:extLst>
          </p:cNvPr>
          <p:cNvSpPr txBox="1"/>
          <p:nvPr/>
        </p:nvSpPr>
        <p:spPr>
          <a:xfrm>
            <a:off x="2497251" y="3881269"/>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Bootstrap</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khung css mã nguồn mở miễn phí</a:t>
            </a:r>
          </a:p>
        </p:txBody>
      </p:sp>
      <p:sp>
        <p:nvSpPr>
          <p:cNvPr id="20" name="TextBox 19">
            <a:extLst>
              <a:ext uri="{FF2B5EF4-FFF2-40B4-BE49-F238E27FC236}">
                <a16:creationId xmlns:a16="http://schemas.microsoft.com/office/drawing/2014/main" id="{6EF203A9-BC85-AB03-2D10-C3D2CEF80EE5}"/>
              </a:ext>
            </a:extLst>
          </p:cNvPr>
          <p:cNvSpPr txBox="1"/>
          <p:nvPr/>
        </p:nvSpPr>
        <p:spPr>
          <a:xfrm>
            <a:off x="4719504" y="3881269"/>
            <a:ext cx="1974715" cy="1169551"/>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Angular</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framework JavaScript được viết bằng TypeScript</a:t>
            </a:r>
          </a:p>
        </p:txBody>
      </p:sp>
      <p:pic>
        <p:nvPicPr>
          <p:cNvPr id="15" name="Picture 14">
            <a:extLst>
              <a:ext uri="{FF2B5EF4-FFF2-40B4-BE49-F238E27FC236}">
                <a16:creationId xmlns:a16="http://schemas.microsoft.com/office/drawing/2014/main" id="{57169FCB-C90D-3A79-25FF-8DE1B6158643}"/>
              </a:ext>
            </a:extLst>
          </p:cNvPr>
          <p:cNvPicPr>
            <a:picLocks noChangeAspect="1"/>
          </p:cNvPicPr>
          <p:nvPr/>
        </p:nvPicPr>
        <p:blipFill>
          <a:blip r:embed="rId4"/>
          <a:stretch>
            <a:fillRect/>
          </a:stretch>
        </p:blipFill>
        <p:spPr>
          <a:xfrm>
            <a:off x="1153129" y="1406031"/>
            <a:ext cx="7045278" cy="4735992"/>
          </a:xfrm>
          <a:prstGeom prst="rect">
            <a:avLst/>
          </a:prstGeom>
        </p:spPr>
      </p:pic>
      <p:sp>
        <p:nvSpPr>
          <p:cNvPr id="2" name="TextBox 1">
            <a:extLst>
              <a:ext uri="{FF2B5EF4-FFF2-40B4-BE49-F238E27FC236}">
                <a16:creationId xmlns:a16="http://schemas.microsoft.com/office/drawing/2014/main" id="{DA58395C-0F49-D179-1873-531C1F3420E0}"/>
              </a:ext>
            </a:extLst>
          </p:cNvPr>
          <p:cNvSpPr txBox="1"/>
          <p:nvPr/>
        </p:nvSpPr>
        <p:spPr>
          <a:xfrm>
            <a:off x="2889114" y="6156833"/>
            <a:ext cx="4017523"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solidFill>
                  <a:schemeClr val="tx1"/>
                </a:solidFill>
                <a:latin typeface="Times New Roman" panose="02020603050405020304" pitchFamily="18" charset="0"/>
                <a:cs typeface="Times New Roman" panose="02020603050405020304" pitchFamily="18" charset="0"/>
              </a:rPr>
              <a:t>Giao diện trang chủ - người dùng</a:t>
            </a:r>
          </a:p>
        </p:txBody>
      </p:sp>
    </p:spTree>
    <p:extLst>
      <p:ext uri="{BB962C8B-B14F-4D97-AF65-F5344CB8AC3E}">
        <p14:creationId xmlns:p14="http://schemas.microsoft.com/office/powerpoint/2010/main" val="1254642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4E230C8-F4DC-4928-9FD9-B0853F0C5FFB}"/>
              </a:ext>
            </a:extLst>
          </p:cNvPr>
          <p:cNvSpPr txBox="1"/>
          <p:nvPr/>
        </p:nvSpPr>
        <p:spPr>
          <a:xfrm>
            <a:off x="-2" y="301057"/>
            <a:ext cx="2538921" cy="400110"/>
          </a:xfrm>
          <a:prstGeom prst="rect">
            <a:avLst/>
          </a:prstGeom>
          <a:noFill/>
        </p:spPr>
        <p:txBody>
          <a:bodyPr wrap="square" rtlCol="0">
            <a:spAutoFit/>
          </a:bodyPr>
          <a:lstStyle/>
          <a:p>
            <a:pPr algn="ctr"/>
            <a:r>
              <a:rPr lang="en-US" sz="2000" b="1">
                <a:solidFill>
                  <a:srgbClr val="025092"/>
                </a:solidFill>
                <a:latin typeface="Times New Roman" panose="02020603050405020304" pitchFamily="18" charset="0"/>
                <a:cs typeface="Times New Roman" panose="02020603050405020304" pitchFamily="18" charset="0"/>
              </a:rPr>
              <a:t>NỘI DUNG CHÍNH</a:t>
            </a:r>
          </a:p>
        </p:txBody>
      </p:sp>
      <p:pic>
        <p:nvPicPr>
          <p:cNvPr id="3" name="Picture 2">
            <a:extLst>
              <a:ext uri="{FF2B5EF4-FFF2-40B4-BE49-F238E27FC236}">
                <a16:creationId xmlns:a16="http://schemas.microsoft.com/office/drawing/2014/main" id="{955523D1-E837-C58D-3BD9-435162C9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484" y="0"/>
            <a:ext cx="2053516" cy="715977"/>
          </a:xfrm>
          <a:prstGeom prst="rect">
            <a:avLst/>
          </a:prstGeom>
        </p:spPr>
      </p:pic>
      <p:cxnSp>
        <p:nvCxnSpPr>
          <p:cNvPr id="4" name="Straight Connector 3">
            <a:extLst>
              <a:ext uri="{FF2B5EF4-FFF2-40B4-BE49-F238E27FC236}">
                <a16:creationId xmlns:a16="http://schemas.microsoft.com/office/drawing/2014/main" id="{021718B5-0C6B-B7AD-180E-462664F21BF8}"/>
              </a:ext>
            </a:extLst>
          </p:cNvPr>
          <p:cNvCxnSpPr>
            <a:cxnSpLocks/>
          </p:cNvCxnSpPr>
          <p:nvPr/>
        </p:nvCxnSpPr>
        <p:spPr>
          <a:xfrm>
            <a:off x="0" y="71597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D1501-9356-2F4C-D848-9182E17CF02E}"/>
              </a:ext>
            </a:extLst>
          </p:cNvPr>
          <p:cNvSpPr txBox="1"/>
          <p:nvPr/>
        </p:nvSpPr>
        <p:spPr>
          <a:xfrm>
            <a:off x="0" y="1005921"/>
            <a:ext cx="9144000" cy="400110"/>
          </a:xfrm>
          <a:prstGeom prst="rect">
            <a:avLst/>
          </a:prstGeom>
          <a:solidFill>
            <a:schemeClr val="accent1"/>
          </a:solid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Kết quả thực nghiệm – Một số giao diện</a:t>
            </a:r>
          </a:p>
        </p:txBody>
      </p:sp>
      <p:sp>
        <p:nvSpPr>
          <p:cNvPr id="18" name="TextBox 17">
            <a:extLst>
              <a:ext uri="{FF2B5EF4-FFF2-40B4-BE49-F238E27FC236}">
                <a16:creationId xmlns:a16="http://schemas.microsoft.com/office/drawing/2014/main" id="{3388F08D-E05E-54FF-AC62-061F0D71BD6B}"/>
              </a:ext>
            </a:extLst>
          </p:cNvPr>
          <p:cNvSpPr txBox="1"/>
          <p:nvPr/>
        </p:nvSpPr>
        <p:spPr>
          <a:xfrm>
            <a:off x="302493" y="3859888"/>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MySQL</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hệ quản trị cơ sở dữ liệu mã nguồn mở</a:t>
            </a:r>
          </a:p>
        </p:txBody>
      </p:sp>
      <p:sp>
        <p:nvSpPr>
          <p:cNvPr id="19" name="TextBox 18">
            <a:extLst>
              <a:ext uri="{FF2B5EF4-FFF2-40B4-BE49-F238E27FC236}">
                <a16:creationId xmlns:a16="http://schemas.microsoft.com/office/drawing/2014/main" id="{2664083D-906B-33A9-1050-7C80B86B50C5}"/>
              </a:ext>
            </a:extLst>
          </p:cNvPr>
          <p:cNvSpPr txBox="1"/>
          <p:nvPr/>
        </p:nvSpPr>
        <p:spPr>
          <a:xfrm>
            <a:off x="2497251" y="3881269"/>
            <a:ext cx="1974715" cy="954107"/>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Bootstrap</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khung css mã nguồn mở miễn phí</a:t>
            </a:r>
          </a:p>
        </p:txBody>
      </p:sp>
      <p:sp>
        <p:nvSpPr>
          <p:cNvPr id="20" name="TextBox 19">
            <a:extLst>
              <a:ext uri="{FF2B5EF4-FFF2-40B4-BE49-F238E27FC236}">
                <a16:creationId xmlns:a16="http://schemas.microsoft.com/office/drawing/2014/main" id="{6EF203A9-BC85-AB03-2D10-C3D2CEF80EE5}"/>
              </a:ext>
            </a:extLst>
          </p:cNvPr>
          <p:cNvSpPr txBox="1"/>
          <p:nvPr/>
        </p:nvSpPr>
        <p:spPr>
          <a:xfrm>
            <a:off x="4719504" y="3881269"/>
            <a:ext cx="1974715" cy="1169551"/>
          </a:xfrm>
          <a:prstGeom prst="rect">
            <a:avLst/>
          </a:prstGeom>
          <a:noFill/>
        </p:spPr>
        <p:txBody>
          <a:bodyPr wrap="square" rtlCol="0">
            <a:spAutoFit/>
          </a:bodyPr>
          <a:lstStyle/>
          <a:p>
            <a:pPr algn="ctr"/>
            <a:r>
              <a:rPr lang="en-US" sz="1400" b="1">
                <a:solidFill>
                  <a:schemeClr val="bg1"/>
                </a:solidFill>
                <a:latin typeface="Times New Roman" panose="02020603050405020304" pitchFamily="18" charset="0"/>
                <a:cs typeface="Times New Roman" panose="02020603050405020304" pitchFamily="18" charset="0"/>
              </a:rPr>
              <a:t>Angular</a:t>
            </a:r>
          </a:p>
          <a:p>
            <a:pPr algn="ctr"/>
            <a:endParaRPr lang="en-US" sz="1400" b="1">
              <a:solidFill>
                <a:schemeClr val="bg1"/>
              </a:solidFill>
              <a:latin typeface="Times New Roman" panose="02020603050405020304" pitchFamily="18" charset="0"/>
              <a:cs typeface="Times New Roman" panose="02020603050405020304" pitchFamily="18" charset="0"/>
            </a:endParaRPr>
          </a:p>
          <a:p>
            <a:pPr algn="ctr"/>
            <a:r>
              <a:rPr lang="en-US" sz="1400" b="1">
                <a:solidFill>
                  <a:schemeClr val="bg1"/>
                </a:solidFill>
                <a:latin typeface="Times New Roman" panose="02020603050405020304" pitchFamily="18" charset="0"/>
                <a:cs typeface="Times New Roman" panose="02020603050405020304" pitchFamily="18" charset="0"/>
              </a:rPr>
              <a:t>Là một framework JavaScript được viết bằng TypeScript</a:t>
            </a:r>
          </a:p>
        </p:txBody>
      </p:sp>
      <p:sp>
        <p:nvSpPr>
          <p:cNvPr id="2" name="TextBox 1">
            <a:extLst>
              <a:ext uri="{FF2B5EF4-FFF2-40B4-BE49-F238E27FC236}">
                <a16:creationId xmlns:a16="http://schemas.microsoft.com/office/drawing/2014/main" id="{DA58395C-0F49-D179-1873-531C1F3420E0}"/>
              </a:ext>
            </a:extLst>
          </p:cNvPr>
          <p:cNvSpPr txBox="1"/>
          <p:nvPr/>
        </p:nvSpPr>
        <p:spPr>
          <a:xfrm>
            <a:off x="2889114" y="6156833"/>
            <a:ext cx="4017523"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solidFill>
                  <a:schemeClr val="tx1"/>
                </a:solidFill>
                <a:latin typeface="Times New Roman" panose="02020603050405020304" pitchFamily="18" charset="0"/>
                <a:cs typeface="Times New Roman" panose="02020603050405020304" pitchFamily="18" charset="0"/>
              </a:rPr>
              <a:t>Giao diện chi tiết sản phẩm</a:t>
            </a:r>
          </a:p>
        </p:txBody>
      </p:sp>
      <p:pic>
        <p:nvPicPr>
          <p:cNvPr id="5" name="Picture 4">
            <a:extLst>
              <a:ext uri="{FF2B5EF4-FFF2-40B4-BE49-F238E27FC236}">
                <a16:creationId xmlns:a16="http://schemas.microsoft.com/office/drawing/2014/main" id="{4890F2DB-B24A-3A40-E8F3-8FC35D427E4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5413" y="1406031"/>
            <a:ext cx="7149829" cy="4747678"/>
          </a:xfrm>
          <a:prstGeom prst="rect">
            <a:avLst/>
          </a:prstGeom>
          <a:noFill/>
          <a:ln>
            <a:noFill/>
          </a:ln>
        </p:spPr>
      </p:pic>
    </p:spTree>
    <p:extLst>
      <p:ext uri="{BB962C8B-B14F-4D97-AF65-F5344CB8AC3E}">
        <p14:creationId xmlns:p14="http://schemas.microsoft.com/office/powerpoint/2010/main" val="2156477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5330</TotalTime>
  <Words>716</Words>
  <Application>Microsoft Office PowerPoint</Application>
  <PresentationFormat>On-screen Show (4:3)</PresentationFormat>
  <Paragraphs>150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Mao Duong</dc:creator>
  <cp:lastModifiedBy>Nam</cp:lastModifiedBy>
  <cp:revision>146</cp:revision>
  <dcterms:created xsi:type="dcterms:W3CDTF">2022-01-11T15:09:28Z</dcterms:created>
  <dcterms:modified xsi:type="dcterms:W3CDTF">2023-02-09T11:14:57Z</dcterms:modified>
</cp:coreProperties>
</file>