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6" r:id="rId3"/>
    <p:sldId id="260" r:id="rId4"/>
    <p:sldId id="264" r:id="rId5"/>
    <p:sldId id="263" r:id="rId6"/>
    <p:sldId id="261" r:id="rId7"/>
    <p:sldId id="262" r:id="rId8"/>
    <p:sldId id="257"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A081-FC0B-6F86-358D-6DF5786E1B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620F15-9A12-6087-2EF9-BE855E472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C721C6-30DF-CC59-4167-681DEB135A7F}"/>
              </a:ext>
            </a:extLst>
          </p:cNvPr>
          <p:cNvSpPr>
            <a:spLocks noGrp="1"/>
          </p:cNvSpPr>
          <p:nvPr>
            <p:ph type="dt" sz="half" idx="10"/>
          </p:nvPr>
        </p:nvSpPr>
        <p:spPr/>
        <p:txBody>
          <a:bodyPr/>
          <a:lstStyle/>
          <a:p>
            <a:fld id="{675F217D-0ECE-5C4B-BF84-C67113B05D98}" type="datetimeFigureOut">
              <a:rPr lang="en-US" smtClean="0"/>
              <a:t>11/19/24</a:t>
            </a:fld>
            <a:endParaRPr lang="en-US"/>
          </a:p>
        </p:txBody>
      </p:sp>
      <p:sp>
        <p:nvSpPr>
          <p:cNvPr id="5" name="Footer Placeholder 4">
            <a:extLst>
              <a:ext uri="{FF2B5EF4-FFF2-40B4-BE49-F238E27FC236}">
                <a16:creationId xmlns:a16="http://schemas.microsoft.com/office/drawing/2014/main" id="{E0D4F3BE-5668-58AB-980A-D7240F5ED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8FC22-5B02-80F1-173E-67161CC1462D}"/>
              </a:ext>
            </a:extLst>
          </p:cNvPr>
          <p:cNvSpPr>
            <a:spLocks noGrp="1"/>
          </p:cNvSpPr>
          <p:nvPr>
            <p:ph type="sldNum" sz="quarter" idx="12"/>
          </p:nvPr>
        </p:nvSpPr>
        <p:spPr/>
        <p:txBody>
          <a:bodyPr/>
          <a:lstStyle/>
          <a:p>
            <a:fld id="{80550A47-EEFD-2042-8B82-98E7D697144A}" type="slidenum">
              <a:rPr lang="en-US" smtClean="0"/>
              <a:t>‹#›</a:t>
            </a:fld>
            <a:endParaRPr lang="en-US"/>
          </a:p>
        </p:txBody>
      </p:sp>
    </p:spTree>
    <p:extLst>
      <p:ext uri="{BB962C8B-B14F-4D97-AF65-F5344CB8AC3E}">
        <p14:creationId xmlns:p14="http://schemas.microsoft.com/office/powerpoint/2010/main" val="79533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880-375F-9CF9-0201-1DAA0AFB41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A6465B-70C3-E251-2402-06EE0337F3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87CD3-F1AE-F0D8-2E34-E7767DCAC5A4}"/>
              </a:ext>
            </a:extLst>
          </p:cNvPr>
          <p:cNvSpPr>
            <a:spLocks noGrp="1"/>
          </p:cNvSpPr>
          <p:nvPr>
            <p:ph type="dt" sz="half" idx="10"/>
          </p:nvPr>
        </p:nvSpPr>
        <p:spPr/>
        <p:txBody>
          <a:bodyPr/>
          <a:lstStyle/>
          <a:p>
            <a:fld id="{675F217D-0ECE-5C4B-BF84-C67113B05D98}" type="datetimeFigureOut">
              <a:rPr lang="en-US" smtClean="0"/>
              <a:t>11/19/24</a:t>
            </a:fld>
            <a:endParaRPr lang="en-US"/>
          </a:p>
        </p:txBody>
      </p:sp>
      <p:sp>
        <p:nvSpPr>
          <p:cNvPr id="5" name="Footer Placeholder 4">
            <a:extLst>
              <a:ext uri="{FF2B5EF4-FFF2-40B4-BE49-F238E27FC236}">
                <a16:creationId xmlns:a16="http://schemas.microsoft.com/office/drawing/2014/main" id="{24C24B35-EAEC-1D1E-E023-984C1E234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B06E7-B7F4-8F7B-3034-06F3842C9FA0}"/>
              </a:ext>
            </a:extLst>
          </p:cNvPr>
          <p:cNvSpPr>
            <a:spLocks noGrp="1"/>
          </p:cNvSpPr>
          <p:nvPr>
            <p:ph type="sldNum" sz="quarter" idx="12"/>
          </p:nvPr>
        </p:nvSpPr>
        <p:spPr/>
        <p:txBody>
          <a:bodyPr/>
          <a:lstStyle/>
          <a:p>
            <a:fld id="{80550A47-EEFD-2042-8B82-98E7D697144A}" type="slidenum">
              <a:rPr lang="en-US" smtClean="0"/>
              <a:t>‹#›</a:t>
            </a:fld>
            <a:endParaRPr lang="en-US"/>
          </a:p>
        </p:txBody>
      </p:sp>
    </p:spTree>
    <p:extLst>
      <p:ext uri="{BB962C8B-B14F-4D97-AF65-F5344CB8AC3E}">
        <p14:creationId xmlns:p14="http://schemas.microsoft.com/office/powerpoint/2010/main" val="36528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0C3EF2-3863-6415-CF84-C7E776F4B2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819AFA-0C7F-CDD8-082A-A4086AF229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09AE1-63CF-8F35-F5E1-251E5BB19B07}"/>
              </a:ext>
            </a:extLst>
          </p:cNvPr>
          <p:cNvSpPr>
            <a:spLocks noGrp="1"/>
          </p:cNvSpPr>
          <p:nvPr>
            <p:ph type="dt" sz="half" idx="10"/>
          </p:nvPr>
        </p:nvSpPr>
        <p:spPr/>
        <p:txBody>
          <a:bodyPr/>
          <a:lstStyle/>
          <a:p>
            <a:fld id="{675F217D-0ECE-5C4B-BF84-C67113B05D98}" type="datetimeFigureOut">
              <a:rPr lang="en-US" smtClean="0"/>
              <a:t>11/19/24</a:t>
            </a:fld>
            <a:endParaRPr lang="en-US"/>
          </a:p>
        </p:txBody>
      </p:sp>
      <p:sp>
        <p:nvSpPr>
          <p:cNvPr id="5" name="Footer Placeholder 4">
            <a:extLst>
              <a:ext uri="{FF2B5EF4-FFF2-40B4-BE49-F238E27FC236}">
                <a16:creationId xmlns:a16="http://schemas.microsoft.com/office/drawing/2014/main" id="{BF7B0BB7-3D85-F300-CF1F-3EE5E5BC7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423C1-FCA9-4EFF-6EAF-F9D0D1CDE4EB}"/>
              </a:ext>
            </a:extLst>
          </p:cNvPr>
          <p:cNvSpPr>
            <a:spLocks noGrp="1"/>
          </p:cNvSpPr>
          <p:nvPr>
            <p:ph type="sldNum" sz="quarter" idx="12"/>
          </p:nvPr>
        </p:nvSpPr>
        <p:spPr/>
        <p:txBody>
          <a:bodyPr/>
          <a:lstStyle/>
          <a:p>
            <a:fld id="{80550A47-EEFD-2042-8B82-98E7D697144A}" type="slidenum">
              <a:rPr lang="en-US" smtClean="0"/>
              <a:t>‹#›</a:t>
            </a:fld>
            <a:endParaRPr lang="en-US"/>
          </a:p>
        </p:txBody>
      </p:sp>
    </p:spTree>
    <p:extLst>
      <p:ext uri="{BB962C8B-B14F-4D97-AF65-F5344CB8AC3E}">
        <p14:creationId xmlns:p14="http://schemas.microsoft.com/office/powerpoint/2010/main" val="11511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638B-E268-A689-A28A-5646EF3674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9955C0-0A26-A2E0-F943-75F5181A9D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379AA-1568-7304-9B0E-16C3D33CE5BD}"/>
              </a:ext>
            </a:extLst>
          </p:cNvPr>
          <p:cNvSpPr>
            <a:spLocks noGrp="1"/>
          </p:cNvSpPr>
          <p:nvPr>
            <p:ph type="dt" sz="half" idx="10"/>
          </p:nvPr>
        </p:nvSpPr>
        <p:spPr/>
        <p:txBody>
          <a:bodyPr/>
          <a:lstStyle/>
          <a:p>
            <a:fld id="{675F217D-0ECE-5C4B-BF84-C67113B05D98}" type="datetimeFigureOut">
              <a:rPr lang="en-US" smtClean="0"/>
              <a:t>11/19/24</a:t>
            </a:fld>
            <a:endParaRPr lang="en-US"/>
          </a:p>
        </p:txBody>
      </p:sp>
      <p:sp>
        <p:nvSpPr>
          <p:cNvPr id="5" name="Footer Placeholder 4">
            <a:extLst>
              <a:ext uri="{FF2B5EF4-FFF2-40B4-BE49-F238E27FC236}">
                <a16:creationId xmlns:a16="http://schemas.microsoft.com/office/drawing/2014/main" id="{1C053781-1613-B0AC-43EF-A39D23C22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E4ECE-4A2D-2824-2AE4-734933C75D76}"/>
              </a:ext>
            </a:extLst>
          </p:cNvPr>
          <p:cNvSpPr>
            <a:spLocks noGrp="1"/>
          </p:cNvSpPr>
          <p:nvPr>
            <p:ph type="sldNum" sz="quarter" idx="12"/>
          </p:nvPr>
        </p:nvSpPr>
        <p:spPr/>
        <p:txBody>
          <a:bodyPr/>
          <a:lstStyle/>
          <a:p>
            <a:fld id="{80550A47-EEFD-2042-8B82-98E7D697144A}" type="slidenum">
              <a:rPr lang="en-US" smtClean="0"/>
              <a:t>‹#›</a:t>
            </a:fld>
            <a:endParaRPr lang="en-US"/>
          </a:p>
        </p:txBody>
      </p:sp>
    </p:spTree>
    <p:extLst>
      <p:ext uri="{BB962C8B-B14F-4D97-AF65-F5344CB8AC3E}">
        <p14:creationId xmlns:p14="http://schemas.microsoft.com/office/powerpoint/2010/main" val="210158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0906-4242-DF40-A62B-072253082E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75CB18-DC46-D111-B07A-C4F3F08BE2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5AA6FC-C973-86BB-68DE-351BCCDDD54B}"/>
              </a:ext>
            </a:extLst>
          </p:cNvPr>
          <p:cNvSpPr>
            <a:spLocks noGrp="1"/>
          </p:cNvSpPr>
          <p:nvPr>
            <p:ph type="dt" sz="half" idx="10"/>
          </p:nvPr>
        </p:nvSpPr>
        <p:spPr/>
        <p:txBody>
          <a:bodyPr/>
          <a:lstStyle/>
          <a:p>
            <a:fld id="{675F217D-0ECE-5C4B-BF84-C67113B05D98}" type="datetimeFigureOut">
              <a:rPr lang="en-US" smtClean="0"/>
              <a:t>11/19/24</a:t>
            </a:fld>
            <a:endParaRPr lang="en-US"/>
          </a:p>
        </p:txBody>
      </p:sp>
      <p:sp>
        <p:nvSpPr>
          <p:cNvPr id="5" name="Footer Placeholder 4">
            <a:extLst>
              <a:ext uri="{FF2B5EF4-FFF2-40B4-BE49-F238E27FC236}">
                <a16:creationId xmlns:a16="http://schemas.microsoft.com/office/drawing/2014/main" id="{1BE7BC47-6FAE-1AA1-D0E2-B0FDF9773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C5306-4C41-C1F4-BF3F-8AF9A93107B0}"/>
              </a:ext>
            </a:extLst>
          </p:cNvPr>
          <p:cNvSpPr>
            <a:spLocks noGrp="1"/>
          </p:cNvSpPr>
          <p:nvPr>
            <p:ph type="sldNum" sz="quarter" idx="12"/>
          </p:nvPr>
        </p:nvSpPr>
        <p:spPr/>
        <p:txBody>
          <a:bodyPr/>
          <a:lstStyle/>
          <a:p>
            <a:fld id="{80550A47-EEFD-2042-8B82-98E7D697144A}" type="slidenum">
              <a:rPr lang="en-US" smtClean="0"/>
              <a:t>‹#›</a:t>
            </a:fld>
            <a:endParaRPr lang="en-US"/>
          </a:p>
        </p:txBody>
      </p:sp>
    </p:spTree>
    <p:extLst>
      <p:ext uri="{BB962C8B-B14F-4D97-AF65-F5344CB8AC3E}">
        <p14:creationId xmlns:p14="http://schemas.microsoft.com/office/powerpoint/2010/main" val="237840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1611-080B-B0BF-3181-CD5BE4FBCA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E2FBE9-FBD6-E3BE-EBD3-E8E29D128B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F3CAD-4B56-ED68-7132-DB2E69AF92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EAEBF-6CC4-0697-7AA7-80D6A00A4688}"/>
              </a:ext>
            </a:extLst>
          </p:cNvPr>
          <p:cNvSpPr>
            <a:spLocks noGrp="1"/>
          </p:cNvSpPr>
          <p:nvPr>
            <p:ph type="dt" sz="half" idx="10"/>
          </p:nvPr>
        </p:nvSpPr>
        <p:spPr/>
        <p:txBody>
          <a:bodyPr/>
          <a:lstStyle/>
          <a:p>
            <a:fld id="{675F217D-0ECE-5C4B-BF84-C67113B05D98}" type="datetimeFigureOut">
              <a:rPr lang="en-US" smtClean="0"/>
              <a:t>11/19/24</a:t>
            </a:fld>
            <a:endParaRPr lang="en-US"/>
          </a:p>
        </p:txBody>
      </p:sp>
      <p:sp>
        <p:nvSpPr>
          <p:cNvPr id="6" name="Footer Placeholder 5">
            <a:extLst>
              <a:ext uri="{FF2B5EF4-FFF2-40B4-BE49-F238E27FC236}">
                <a16:creationId xmlns:a16="http://schemas.microsoft.com/office/drawing/2014/main" id="{3DF000A4-5BA2-1960-E508-EEF385082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4BFF1-CBC6-939B-E540-35C41E7B1AB6}"/>
              </a:ext>
            </a:extLst>
          </p:cNvPr>
          <p:cNvSpPr>
            <a:spLocks noGrp="1"/>
          </p:cNvSpPr>
          <p:nvPr>
            <p:ph type="sldNum" sz="quarter" idx="12"/>
          </p:nvPr>
        </p:nvSpPr>
        <p:spPr/>
        <p:txBody>
          <a:bodyPr/>
          <a:lstStyle/>
          <a:p>
            <a:fld id="{80550A47-EEFD-2042-8B82-98E7D697144A}" type="slidenum">
              <a:rPr lang="en-US" smtClean="0"/>
              <a:t>‹#›</a:t>
            </a:fld>
            <a:endParaRPr lang="en-US"/>
          </a:p>
        </p:txBody>
      </p:sp>
    </p:spTree>
    <p:extLst>
      <p:ext uri="{BB962C8B-B14F-4D97-AF65-F5344CB8AC3E}">
        <p14:creationId xmlns:p14="http://schemas.microsoft.com/office/powerpoint/2010/main" val="128337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8573-928A-ADB3-251D-C6C2909CBA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C34496-750A-D5F1-A09B-43467880C3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7CC7BF-E39D-7E9A-3B85-32E4F30AEB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3B3BBB-BC6B-9C02-930C-C05F94E1F8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0781E-2FCE-9646-A891-E517D3D5C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8C6C9-B6EE-1788-0399-C2FFB07EBD19}"/>
              </a:ext>
            </a:extLst>
          </p:cNvPr>
          <p:cNvSpPr>
            <a:spLocks noGrp="1"/>
          </p:cNvSpPr>
          <p:nvPr>
            <p:ph type="dt" sz="half" idx="10"/>
          </p:nvPr>
        </p:nvSpPr>
        <p:spPr/>
        <p:txBody>
          <a:bodyPr/>
          <a:lstStyle/>
          <a:p>
            <a:fld id="{675F217D-0ECE-5C4B-BF84-C67113B05D98}" type="datetimeFigureOut">
              <a:rPr lang="en-US" smtClean="0"/>
              <a:t>11/19/24</a:t>
            </a:fld>
            <a:endParaRPr lang="en-US"/>
          </a:p>
        </p:txBody>
      </p:sp>
      <p:sp>
        <p:nvSpPr>
          <p:cNvPr id="8" name="Footer Placeholder 7">
            <a:extLst>
              <a:ext uri="{FF2B5EF4-FFF2-40B4-BE49-F238E27FC236}">
                <a16:creationId xmlns:a16="http://schemas.microsoft.com/office/drawing/2014/main" id="{373BC868-05F1-6400-FF3D-883625A98C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5E9B51-3490-B9E7-C0C0-ECDA195E1375}"/>
              </a:ext>
            </a:extLst>
          </p:cNvPr>
          <p:cNvSpPr>
            <a:spLocks noGrp="1"/>
          </p:cNvSpPr>
          <p:nvPr>
            <p:ph type="sldNum" sz="quarter" idx="12"/>
          </p:nvPr>
        </p:nvSpPr>
        <p:spPr/>
        <p:txBody>
          <a:bodyPr/>
          <a:lstStyle/>
          <a:p>
            <a:fld id="{80550A47-EEFD-2042-8B82-98E7D697144A}" type="slidenum">
              <a:rPr lang="en-US" smtClean="0"/>
              <a:t>‹#›</a:t>
            </a:fld>
            <a:endParaRPr lang="en-US"/>
          </a:p>
        </p:txBody>
      </p:sp>
    </p:spTree>
    <p:extLst>
      <p:ext uri="{BB962C8B-B14F-4D97-AF65-F5344CB8AC3E}">
        <p14:creationId xmlns:p14="http://schemas.microsoft.com/office/powerpoint/2010/main" val="422104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A09A-6580-D3C8-5CCB-088940C3DE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E35B0F-12D5-A0D4-FDFF-D718ADB0471E}"/>
              </a:ext>
            </a:extLst>
          </p:cNvPr>
          <p:cNvSpPr>
            <a:spLocks noGrp="1"/>
          </p:cNvSpPr>
          <p:nvPr>
            <p:ph type="dt" sz="half" idx="10"/>
          </p:nvPr>
        </p:nvSpPr>
        <p:spPr/>
        <p:txBody>
          <a:bodyPr/>
          <a:lstStyle/>
          <a:p>
            <a:fld id="{675F217D-0ECE-5C4B-BF84-C67113B05D98}" type="datetimeFigureOut">
              <a:rPr lang="en-US" smtClean="0"/>
              <a:t>11/19/24</a:t>
            </a:fld>
            <a:endParaRPr lang="en-US"/>
          </a:p>
        </p:txBody>
      </p:sp>
      <p:sp>
        <p:nvSpPr>
          <p:cNvPr id="4" name="Footer Placeholder 3">
            <a:extLst>
              <a:ext uri="{FF2B5EF4-FFF2-40B4-BE49-F238E27FC236}">
                <a16:creationId xmlns:a16="http://schemas.microsoft.com/office/drawing/2014/main" id="{367AEF32-BB2E-ED68-5C9C-D2229E60F9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7672CE-3EF5-83AB-F54F-58728DCDAD23}"/>
              </a:ext>
            </a:extLst>
          </p:cNvPr>
          <p:cNvSpPr>
            <a:spLocks noGrp="1"/>
          </p:cNvSpPr>
          <p:nvPr>
            <p:ph type="sldNum" sz="quarter" idx="12"/>
          </p:nvPr>
        </p:nvSpPr>
        <p:spPr/>
        <p:txBody>
          <a:bodyPr/>
          <a:lstStyle/>
          <a:p>
            <a:fld id="{80550A47-EEFD-2042-8B82-98E7D697144A}" type="slidenum">
              <a:rPr lang="en-US" smtClean="0"/>
              <a:t>‹#›</a:t>
            </a:fld>
            <a:endParaRPr lang="en-US"/>
          </a:p>
        </p:txBody>
      </p:sp>
    </p:spTree>
    <p:extLst>
      <p:ext uri="{BB962C8B-B14F-4D97-AF65-F5344CB8AC3E}">
        <p14:creationId xmlns:p14="http://schemas.microsoft.com/office/powerpoint/2010/main" val="403219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83CD8-B279-9532-AF04-443E4EC0112B}"/>
              </a:ext>
            </a:extLst>
          </p:cNvPr>
          <p:cNvSpPr>
            <a:spLocks noGrp="1"/>
          </p:cNvSpPr>
          <p:nvPr>
            <p:ph type="dt" sz="half" idx="10"/>
          </p:nvPr>
        </p:nvSpPr>
        <p:spPr/>
        <p:txBody>
          <a:bodyPr/>
          <a:lstStyle/>
          <a:p>
            <a:fld id="{675F217D-0ECE-5C4B-BF84-C67113B05D98}" type="datetimeFigureOut">
              <a:rPr lang="en-US" smtClean="0"/>
              <a:t>11/19/24</a:t>
            </a:fld>
            <a:endParaRPr lang="en-US"/>
          </a:p>
        </p:txBody>
      </p:sp>
      <p:sp>
        <p:nvSpPr>
          <p:cNvPr id="3" name="Footer Placeholder 2">
            <a:extLst>
              <a:ext uri="{FF2B5EF4-FFF2-40B4-BE49-F238E27FC236}">
                <a16:creationId xmlns:a16="http://schemas.microsoft.com/office/drawing/2014/main" id="{2C218F2E-A45A-3586-1228-69285970AF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D786F2-735D-0AB2-E6F4-5B539F77CF1F}"/>
              </a:ext>
            </a:extLst>
          </p:cNvPr>
          <p:cNvSpPr>
            <a:spLocks noGrp="1"/>
          </p:cNvSpPr>
          <p:nvPr>
            <p:ph type="sldNum" sz="quarter" idx="12"/>
          </p:nvPr>
        </p:nvSpPr>
        <p:spPr/>
        <p:txBody>
          <a:bodyPr/>
          <a:lstStyle/>
          <a:p>
            <a:fld id="{80550A47-EEFD-2042-8B82-98E7D697144A}" type="slidenum">
              <a:rPr lang="en-US" smtClean="0"/>
              <a:t>‹#›</a:t>
            </a:fld>
            <a:endParaRPr lang="en-US"/>
          </a:p>
        </p:txBody>
      </p:sp>
    </p:spTree>
    <p:extLst>
      <p:ext uri="{BB962C8B-B14F-4D97-AF65-F5344CB8AC3E}">
        <p14:creationId xmlns:p14="http://schemas.microsoft.com/office/powerpoint/2010/main" val="404376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3351-AA03-024A-1C7C-23724EC0A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0D3DCE-DAAE-58EF-9424-97CEC2697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620EC3-90C4-F903-D719-DF5284C78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93723-A286-F6C2-858E-42B19138AB4B}"/>
              </a:ext>
            </a:extLst>
          </p:cNvPr>
          <p:cNvSpPr>
            <a:spLocks noGrp="1"/>
          </p:cNvSpPr>
          <p:nvPr>
            <p:ph type="dt" sz="half" idx="10"/>
          </p:nvPr>
        </p:nvSpPr>
        <p:spPr/>
        <p:txBody>
          <a:bodyPr/>
          <a:lstStyle/>
          <a:p>
            <a:fld id="{675F217D-0ECE-5C4B-BF84-C67113B05D98}" type="datetimeFigureOut">
              <a:rPr lang="en-US" smtClean="0"/>
              <a:t>11/19/24</a:t>
            </a:fld>
            <a:endParaRPr lang="en-US"/>
          </a:p>
        </p:txBody>
      </p:sp>
      <p:sp>
        <p:nvSpPr>
          <p:cNvPr id="6" name="Footer Placeholder 5">
            <a:extLst>
              <a:ext uri="{FF2B5EF4-FFF2-40B4-BE49-F238E27FC236}">
                <a16:creationId xmlns:a16="http://schemas.microsoft.com/office/drawing/2014/main" id="{286BD134-B3D1-B78A-F7F5-DB8840069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8B53B-9E3C-29C7-BFD3-28B6166F9B02}"/>
              </a:ext>
            </a:extLst>
          </p:cNvPr>
          <p:cNvSpPr>
            <a:spLocks noGrp="1"/>
          </p:cNvSpPr>
          <p:nvPr>
            <p:ph type="sldNum" sz="quarter" idx="12"/>
          </p:nvPr>
        </p:nvSpPr>
        <p:spPr/>
        <p:txBody>
          <a:bodyPr/>
          <a:lstStyle/>
          <a:p>
            <a:fld id="{80550A47-EEFD-2042-8B82-98E7D697144A}" type="slidenum">
              <a:rPr lang="en-US" smtClean="0"/>
              <a:t>‹#›</a:t>
            </a:fld>
            <a:endParaRPr lang="en-US"/>
          </a:p>
        </p:txBody>
      </p:sp>
    </p:spTree>
    <p:extLst>
      <p:ext uri="{BB962C8B-B14F-4D97-AF65-F5344CB8AC3E}">
        <p14:creationId xmlns:p14="http://schemas.microsoft.com/office/powerpoint/2010/main" val="421388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82CC-3967-C898-E377-B2C8439F5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E7C20-2768-CEE2-5506-BED11B12AF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FE7F6C-3BF6-05C4-CD24-FA6BC3F3D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C6C6E-A38B-FC4B-5FA0-019E5B1AACA6}"/>
              </a:ext>
            </a:extLst>
          </p:cNvPr>
          <p:cNvSpPr>
            <a:spLocks noGrp="1"/>
          </p:cNvSpPr>
          <p:nvPr>
            <p:ph type="dt" sz="half" idx="10"/>
          </p:nvPr>
        </p:nvSpPr>
        <p:spPr/>
        <p:txBody>
          <a:bodyPr/>
          <a:lstStyle/>
          <a:p>
            <a:fld id="{675F217D-0ECE-5C4B-BF84-C67113B05D98}" type="datetimeFigureOut">
              <a:rPr lang="en-US" smtClean="0"/>
              <a:t>11/19/24</a:t>
            </a:fld>
            <a:endParaRPr lang="en-US"/>
          </a:p>
        </p:txBody>
      </p:sp>
      <p:sp>
        <p:nvSpPr>
          <p:cNvPr id="6" name="Footer Placeholder 5">
            <a:extLst>
              <a:ext uri="{FF2B5EF4-FFF2-40B4-BE49-F238E27FC236}">
                <a16:creationId xmlns:a16="http://schemas.microsoft.com/office/drawing/2014/main" id="{9E063E18-5A8D-10C9-1C66-7EFB81FEE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9363C-1A71-A2AA-F395-08D82E9991D4}"/>
              </a:ext>
            </a:extLst>
          </p:cNvPr>
          <p:cNvSpPr>
            <a:spLocks noGrp="1"/>
          </p:cNvSpPr>
          <p:nvPr>
            <p:ph type="sldNum" sz="quarter" idx="12"/>
          </p:nvPr>
        </p:nvSpPr>
        <p:spPr/>
        <p:txBody>
          <a:bodyPr/>
          <a:lstStyle/>
          <a:p>
            <a:fld id="{80550A47-EEFD-2042-8B82-98E7D697144A}" type="slidenum">
              <a:rPr lang="en-US" smtClean="0"/>
              <a:t>‹#›</a:t>
            </a:fld>
            <a:endParaRPr lang="en-US"/>
          </a:p>
        </p:txBody>
      </p:sp>
    </p:spTree>
    <p:extLst>
      <p:ext uri="{BB962C8B-B14F-4D97-AF65-F5344CB8AC3E}">
        <p14:creationId xmlns:p14="http://schemas.microsoft.com/office/powerpoint/2010/main" val="336664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F517B9-3F2B-48B3-4665-A0C07E823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7A30FF-EFD4-DA47-8EBA-37F125F80A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8EDC7-2079-5E57-286C-8E349700ED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F217D-0ECE-5C4B-BF84-C67113B05D98}" type="datetimeFigureOut">
              <a:rPr lang="en-US" smtClean="0"/>
              <a:t>11/19/24</a:t>
            </a:fld>
            <a:endParaRPr lang="en-US"/>
          </a:p>
        </p:txBody>
      </p:sp>
      <p:sp>
        <p:nvSpPr>
          <p:cNvPr id="5" name="Footer Placeholder 4">
            <a:extLst>
              <a:ext uri="{FF2B5EF4-FFF2-40B4-BE49-F238E27FC236}">
                <a16:creationId xmlns:a16="http://schemas.microsoft.com/office/drawing/2014/main" id="{E17F06FD-BC0B-C2F8-02C1-5496A1FAAB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7087CA-F8C4-EB1C-DFBA-48A641747D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50A47-EEFD-2042-8B82-98E7D697144A}" type="slidenum">
              <a:rPr lang="en-US" smtClean="0"/>
              <a:t>‹#›</a:t>
            </a:fld>
            <a:endParaRPr lang="en-US"/>
          </a:p>
        </p:txBody>
      </p:sp>
    </p:spTree>
    <p:extLst>
      <p:ext uri="{BB962C8B-B14F-4D97-AF65-F5344CB8AC3E}">
        <p14:creationId xmlns:p14="http://schemas.microsoft.com/office/powerpoint/2010/main" val="3906781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think/insights/hadoop-vs-spar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7F57-B2E0-85D5-AED3-614384CAB6E1}"/>
              </a:ext>
            </a:extLst>
          </p:cNvPr>
          <p:cNvSpPr>
            <a:spLocks noGrp="1"/>
          </p:cNvSpPr>
          <p:nvPr>
            <p:ph type="title"/>
          </p:nvPr>
        </p:nvSpPr>
        <p:spPr/>
        <p:txBody>
          <a:bodyPr/>
          <a:lstStyle/>
          <a:p>
            <a:r>
              <a:rPr lang="en-US" dirty="0"/>
              <a:t>Final Project Notes</a:t>
            </a:r>
          </a:p>
        </p:txBody>
      </p:sp>
      <p:sp>
        <p:nvSpPr>
          <p:cNvPr id="3" name="Content Placeholder 2">
            <a:extLst>
              <a:ext uri="{FF2B5EF4-FFF2-40B4-BE49-F238E27FC236}">
                <a16:creationId xmlns:a16="http://schemas.microsoft.com/office/drawing/2014/main" id="{EEC5275D-8CF3-7B52-6EF2-0F47CAAAF904}"/>
              </a:ext>
            </a:extLst>
          </p:cNvPr>
          <p:cNvSpPr>
            <a:spLocks noGrp="1"/>
          </p:cNvSpPr>
          <p:nvPr>
            <p:ph idx="1"/>
          </p:nvPr>
        </p:nvSpPr>
        <p:spPr/>
        <p:txBody>
          <a:bodyPr/>
          <a:lstStyle/>
          <a:p>
            <a:r>
              <a:rPr lang="en-US" dirty="0"/>
              <a:t>Remember that you need to have a real world motivation as your “question of interest”</a:t>
            </a:r>
          </a:p>
          <a:p>
            <a:endParaRPr lang="en-US" dirty="0"/>
          </a:p>
          <a:p>
            <a:r>
              <a:rPr lang="en-US" dirty="0"/>
              <a:t>Make sure you get started early on data collection! Remember, you MUST collect the data yourself </a:t>
            </a:r>
          </a:p>
          <a:p>
            <a:pPr lvl="1"/>
            <a:r>
              <a:rPr lang="en-US" dirty="0"/>
              <a:t>If you get data from an API from Kaggle (for example), this DOES NOT COUNT!</a:t>
            </a:r>
          </a:p>
          <a:p>
            <a:pPr lvl="1"/>
            <a:endParaRPr lang="en-US" dirty="0"/>
          </a:p>
        </p:txBody>
      </p:sp>
    </p:spTree>
    <p:extLst>
      <p:ext uri="{BB962C8B-B14F-4D97-AF65-F5344CB8AC3E}">
        <p14:creationId xmlns:p14="http://schemas.microsoft.com/office/powerpoint/2010/main" val="2448595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C4D2-84B9-1AB0-E132-304F217C75D5}"/>
              </a:ext>
            </a:extLst>
          </p:cNvPr>
          <p:cNvSpPr>
            <a:spLocks noGrp="1"/>
          </p:cNvSpPr>
          <p:nvPr>
            <p:ph type="title"/>
          </p:nvPr>
        </p:nvSpPr>
        <p:spPr/>
        <p:txBody>
          <a:bodyPr/>
          <a:lstStyle/>
          <a:p>
            <a:r>
              <a:rPr lang="en-US" dirty="0"/>
              <a:t>Using </a:t>
            </a:r>
            <a:r>
              <a:rPr lang="en-US" dirty="0" err="1"/>
              <a:t>data.table</a:t>
            </a:r>
            <a:endParaRPr lang="en-US" dirty="0"/>
          </a:p>
        </p:txBody>
      </p:sp>
      <p:sp>
        <p:nvSpPr>
          <p:cNvPr id="3" name="Content Placeholder 2">
            <a:extLst>
              <a:ext uri="{FF2B5EF4-FFF2-40B4-BE49-F238E27FC236}">
                <a16:creationId xmlns:a16="http://schemas.microsoft.com/office/drawing/2014/main" id="{C954D64C-CF0C-8059-9A65-6A760827D15C}"/>
              </a:ext>
            </a:extLst>
          </p:cNvPr>
          <p:cNvSpPr>
            <a:spLocks noGrp="1"/>
          </p:cNvSpPr>
          <p:nvPr>
            <p:ph idx="1"/>
          </p:nvPr>
        </p:nvSpPr>
        <p:spPr/>
        <p:txBody>
          <a:bodyPr/>
          <a:lstStyle/>
          <a:p>
            <a:r>
              <a:rPr lang="en-US" dirty="0"/>
              <a:t>Very useful for exploring and working with big data (similar to SQL)</a:t>
            </a:r>
          </a:p>
          <a:p>
            <a:r>
              <a:rPr lang="en-US" dirty="0"/>
              <a:t>Most packages aren’t built with </a:t>
            </a:r>
            <a:r>
              <a:rPr lang="en-US" dirty="0" err="1"/>
              <a:t>data.table</a:t>
            </a:r>
            <a:r>
              <a:rPr lang="en-US" dirty="0"/>
              <a:t> in mind</a:t>
            </a:r>
          </a:p>
        </p:txBody>
      </p:sp>
    </p:spTree>
    <p:extLst>
      <p:ext uri="{BB962C8B-B14F-4D97-AF65-F5344CB8AC3E}">
        <p14:creationId xmlns:p14="http://schemas.microsoft.com/office/powerpoint/2010/main" val="346289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0751-415F-66E3-82C6-0C8C0DF2F812}"/>
              </a:ext>
            </a:extLst>
          </p:cNvPr>
          <p:cNvSpPr>
            <a:spLocks noGrp="1"/>
          </p:cNvSpPr>
          <p:nvPr>
            <p:ph type="ctrTitle"/>
          </p:nvPr>
        </p:nvSpPr>
        <p:spPr/>
        <p:txBody>
          <a:bodyPr/>
          <a:lstStyle/>
          <a:p>
            <a:r>
              <a:rPr lang="en-US" dirty="0"/>
              <a:t>Big Data Processing</a:t>
            </a:r>
          </a:p>
        </p:txBody>
      </p:sp>
      <p:sp>
        <p:nvSpPr>
          <p:cNvPr id="3" name="Subtitle 2">
            <a:extLst>
              <a:ext uri="{FF2B5EF4-FFF2-40B4-BE49-F238E27FC236}">
                <a16:creationId xmlns:a16="http://schemas.microsoft.com/office/drawing/2014/main" id="{578C6B10-7993-0E8E-8E54-5B134F572E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563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F0C9-05E8-92AD-A861-7B1400D9D6A7}"/>
              </a:ext>
            </a:extLst>
          </p:cNvPr>
          <p:cNvSpPr>
            <a:spLocks noGrp="1"/>
          </p:cNvSpPr>
          <p:nvPr>
            <p:ph type="title"/>
          </p:nvPr>
        </p:nvSpPr>
        <p:spPr/>
        <p:txBody>
          <a:bodyPr/>
          <a:lstStyle/>
          <a:p>
            <a:r>
              <a:rPr lang="en-US" dirty="0"/>
              <a:t>What is “Big Data”?</a:t>
            </a:r>
          </a:p>
        </p:txBody>
      </p:sp>
      <p:sp>
        <p:nvSpPr>
          <p:cNvPr id="3" name="Content Placeholder 2">
            <a:extLst>
              <a:ext uri="{FF2B5EF4-FFF2-40B4-BE49-F238E27FC236}">
                <a16:creationId xmlns:a16="http://schemas.microsoft.com/office/drawing/2014/main" id="{588325E5-97AD-2C87-DBEA-2F28B69BED77}"/>
              </a:ext>
            </a:extLst>
          </p:cNvPr>
          <p:cNvSpPr>
            <a:spLocks noGrp="1"/>
          </p:cNvSpPr>
          <p:nvPr>
            <p:ph idx="1"/>
          </p:nvPr>
        </p:nvSpPr>
        <p:spPr/>
        <p:txBody>
          <a:bodyPr/>
          <a:lstStyle/>
          <a:p>
            <a:r>
              <a:rPr lang="en-US" dirty="0"/>
              <a:t>There is no set size for data to be considered big data. Rather, it is about whether we can use the tools we normally use effectively (and the size limitation changes constantly).</a:t>
            </a:r>
          </a:p>
          <a:p>
            <a:pPr lvl="1"/>
            <a:r>
              <a:rPr lang="en-US" b="1" dirty="0"/>
              <a:t>Example</a:t>
            </a:r>
            <a:r>
              <a:rPr lang="en-US" dirty="0"/>
              <a:t>: If the data is too big to bring into RAM, then it would be considered big data (but as time goes on, memory is cheaper and easier to have more of).</a:t>
            </a:r>
          </a:p>
          <a:p>
            <a:r>
              <a:rPr lang="en-US" dirty="0"/>
              <a:t>The tools for working with big data are meant to make it easier, but have limitations. </a:t>
            </a:r>
          </a:p>
          <a:p>
            <a:pPr lvl="1"/>
            <a:r>
              <a:rPr lang="en-US" b="1" dirty="0"/>
              <a:t>Example</a:t>
            </a:r>
            <a:r>
              <a:rPr lang="en-US" dirty="0"/>
              <a:t>: Parallelization is meant to improve speed. If your code runs quickly without parallelization, you will likely save time by not trying to code the parallel process.</a:t>
            </a:r>
          </a:p>
        </p:txBody>
      </p:sp>
    </p:spTree>
    <p:extLst>
      <p:ext uri="{BB962C8B-B14F-4D97-AF65-F5344CB8AC3E}">
        <p14:creationId xmlns:p14="http://schemas.microsoft.com/office/powerpoint/2010/main" val="170342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F471C-AD39-0360-5764-66C18CB66879}"/>
              </a:ext>
            </a:extLst>
          </p:cNvPr>
          <p:cNvSpPr>
            <a:spLocks noGrp="1"/>
          </p:cNvSpPr>
          <p:nvPr>
            <p:ph type="title"/>
          </p:nvPr>
        </p:nvSpPr>
        <p:spPr/>
        <p:txBody>
          <a:bodyPr/>
          <a:lstStyle/>
          <a:p>
            <a:r>
              <a:rPr lang="en-US" dirty="0"/>
              <a:t>Can Survey Data ever be Big Data?</a:t>
            </a:r>
          </a:p>
        </p:txBody>
      </p:sp>
      <p:sp>
        <p:nvSpPr>
          <p:cNvPr id="3" name="Content Placeholder 2">
            <a:extLst>
              <a:ext uri="{FF2B5EF4-FFF2-40B4-BE49-F238E27FC236}">
                <a16:creationId xmlns:a16="http://schemas.microsoft.com/office/drawing/2014/main" id="{0DDDD594-D56C-CFA2-AC95-C7D3996621C9}"/>
              </a:ext>
            </a:extLst>
          </p:cNvPr>
          <p:cNvSpPr>
            <a:spLocks noGrp="1"/>
          </p:cNvSpPr>
          <p:nvPr>
            <p:ph idx="1"/>
          </p:nvPr>
        </p:nvSpPr>
        <p:spPr/>
        <p:txBody>
          <a:bodyPr/>
          <a:lstStyle/>
          <a:p>
            <a:r>
              <a:rPr lang="en-US" dirty="0"/>
              <a:t>Even though it is extremely unlikely that survey data would be big data, there are some cases in which it is possible.</a:t>
            </a:r>
          </a:p>
          <a:p>
            <a:pPr lvl="1"/>
            <a:r>
              <a:rPr lang="en-US" b="1" dirty="0"/>
              <a:t>Example</a:t>
            </a:r>
            <a:r>
              <a:rPr lang="en-US" dirty="0"/>
              <a:t>: Any sort of census with many years</a:t>
            </a:r>
          </a:p>
          <a:p>
            <a:endParaRPr lang="en-US" dirty="0"/>
          </a:p>
          <a:p>
            <a:r>
              <a:rPr lang="en-US" dirty="0"/>
              <a:t>Many times, we also want to use survey data with other data sets that may be very large.</a:t>
            </a:r>
          </a:p>
          <a:p>
            <a:pPr lvl="1"/>
            <a:r>
              <a:rPr lang="en-US" b="1" dirty="0"/>
              <a:t>Example</a:t>
            </a:r>
            <a:r>
              <a:rPr lang="en-US" dirty="0"/>
              <a:t>: Combining survey data of employment information over many years with administrative data such as US wage records over the same years to see a comparison between survey responses and ground truth. </a:t>
            </a:r>
          </a:p>
          <a:p>
            <a:endParaRPr lang="en-US" b="1" dirty="0"/>
          </a:p>
        </p:txBody>
      </p:sp>
    </p:spTree>
    <p:extLst>
      <p:ext uri="{BB962C8B-B14F-4D97-AF65-F5344CB8AC3E}">
        <p14:creationId xmlns:p14="http://schemas.microsoft.com/office/powerpoint/2010/main" val="408662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D251-8496-BFD0-E799-EC89E93DE473}"/>
              </a:ext>
            </a:extLst>
          </p:cNvPr>
          <p:cNvSpPr>
            <a:spLocks noGrp="1"/>
          </p:cNvSpPr>
          <p:nvPr>
            <p:ph type="title"/>
          </p:nvPr>
        </p:nvSpPr>
        <p:spPr/>
        <p:txBody>
          <a:bodyPr/>
          <a:lstStyle/>
          <a:p>
            <a:r>
              <a:rPr lang="en-US" dirty="0"/>
              <a:t>Hadoop vs. Spark</a:t>
            </a:r>
          </a:p>
        </p:txBody>
      </p:sp>
      <p:sp>
        <p:nvSpPr>
          <p:cNvPr id="3" name="Content Placeholder 2">
            <a:extLst>
              <a:ext uri="{FF2B5EF4-FFF2-40B4-BE49-F238E27FC236}">
                <a16:creationId xmlns:a16="http://schemas.microsoft.com/office/drawing/2014/main" id="{88C25ABD-0490-834D-4ABF-E0EABA079A3D}"/>
              </a:ext>
            </a:extLst>
          </p:cNvPr>
          <p:cNvSpPr>
            <a:spLocks noGrp="1"/>
          </p:cNvSpPr>
          <p:nvPr>
            <p:ph idx="1"/>
          </p:nvPr>
        </p:nvSpPr>
        <p:spPr/>
        <p:txBody>
          <a:bodyPr/>
          <a:lstStyle/>
          <a:p>
            <a:r>
              <a:rPr lang="en-US" dirty="0"/>
              <a:t>See this link for a comparison: </a:t>
            </a:r>
            <a:r>
              <a:rPr lang="en-US" dirty="0">
                <a:hlinkClick r:id="rId2"/>
              </a:rPr>
              <a:t>https://www.ibm.com/think/insights/hadoop-vs-spark</a:t>
            </a:r>
            <a:r>
              <a:rPr lang="en-US" dirty="0"/>
              <a:t> </a:t>
            </a:r>
          </a:p>
          <a:p>
            <a:endParaRPr lang="en-US" dirty="0"/>
          </a:p>
          <a:p>
            <a:r>
              <a:rPr lang="en-US" dirty="0"/>
              <a:t>Spark uses RAM instead of relying on read/write. </a:t>
            </a:r>
          </a:p>
          <a:p>
            <a:r>
              <a:rPr lang="en-US" dirty="0"/>
              <a:t>RAM is more expensive (money-wise), but much faster.</a:t>
            </a:r>
          </a:p>
        </p:txBody>
      </p:sp>
    </p:spTree>
    <p:extLst>
      <p:ext uri="{BB962C8B-B14F-4D97-AF65-F5344CB8AC3E}">
        <p14:creationId xmlns:p14="http://schemas.microsoft.com/office/powerpoint/2010/main" val="426976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D7A0-EB28-200D-57E2-3BA487E32DA7}"/>
              </a:ext>
            </a:extLst>
          </p:cNvPr>
          <p:cNvSpPr>
            <a:spLocks noGrp="1"/>
          </p:cNvSpPr>
          <p:nvPr>
            <p:ph type="title"/>
          </p:nvPr>
        </p:nvSpPr>
        <p:spPr/>
        <p:txBody>
          <a:bodyPr/>
          <a:lstStyle/>
          <a:p>
            <a:r>
              <a:rPr lang="en-US" dirty="0"/>
              <a:t>Cost of using AWS/Clusters/etc.</a:t>
            </a:r>
          </a:p>
        </p:txBody>
      </p:sp>
      <p:sp>
        <p:nvSpPr>
          <p:cNvPr id="3" name="Content Placeholder 2">
            <a:extLst>
              <a:ext uri="{FF2B5EF4-FFF2-40B4-BE49-F238E27FC236}">
                <a16:creationId xmlns:a16="http://schemas.microsoft.com/office/drawing/2014/main" id="{F82AACA6-E5B9-BC40-23CC-B650B3E25780}"/>
              </a:ext>
            </a:extLst>
          </p:cNvPr>
          <p:cNvSpPr>
            <a:spLocks noGrp="1"/>
          </p:cNvSpPr>
          <p:nvPr>
            <p:ph idx="1"/>
          </p:nvPr>
        </p:nvSpPr>
        <p:spPr/>
        <p:txBody>
          <a:bodyPr/>
          <a:lstStyle/>
          <a:p>
            <a:r>
              <a:rPr lang="en-US" dirty="0"/>
              <a:t>Generally, resources like AWS are considered to be cost-efficient, because you do not need to purchase supercomputers to run individual analyses, only rent them. </a:t>
            </a:r>
          </a:p>
          <a:p>
            <a:r>
              <a:rPr lang="en-US" dirty="0"/>
              <a:t>Use these types of resources only when you need to.</a:t>
            </a:r>
          </a:p>
          <a:p>
            <a:pPr lvl="1"/>
            <a:r>
              <a:rPr lang="en-US" b="1" dirty="0"/>
              <a:t>Example</a:t>
            </a:r>
            <a:r>
              <a:rPr lang="en-US" dirty="0"/>
              <a:t>: Building a neural network pipeline to get predictions in a timely manner might require resources you do not have access to locally.</a:t>
            </a:r>
          </a:p>
        </p:txBody>
      </p:sp>
    </p:spTree>
    <p:extLst>
      <p:ext uri="{BB962C8B-B14F-4D97-AF65-F5344CB8AC3E}">
        <p14:creationId xmlns:p14="http://schemas.microsoft.com/office/powerpoint/2010/main" val="417318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7F01-01E3-91F4-CB62-8D28D88BA5A4}"/>
              </a:ext>
            </a:extLst>
          </p:cNvPr>
          <p:cNvSpPr>
            <a:spLocks noGrp="1"/>
          </p:cNvSpPr>
          <p:nvPr>
            <p:ph type="title"/>
          </p:nvPr>
        </p:nvSpPr>
        <p:spPr/>
        <p:txBody>
          <a:bodyPr/>
          <a:lstStyle/>
          <a:p>
            <a:r>
              <a:rPr lang="en-US" dirty="0"/>
              <a:t>Security and Data Privacy</a:t>
            </a:r>
          </a:p>
        </p:txBody>
      </p:sp>
      <p:sp>
        <p:nvSpPr>
          <p:cNvPr id="3" name="Content Placeholder 2">
            <a:extLst>
              <a:ext uri="{FF2B5EF4-FFF2-40B4-BE49-F238E27FC236}">
                <a16:creationId xmlns:a16="http://schemas.microsoft.com/office/drawing/2014/main" id="{6F48FB85-0062-BBA3-B4C2-75F2630E7FFA}"/>
              </a:ext>
            </a:extLst>
          </p:cNvPr>
          <p:cNvSpPr>
            <a:spLocks noGrp="1"/>
          </p:cNvSpPr>
          <p:nvPr>
            <p:ph idx="1"/>
          </p:nvPr>
        </p:nvSpPr>
        <p:spPr/>
        <p:txBody>
          <a:bodyPr/>
          <a:lstStyle/>
          <a:p>
            <a:r>
              <a:rPr lang="en-US" dirty="0"/>
              <a:t>AWS/Azure/etc. are just like having remote computers that you use. They can be made secure in similar ways as making your own computer secure, except they are remote. </a:t>
            </a:r>
          </a:p>
          <a:p>
            <a:pPr lvl="1"/>
            <a:r>
              <a:rPr lang="en-US" dirty="0"/>
              <a:t>Encrypted data transfer</a:t>
            </a:r>
          </a:p>
          <a:p>
            <a:pPr lvl="1"/>
            <a:r>
              <a:rPr lang="en-US" dirty="0"/>
              <a:t>MFA for users and controlled access</a:t>
            </a:r>
          </a:p>
          <a:p>
            <a:pPr lvl="1"/>
            <a:r>
              <a:rPr lang="en-US" dirty="0"/>
              <a:t>Etc.</a:t>
            </a:r>
          </a:p>
          <a:p>
            <a:r>
              <a:rPr lang="en-US" b="1" dirty="0"/>
              <a:t>Caveat</a:t>
            </a:r>
            <a:r>
              <a:rPr lang="en-US" dirty="0"/>
              <a:t>: Reliant on the provider (e.g., Amazon) having the proper upkeep on hardware.</a:t>
            </a:r>
          </a:p>
        </p:txBody>
      </p:sp>
    </p:spTree>
    <p:extLst>
      <p:ext uri="{BB962C8B-B14F-4D97-AF65-F5344CB8AC3E}">
        <p14:creationId xmlns:p14="http://schemas.microsoft.com/office/powerpoint/2010/main" val="92160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FA91-7117-8C1D-1365-AC9FE76E0944}"/>
              </a:ext>
            </a:extLst>
          </p:cNvPr>
          <p:cNvSpPr>
            <a:spLocks noGrp="1"/>
          </p:cNvSpPr>
          <p:nvPr>
            <p:ph type="title"/>
          </p:nvPr>
        </p:nvSpPr>
        <p:spPr/>
        <p:txBody>
          <a:bodyPr/>
          <a:lstStyle/>
          <a:p>
            <a:r>
              <a:rPr lang="en-US" dirty="0"/>
              <a:t>Parallelization</a:t>
            </a:r>
          </a:p>
        </p:txBody>
      </p:sp>
      <p:sp>
        <p:nvSpPr>
          <p:cNvPr id="3" name="Content Placeholder 2">
            <a:extLst>
              <a:ext uri="{FF2B5EF4-FFF2-40B4-BE49-F238E27FC236}">
                <a16:creationId xmlns:a16="http://schemas.microsoft.com/office/drawing/2014/main" id="{0D6EF854-BBF7-C3AB-2C46-4D8F631DEA07}"/>
              </a:ext>
            </a:extLst>
          </p:cNvPr>
          <p:cNvSpPr>
            <a:spLocks noGrp="1"/>
          </p:cNvSpPr>
          <p:nvPr>
            <p:ph idx="1"/>
          </p:nvPr>
        </p:nvSpPr>
        <p:spPr/>
        <p:txBody>
          <a:bodyPr/>
          <a:lstStyle/>
          <a:p>
            <a:r>
              <a:rPr lang="en-US" dirty="0"/>
              <a:t>“Embarrassingly” parallel: trivial to make parallel. Processes do not depend on each other.</a:t>
            </a:r>
          </a:p>
          <a:p>
            <a:pPr lvl="1"/>
            <a:r>
              <a:rPr lang="en-US" b="1" dirty="0"/>
              <a:t>Example</a:t>
            </a:r>
            <a:r>
              <a:rPr lang="en-US" dirty="0"/>
              <a:t>: Calculating bootstrap standard error. Each bootstrap sample is independent of each other, and you just need to aggregate at the end.</a:t>
            </a:r>
          </a:p>
          <a:p>
            <a:pPr lvl="1"/>
            <a:endParaRPr lang="en-US" dirty="0"/>
          </a:p>
          <a:p>
            <a:r>
              <a:rPr lang="en-US" dirty="0"/>
              <a:t>Other parallelization tasks</a:t>
            </a:r>
          </a:p>
          <a:p>
            <a:pPr lvl="1"/>
            <a:r>
              <a:rPr lang="en-US" dirty="0"/>
              <a:t>MCMC: After burn-in, use the same starting point and parallelize drawing samples from posterior</a:t>
            </a:r>
          </a:p>
          <a:p>
            <a:pPr lvl="1"/>
            <a:endParaRPr lang="en-US" dirty="0"/>
          </a:p>
        </p:txBody>
      </p:sp>
    </p:spTree>
    <p:extLst>
      <p:ext uri="{BB962C8B-B14F-4D97-AF65-F5344CB8AC3E}">
        <p14:creationId xmlns:p14="http://schemas.microsoft.com/office/powerpoint/2010/main" val="188833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DCC7-E02B-4BBC-3F9A-A4FE106FEAC3}"/>
              </a:ext>
            </a:extLst>
          </p:cNvPr>
          <p:cNvSpPr>
            <a:spLocks noGrp="1"/>
          </p:cNvSpPr>
          <p:nvPr>
            <p:ph type="title"/>
          </p:nvPr>
        </p:nvSpPr>
        <p:spPr/>
        <p:txBody>
          <a:bodyPr/>
          <a:lstStyle/>
          <a:p>
            <a:r>
              <a:rPr lang="en-US" dirty="0"/>
              <a:t>Working with Computing Clusters</a:t>
            </a:r>
          </a:p>
        </p:txBody>
      </p:sp>
      <p:sp>
        <p:nvSpPr>
          <p:cNvPr id="3" name="Content Placeholder 2">
            <a:extLst>
              <a:ext uri="{FF2B5EF4-FFF2-40B4-BE49-F238E27FC236}">
                <a16:creationId xmlns:a16="http://schemas.microsoft.com/office/drawing/2014/main" id="{401575F5-16B2-6504-F973-8105BF35E483}"/>
              </a:ext>
            </a:extLst>
          </p:cNvPr>
          <p:cNvSpPr>
            <a:spLocks noGrp="1"/>
          </p:cNvSpPr>
          <p:nvPr>
            <p:ph idx="1"/>
          </p:nvPr>
        </p:nvSpPr>
        <p:spPr/>
        <p:txBody>
          <a:bodyPr/>
          <a:lstStyle/>
          <a:p>
            <a:r>
              <a:rPr lang="en-US" dirty="0"/>
              <a:t>First, put together the code of the analysis you want to run on a smaller scale and run it on your own machine.</a:t>
            </a:r>
          </a:p>
          <a:p>
            <a:pPr lvl="1"/>
            <a:r>
              <a:rPr lang="en-US" dirty="0"/>
              <a:t>Test it out to make sure it runs and there are no bugs</a:t>
            </a:r>
          </a:p>
          <a:p>
            <a:r>
              <a:rPr lang="en-US" dirty="0"/>
              <a:t>Update the code to scale up to the bigger problem.</a:t>
            </a:r>
          </a:p>
          <a:p>
            <a:r>
              <a:rPr lang="en-US" dirty="0"/>
              <a:t>Run on the computing cluster.</a:t>
            </a:r>
          </a:p>
          <a:p>
            <a:endParaRPr lang="en-US" dirty="0"/>
          </a:p>
          <a:p>
            <a:r>
              <a:rPr lang="en-US" b="1" dirty="0"/>
              <a:t>Note</a:t>
            </a:r>
            <a:r>
              <a:rPr lang="en-US" dirty="0"/>
              <a:t>: Generally, it might be preferable to run code using scripts rather than R Markdown (or similar documents). However, you can still test out the initial version and document within R Markdown.</a:t>
            </a:r>
          </a:p>
        </p:txBody>
      </p:sp>
    </p:spTree>
    <p:extLst>
      <p:ext uri="{BB962C8B-B14F-4D97-AF65-F5344CB8AC3E}">
        <p14:creationId xmlns:p14="http://schemas.microsoft.com/office/powerpoint/2010/main" val="92601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2240</TotalTime>
  <Words>661</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Final Project Notes</vt:lpstr>
      <vt:lpstr>Big Data Processing</vt:lpstr>
      <vt:lpstr>What is “Big Data”?</vt:lpstr>
      <vt:lpstr>Can Survey Data ever be Big Data?</vt:lpstr>
      <vt:lpstr>Hadoop vs. Spark</vt:lpstr>
      <vt:lpstr>Cost of using AWS/Clusters/etc.</vt:lpstr>
      <vt:lpstr>Security and Data Privacy</vt:lpstr>
      <vt:lpstr>Parallelization</vt:lpstr>
      <vt:lpstr>Working with Computing Clusters</vt:lpstr>
      <vt:lpstr>Using data.table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Processing</dc:title>
  <dc:creator>Brian Kim</dc:creator>
  <cp:lastModifiedBy>Brian Kim</cp:lastModifiedBy>
  <cp:revision>4</cp:revision>
  <dcterms:created xsi:type="dcterms:W3CDTF">2023-11-28T20:38:57Z</dcterms:created>
  <dcterms:modified xsi:type="dcterms:W3CDTF">2024-11-20T18:27:05Z</dcterms:modified>
</cp:coreProperties>
</file>