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  <p:sldId id="262" r:id="rId5"/>
    <p:sldId id="263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4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DD456-4C26-6B4B-BB61-C17E6028B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10507-E6F8-DCC2-D3A5-69823FB4A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E91B9-DAD3-65CF-19B8-CEC0EDD0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B6459-5776-F6E8-011B-F2F096F82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677DE-2E55-1EA6-4047-87FAC8E3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6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A4D3-0B26-626A-9825-B5805C1A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404DA-0CC4-59E6-7B9D-BD908D354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10C10-CD5D-EBD2-48AA-210723F1F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2B1C-6754-C472-C791-D8B8E244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A7E56-B0DE-6468-2C3D-61E856AB4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E7750-800E-6C42-7765-9CE529DC1D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CA91E-FA13-1648-FC09-CEE0826C9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48FB6B-1C23-275D-7E3C-2DD99BC5C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FBA36-1D7A-E28D-4EB6-2A2A6564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8F899F-22EC-3650-A2B5-6ACFF1536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4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1429-5BED-A1D1-95BE-B31A94491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234C5-90E7-2F80-FEF6-C168AC4C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D8B71-53FD-A234-1F3B-1F8EEA551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747F8-076B-421D-F7EC-3FC087555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307AF-9C19-00ED-2590-8614DFD5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0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CECE8-3D25-5669-7178-DDA281DB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F6BE2-6F83-E496-6F81-DAB56881F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F25FD-7918-5C30-0FEA-59E183054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1AC50-ED27-AE5C-3AB7-EF90558CE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D6639-1F13-F197-91A5-55B473C6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15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032FE-BA35-3AB2-5824-61B8AC479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F77D1-24D0-0969-3829-C99D1FC222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1C1557-4A21-9995-9255-A1EAD82A33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F9A6EF-339C-884C-E607-C5BA7ABAF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9C3C7-D220-D3F1-0353-573CEE42B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42EFA9-5D9D-23E6-9BC3-F2DA89D7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6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D1A08-D7B4-1DE3-63DF-A1D5ACE9C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76C7EE-0733-9E37-0BD9-45DBC7FF0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BFA71D-950B-99F1-49B2-DE952B041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0A1CD-D746-BDA7-37E2-8B550CE9A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B31F7-989D-A38D-1BB1-C6F3462AC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1BB86F-ED2F-D390-818C-B4D464E5C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3F273-6CE2-0060-5CF3-1F919769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FE02C-F0F5-EFF4-D196-D70DC768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5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5B839-505D-C600-2032-63ADC9B16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5DE8C2-FC3C-599E-EDD5-D2401C3C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07E61-1F2A-BD4C-C0DA-54CA444AA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27AF70-BA00-B26C-E212-C10ECA65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888B77-16A1-81A0-3548-823919EEF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1B45C-AAE3-F62C-DD54-2B49C81E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C3251-07A8-C88B-E692-06F7C4B5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97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3F424-1889-EBE3-C663-695F873A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D6A2-EA00-8D5C-606B-D9CE0E9DB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29926-4DCD-38F7-9051-27C16F928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3AEFB-4F77-F128-484E-9F8BCAE94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FFCB1-8660-8A6C-20F2-9DBF832D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D078F-6E9A-6A6F-F7F9-95E91A289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5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1BD9-D7F3-6E1B-5047-3218B83DB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66CA2F-CBDF-A9AE-2326-AA9FC10150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4614D-6B47-AA9C-4FA1-9B250801E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BB6F2-CFF0-0912-B747-93C29392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66D9-FB42-16AD-C7C7-61FB0C794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D2474-8EDE-7B16-5B1E-EA2C035E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50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E1B20-A572-DE61-EC7F-A77B15411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122C-1BB9-9F08-95B5-07B101F01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52993-C3FE-9604-B6C3-0972D65B9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DE495C-63E5-544B-9490-CF72150B104F}" type="datetimeFigureOut">
              <a:rPr lang="en-US" smtClean="0"/>
              <a:t>1/20/25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C0A38-093F-7C9C-0EF4-CD4B59B205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34C8-ACD1-04CD-2AF7-D7BAE6D78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50A15-4D3C-5F45-A6BE-B57360C3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1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600F5-24DB-61B2-0EFC-E254B10A0E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ML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7431B-6434-AE18-0ECA-B8010183A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6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C8B9-0BBA-EAAB-698D-B34A5BA87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Splitting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8409-355D-5673-AB4A-1F4A40A3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a simple random sample. </a:t>
            </a:r>
          </a:p>
          <a:p>
            <a:r>
              <a:rPr lang="en-US" dirty="0"/>
              <a:t>Using techniques like k-fold cross validation helps to account for cases in which we might have weird outliers or distributions due to random chance.</a:t>
            </a:r>
          </a:p>
          <a:p>
            <a:r>
              <a:rPr lang="en-US" dirty="0"/>
              <a:t>In certain cases, can be done using other methods such as a stratified sample.</a:t>
            </a:r>
          </a:p>
          <a:p>
            <a:pPr lvl="1"/>
            <a:r>
              <a:rPr lang="en-US" dirty="0"/>
              <a:t>This might be preferable when there is a large imbalance with classes and you want to make sure there are enough positive (or negative) cases in each fold.</a:t>
            </a:r>
          </a:p>
        </p:txBody>
      </p:sp>
    </p:spTree>
    <p:extLst>
      <p:ext uri="{BB962C8B-B14F-4D97-AF65-F5344CB8AC3E}">
        <p14:creationId xmlns:p14="http://schemas.microsoft.com/office/powerpoint/2010/main" val="306158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1CAB-FC30-088D-9329-48D9814FF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Needed for Splitting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F97F-FE85-0953-923C-E84810EC3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strict guideline … but you can think about the test set as being used to estimate model performance. So, you want to make sure that 10% of your overall sample (for example) is enough to estimate performance. </a:t>
            </a:r>
          </a:p>
          <a:p>
            <a:pPr lvl="1"/>
            <a:r>
              <a:rPr lang="en-US" dirty="0"/>
              <a:t>Can be factored into your calculation of choosing between models. That is, if two models give 80% accuracy and 81% accuracy, what is the size of the test set? Would there be enough power to detect a real difference between the performance of the two models?</a:t>
            </a:r>
          </a:p>
        </p:txBody>
      </p:sp>
    </p:spTree>
    <p:extLst>
      <p:ext uri="{BB962C8B-B14F-4D97-AF65-F5344CB8AC3E}">
        <p14:creationId xmlns:p14="http://schemas.microsoft.com/office/powerpoint/2010/main" val="223303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38FF3-FF14-4C54-6E5B-563D4C76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K-fold 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48E7-8860-4EB2-4594-D910F2FB5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of k folds can vary. More folds means more times fitting the model, but generally should lead to better estimates of the performance.</a:t>
            </a:r>
          </a:p>
          <a:p>
            <a:pPr lvl="1"/>
            <a:r>
              <a:rPr lang="en-US" dirty="0"/>
              <a:t>Many times, increasing k above 10 or so won’t give you much more confidence in your performance estimates, so it might not be worth it.</a:t>
            </a:r>
          </a:p>
        </p:txBody>
      </p:sp>
    </p:spTree>
    <p:extLst>
      <p:ext uri="{BB962C8B-B14F-4D97-AF65-F5344CB8AC3E}">
        <p14:creationId xmlns:p14="http://schemas.microsoft.com/office/powerpoint/2010/main" val="106537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BF595-69E5-D21A-FB3A-0B16FC4EE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46F16-079C-C567-6DF8-7AB687497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Temporal data does not use the same k-fold cross validation all the time.</a:t>
            </a:r>
          </a:p>
          <a:p>
            <a:r>
              <a:rPr lang="en-US" dirty="0"/>
              <a:t>Fit models with existing data, then update as data comes in.</a:t>
            </a:r>
          </a:p>
          <a:p>
            <a:r>
              <a:rPr lang="en-US" dirty="0"/>
              <a:t>Can be done in time intervals. </a:t>
            </a:r>
          </a:p>
        </p:txBody>
      </p:sp>
    </p:spTree>
    <p:extLst>
      <p:ext uri="{BB962C8B-B14F-4D97-AF65-F5344CB8AC3E}">
        <p14:creationId xmlns:p14="http://schemas.microsoft.com/office/powerpoint/2010/main" val="1499156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AF132-92E7-B8D9-E93B-B91493321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Models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EA7DC-E01C-9CDC-044E-9B31D6F68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go over this in more detail later. </a:t>
            </a:r>
          </a:p>
        </p:txBody>
      </p:sp>
    </p:spTree>
    <p:extLst>
      <p:ext uri="{BB962C8B-B14F-4D97-AF65-F5344CB8AC3E}">
        <p14:creationId xmlns:p14="http://schemas.microsoft.com/office/powerpoint/2010/main" val="1461328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1107</TotalTime>
  <Words>293</Words>
  <Application>Microsoft Macintosh PowerPoint</Application>
  <PresentationFormat>Widescreen</PresentationFormat>
  <Paragraphs>18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ML Basics</vt:lpstr>
      <vt:lpstr>Data Splitting </vt:lpstr>
      <vt:lpstr>Sample Size Needed for Splitting</vt:lpstr>
      <vt:lpstr>K-fold Cross Validation</vt:lpstr>
      <vt:lpstr>Other types of validation</vt:lpstr>
      <vt:lpstr>Tree Models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Kim</dc:creator>
  <cp:lastModifiedBy>Brian Kim</cp:lastModifiedBy>
  <cp:revision>1</cp:revision>
  <dcterms:created xsi:type="dcterms:W3CDTF">2025-01-21T01:47:33Z</dcterms:created>
  <dcterms:modified xsi:type="dcterms:W3CDTF">2025-01-21T20:15:21Z</dcterms:modified>
</cp:coreProperties>
</file>