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bi, Chris" userId="eb04e920-7fd1-416a-b2c1-68d7d4516352" providerId="ADAL" clId="{D5C93A82-3D96-4F06-8914-F3C24CD0EC1A}"/>
    <pc:docChg chg="custSel modSld">
      <pc:chgData name="Amobi, Chris" userId="eb04e920-7fd1-416a-b2c1-68d7d4516352" providerId="ADAL" clId="{D5C93A82-3D96-4F06-8914-F3C24CD0EC1A}" dt="2022-09-20T16:34:59.831" v="129" actId="20577"/>
      <pc:docMkLst>
        <pc:docMk/>
      </pc:docMkLst>
      <pc:sldChg chg="modSp mod">
        <pc:chgData name="Amobi, Chris" userId="eb04e920-7fd1-416a-b2c1-68d7d4516352" providerId="ADAL" clId="{D5C93A82-3D96-4F06-8914-F3C24CD0EC1A}" dt="2022-09-20T16:34:59.831" v="129" actId="20577"/>
        <pc:sldMkLst>
          <pc:docMk/>
          <pc:sldMk cId="1203318742" sldId="256"/>
        </pc:sldMkLst>
        <pc:graphicFrameChg chg="modGraphic">
          <ac:chgData name="Amobi, Chris" userId="eb04e920-7fd1-416a-b2c1-68d7d4516352" providerId="ADAL" clId="{D5C93A82-3D96-4F06-8914-F3C24CD0EC1A}" dt="2022-09-20T16:34:59.831" v="129" actId="20577"/>
          <ac:graphicFrameMkLst>
            <pc:docMk/>
            <pc:sldMk cId="1203318742" sldId="256"/>
            <ac:graphicFrameMk id="4" creationId="{8357FF12-EAD3-424A-A455-8A7F8BF7A07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7B8E-D5A7-42DE-AA7E-EB76E5A62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5DFE0-D2D4-455B-A0A9-330D77EFB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6D9E-1303-4C6C-9B61-DEACCBF3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848EA-F90E-4C30-846E-862AA1DC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2C41-4492-4E01-BD0B-8DDB3654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B08F-4D8F-473F-BF1E-1BD3A058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05CD3-5D76-48EA-93FF-734662C60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5D74-E19C-47AD-A154-E1C37990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F43D-449B-478C-86E0-D4C26281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EDF4-F579-4C3E-B66E-3256526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02BC9-1147-419F-90AF-DD8B25840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7870F-C03A-4393-B8CE-6D0ADCC4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AF10-354C-4C6E-BDED-D8069C27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B7AA-6DD3-4442-B028-5BC40027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3CA0-EF8B-45D9-9F1B-D026D202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C73-3B2A-4509-B724-2D86F9F1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906B-B972-49FF-877C-76CDD63C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8194-44BF-4FBA-B647-B458F976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DFC7-8750-40EB-8A7A-F0472AAA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2BC2-EA5F-4C31-818E-DA180176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5A8-BECC-4643-9EE8-AA57649F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F842-3908-453C-B923-A57E0F2F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E92E-2918-4398-B579-D91FF744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5B37-1C11-4622-A8AE-408FB2E4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1ACE-E650-45E3-837C-3814E713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4CEE-F943-41DA-82A4-B2D80128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244D-18F1-4BF7-A143-0694530F4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7076B-1721-4C2C-AE22-D2B9A1F4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371E-3EAD-46A6-9E20-34187F16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808E-7399-423E-A137-4B804C20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3044A-0FA7-40C4-9315-A59D29AD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5370-2416-41C5-BA23-6C6EB9E7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796C-17BC-4C68-9283-1C7DD697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699BE-44AE-4F07-8365-F5E761BA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0751F-426D-4BE0-863E-85BDF4A7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50066-5265-4A12-9461-612994332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B81C2-5FB7-4122-BC2F-134C5C9E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23C59-08D0-49D1-9C7E-319D8A34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47389-96DE-4B7B-A254-00FABAE8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938B-E16C-4ABB-BDA6-2A33A194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D91CF-47B0-4AC5-95AE-0DF25B3C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D8C9B-3196-4668-A3A8-C1E1489A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9CB12-C92F-4CD8-A94A-73043BE0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53BBC-5436-405C-B399-023E394D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CBA1A-ED3E-4E03-A12A-A98C5B32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A0151-3C46-4530-87CE-14EF5C72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887A-5BAB-48CA-B9FF-F756CD0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340D-87EF-47F6-871E-050ECB46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EFD9E-1156-447E-B750-ED692C703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E1C77-7D17-4447-8194-55F5EA1C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6E694-0BD0-4E58-A38F-5BCE88CF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F219-7BD9-4A65-B175-70B5C83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061B-1F23-43B0-B06E-3A188237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23F1E-8C9A-473D-83F6-29209318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3DA22-9422-489C-8FB4-329CC5443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5DA6D-7445-4D6D-B79A-F94FC729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680B-D420-4029-ABA3-1FC92538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C72F4-E6F6-4F96-A98C-B92090E8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FC2FF-FA6C-44ED-A206-45CF4859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1D1B-C65F-448E-833F-F4314D14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D5C1-251C-4A89-B8CE-164C7FAF1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95AC-A0F6-42AC-B08B-4D1AF302313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569D-A5DB-48F4-9C6F-9A0F948C0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908F-E570-4F0C-8684-2D89797E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28FA-9A57-4691-9C83-A6005C78A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57FF12-EAD3-424A-A455-8A7F8BF7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5160"/>
              </p:ext>
            </p:extLst>
          </p:nvPr>
        </p:nvGraphicFramePr>
        <p:xfrm>
          <a:off x="218982" y="161601"/>
          <a:ext cx="11754036" cy="6534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012">
                  <a:extLst>
                    <a:ext uri="{9D8B030D-6E8A-4147-A177-3AD203B41FA5}">
                      <a16:colId xmlns:a16="http://schemas.microsoft.com/office/drawing/2014/main" val="841033739"/>
                    </a:ext>
                  </a:extLst>
                </a:gridCol>
                <a:gridCol w="3918012">
                  <a:extLst>
                    <a:ext uri="{9D8B030D-6E8A-4147-A177-3AD203B41FA5}">
                      <a16:colId xmlns:a16="http://schemas.microsoft.com/office/drawing/2014/main" val="1919931200"/>
                    </a:ext>
                  </a:extLst>
                </a:gridCol>
                <a:gridCol w="3918012">
                  <a:extLst>
                    <a:ext uri="{9D8B030D-6E8A-4147-A177-3AD203B41FA5}">
                      <a16:colId xmlns:a16="http://schemas.microsoft.com/office/drawing/2014/main" val="1519483427"/>
                    </a:ext>
                  </a:extLst>
                </a:gridCol>
              </a:tblGrid>
              <a:tr h="5118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Team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96221"/>
                  </a:ext>
                </a:extLst>
              </a:tr>
              <a:tr h="1158861">
                <a:tc>
                  <a:txBody>
                    <a:bodyPr/>
                    <a:lstStyle/>
                    <a:p>
                      <a:r>
                        <a:rPr lang="en-US" sz="1400" dirty="0"/>
                        <a:t>Completion status of all committed PBIs to be addressed on the last day of the sprint.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Sprint summary report to be shared before Sprint planning.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Saves sprint planning time by eliminating the discussion of previous sprint’s PBIs Completion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75957"/>
                  </a:ext>
                </a:extLst>
              </a:tr>
              <a:tr h="1206519">
                <a:tc>
                  <a:txBody>
                    <a:bodyPr/>
                    <a:lstStyle/>
                    <a:p>
                      <a:r>
                        <a:rPr lang="en-US" sz="1400" dirty="0"/>
                        <a:t>Adjustment of Daily Standup time to a total of  20mins: 15 mins for DSU and 5 mins for Parking Lot (16th Mins)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Gives room to discuss questions and concerns after the default 15 mins Standup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Creates enough buffer for the next team’s standup meeting (blue team) to avoid overlapping meetings.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82384"/>
                  </a:ext>
                </a:extLst>
              </a:tr>
              <a:tr h="695340">
                <a:tc>
                  <a:txBody>
                    <a:bodyPr/>
                    <a:lstStyle/>
                    <a:p>
                      <a:r>
                        <a:rPr lang="en-US" sz="1400" dirty="0"/>
                        <a:t>Sprint Planning Duration. This will be 1hr 30mins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Creates enough room to discuss, analyze and estimate PBIs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Avoid overlapping with the Blue Team’s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624459"/>
                  </a:ext>
                </a:extLst>
              </a:tr>
              <a:tr h="1100954">
                <a:tc>
                  <a:txBody>
                    <a:bodyPr/>
                    <a:lstStyle/>
                    <a:p>
                      <a:r>
                        <a:rPr lang="en-US" sz="1400" dirty="0"/>
                        <a:t>Team Working Agreement (collection of guidelines, procedures, and policies that the team commits to following faithfully in order to increase productivity and take on additional management responsibilities.)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These agreements aid the group in developing a common sense of what it means to function as a unit.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Create a great level of commitment within the team.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3637"/>
                  </a:ext>
                </a:extLst>
              </a:tr>
              <a:tr h="898147">
                <a:tc>
                  <a:txBody>
                    <a:bodyPr/>
                    <a:lstStyle/>
                    <a:p>
                      <a:r>
                        <a:rPr lang="en-US" sz="1400" dirty="0"/>
                        <a:t>Compulsory 1:1 To be done (PO, Scrum Master, Manager)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Personal time to discuss projects, review performance, remove blockers, and more.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Get to know their employees on a more personal level.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Agree on the frequency. Once a Sprint? Once a Month?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79899"/>
                  </a:ext>
                </a:extLst>
              </a:tr>
              <a:tr h="492532">
                <a:tc>
                  <a:txBody>
                    <a:bodyPr/>
                    <a:lstStyle/>
                    <a:p>
                      <a:r>
                        <a:rPr lang="en-US" sz="1400" dirty="0"/>
                        <a:t> Complete Scrum Questionnaire/Survey. Share a Link after this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Help us understand and improve where it matters most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09844"/>
                  </a:ext>
                </a:extLst>
              </a:tr>
              <a:tr h="292241">
                <a:tc>
                  <a:txBody>
                    <a:bodyPr/>
                    <a:lstStyle/>
                    <a:p>
                      <a:r>
                        <a:rPr lang="en-US" sz="1400" dirty="0"/>
                        <a:t>Document All Action Items (on Wiki)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future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8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1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Amobi, Chris</dc:creator>
  <cp:lastModifiedBy>Amobi, Chris</cp:lastModifiedBy>
  <cp:revision>1</cp:revision>
  <dcterms:created xsi:type="dcterms:W3CDTF">2022-09-20T15:39:46Z</dcterms:created>
  <dcterms:modified xsi:type="dcterms:W3CDTF">2022-09-20T16:35:08Z</dcterms:modified>
</cp:coreProperties>
</file>