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78" r:id="rId9"/>
    <p:sldId id="263" r:id="rId10"/>
    <p:sldId id="264" r:id="rId11"/>
    <p:sldId id="265" r:id="rId12"/>
    <p:sldId id="266" r:id="rId13"/>
    <p:sldId id="267" r:id="rId14"/>
    <p:sldId id="271" r:id="rId15"/>
    <p:sldId id="272" r:id="rId16"/>
    <p:sldId id="270" r:id="rId17"/>
    <p:sldId id="268" r:id="rId18"/>
    <p:sldId id="269"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D7ED7-D9FE-4EFB-9972-540673DC5E6C}" v="25" dt="2020-12-17T14:31:01.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9" autoAdjust="0"/>
    <p:restoredTop sz="94660"/>
  </p:normalViewPr>
  <p:slideViewPr>
    <p:cSldViewPr>
      <p:cViewPr varScale="1">
        <p:scale>
          <a:sx n="111" d="100"/>
          <a:sy n="111" d="100"/>
        </p:scale>
        <p:origin x="153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D47D7ED7-D9FE-4EFB-9972-540673DC5E6C}"/>
    <pc:docChg chg="undo custSel mod addSld delSld modSld sldOrd">
      <pc:chgData name="Mireilla Bikanga Ada" userId="b964f4d4-5927-4a33-a1eb-35030e652755" providerId="ADAL" clId="{D47D7ED7-D9FE-4EFB-9972-540673DC5E6C}" dt="2020-12-17T14:59:17.955" v="3440" actId="2696"/>
      <pc:docMkLst>
        <pc:docMk/>
      </pc:docMkLst>
      <pc:sldChg chg="addSp delSp modSp mod">
        <pc:chgData name="Mireilla Bikanga Ada" userId="b964f4d4-5927-4a33-a1eb-35030e652755" providerId="ADAL" clId="{D47D7ED7-D9FE-4EFB-9972-540673DC5E6C}" dt="2020-12-16T19:57:31.151" v="1971" actId="1076"/>
        <pc:sldMkLst>
          <pc:docMk/>
          <pc:sldMk cId="1557261456" sldId="269"/>
        </pc:sldMkLst>
        <pc:spChg chg="add mod">
          <ac:chgData name="Mireilla Bikanga Ada" userId="b964f4d4-5927-4a33-a1eb-35030e652755" providerId="ADAL" clId="{D47D7ED7-D9FE-4EFB-9972-540673DC5E6C}" dt="2020-12-16T19:29:56.581" v="1813" actId="255"/>
          <ac:spMkLst>
            <pc:docMk/>
            <pc:sldMk cId="1557261456" sldId="269"/>
            <ac:spMk id="7" creationId="{23D02DFC-A19E-441C-8945-A9AB01A5DF16}"/>
          </ac:spMkLst>
        </pc:spChg>
        <pc:spChg chg="add mod">
          <ac:chgData name="Mireilla Bikanga Ada" userId="b964f4d4-5927-4a33-a1eb-35030e652755" providerId="ADAL" clId="{D47D7ED7-D9FE-4EFB-9972-540673DC5E6C}" dt="2020-12-16T19:57:31.151" v="1971" actId="1076"/>
          <ac:spMkLst>
            <pc:docMk/>
            <pc:sldMk cId="1557261456" sldId="269"/>
            <ac:spMk id="8" creationId="{D7BC641B-A6E5-4128-B4D1-8958398A1479}"/>
          </ac:spMkLst>
        </pc:spChg>
        <pc:picChg chg="add del mod">
          <ac:chgData name="Mireilla Bikanga Ada" userId="b964f4d4-5927-4a33-a1eb-35030e652755" providerId="ADAL" clId="{D47D7ED7-D9FE-4EFB-9972-540673DC5E6C}" dt="2020-12-16T19:56:32.266" v="1958" actId="478"/>
          <ac:picMkLst>
            <pc:docMk/>
            <pc:sldMk cId="1557261456" sldId="269"/>
            <ac:picMk id="4" creationId="{12A7FE9C-CC93-4FEA-921A-EE16A51DA078}"/>
          </ac:picMkLst>
        </pc:picChg>
        <pc:picChg chg="add del mod">
          <ac:chgData name="Mireilla Bikanga Ada" userId="b964f4d4-5927-4a33-a1eb-35030e652755" providerId="ADAL" clId="{D47D7ED7-D9FE-4EFB-9972-540673DC5E6C}" dt="2020-12-16T19:56:47.259" v="1964" actId="478"/>
          <ac:picMkLst>
            <pc:docMk/>
            <pc:sldMk cId="1557261456" sldId="269"/>
            <ac:picMk id="11" creationId="{73C1631B-2DCE-436D-90C8-EBEEEFA41FE8}"/>
          </ac:picMkLst>
        </pc:picChg>
        <pc:picChg chg="add mod">
          <ac:chgData name="Mireilla Bikanga Ada" userId="b964f4d4-5927-4a33-a1eb-35030e652755" providerId="ADAL" clId="{D47D7ED7-D9FE-4EFB-9972-540673DC5E6C}" dt="2020-12-16T19:56:45.191" v="1963" actId="1076"/>
          <ac:picMkLst>
            <pc:docMk/>
            <pc:sldMk cId="1557261456" sldId="269"/>
            <ac:picMk id="13" creationId="{5468EC26-9213-474C-8408-EA30C3C64CD4}"/>
          </ac:picMkLst>
        </pc:picChg>
        <pc:picChg chg="add mod">
          <ac:chgData name="Mireilla Bikanga Ada" userId="b964f4d4-5927-4a33-a1eb-35030e652755" providerId="ADAL" clId="{D47D7ED7-D9FE-4EFB-9972-540673DC5E6C}" dt="2020-12-16T19:57:01.695" v="1966" actId="1076"/>
          <ac:picMkLst>
            <pc:docMk/>
            <pc:sldMk cId="1557261456" sldId="269"/>
            <ac:picMk id="15" creationId="{D4CAEF42-B56E-4E15-BEAE-7CAC7F4ECDD1}"/>
          </ac:picMkLst>
        </pc:picChg>
        <pc:cxnChg chg="add mod">
          <ac:chgData name="Mireilla Bikanga Ada" userId="b964f4d4-5927-4a33-a1eb-35030e652755" providerId="ADAL" clId="{D47D7ED7-D9FE-4EFB-9972-540673DC5E6C}" dt="2020-12-16T19:57:04.432" v="1967" actId="1076"/>
          <ac:cxnSpMkLst>
            <pc:docMk/>
            <pc:sldMk cId="1557261456" sldId="269"/>
            <ac:cxnSpMk id="9" creationId="{FB045D6F-7B64-4A8F-91A2-3392B7C9DE85}"/>
          </ac:cxnSpMkLst>
        </pc:cxnChg>
      </pc:sldChg>
      <pc:sldChg chg="addSp delSp modSp mod ord setBg setClrOvrMap">
        <pc:chgData name="Mireilla Bikanga Ada" userId="b964f4d4-5927-4a33-a1eb-35030e652755" providerId="ADAL" clId="{D47D7ED7-D9FE-4EFB-9972-540673DC5E6C}" dt="2020-12-16T19:32:00.962" v="1829" actId="20577"/>
        <pc:sldMkLst>
          <pc:docMk/>
          <pc:sldMk cId="1894328453" sldId="270"/>
        </pc:sldMkLst>
        <pc:spChg chg="mod">
          <ac:chgData name="Mireilla Bikanga Ada" userId="b964f4d4-5927-4a33-a1eb-35030e652755" providerId="ADAL" clId="{D47D7ED7-D9FE-4EFB-9972-540673DC5E6C}" dt="2020-12-16T19:32:00.962" v="1829" actId="20577"/>
          <ac:spMkLst>
            <pc:docMk/>
            <pc:sldMk cId="1894328453" sldId="270"/>
            <ac:spMk id="2" creationId="{3C4831D5-FB2A-4A15-8B7E-4768A5731BCD}"/>
          </ac:spMkLst>
        </pc:spChg>
        <pc:spChg chg="mod ord">
          <ac:chgData name="Mireilla Bikanga Ada" userId="b964f4d4-5927-4a33-a1eb-35030e652755" providerId="ADAL" clId="{D47D7ED7-D9FE-4EFB-9972-540673DC5E6C}" dt="2020-12-16T19:07:50.804" v="1464" actId="14100"/>
          <ac:spMkLst>
            <pc:docMk/>
            <pc:sldMk cId="1894328453" sldId="270"/>
            <ac:spMk id="3" creationId="{F500CA8A-83A4-4ECA-843D-61DC7F33DE11}"/>
          </ac:spMkLst>
        </pc:spChg>
        <pc:spChg chg="add del">
          <ac:chgData name="Mireilla Bikanga Ada" userId="b964f4d4-5927-4a33-a1eb-35030e652755" providerId="ADAL" clId="{D47D7ED7-D9FE-4EFB-9972-540673DC5E6C}" dt="2020-12-16T18:35:48.336" v="679" actId="26606"/>
          <ac:spMkLst>
            <pc:docMk/>
            <pc:sldMk cId="1894328453" sldId="270"/>
            <ac:spMk id="12" creationId="{C4E4288A-DFC8-40A2-90E5-70E851A933AD}"/>
          </ac:spMkLst>
        </pc:spChg>
        <pc:spChg chg="add del">
          <ac:chgData name="Mireilla Bikanga Ada" userId="b964f4d4-5927-4a33-a1eb-35030e652755" providerId="ADAL" clId="{D47D7ED7-D9FE-4EFB-9972-540673DC5E6C}" dt="2020-12-16T18:38:40.560" v="713" actId="26606"/>
          <ac:spMkLst>
            <pc:docMk/>
            <pc:sldMk cId="1894328453" sldId="270"/>
            <ac:spMk id="16" creationId="{A034DC13-4CA6-4DDF-96D6-2C1F3CD50805}"/>
          </ac:spMkLst>
        </pc:spChg>
        <pc:spChg chg="add del">
          <ac:chgData name="Mireilla Bikanga Ada" userId="b964f4d4-5927-4a33-a1eb-35030e652755" providerId="ADAL" clId="{D47D7ED7-D9FE-4EFB-9972-540673DC5E6C}" dt="2020-12-16T18:35:48.336" v="679" actId="26606"/>
          <ac:spMkLst>
            <pc:docMk/>
            <pc:sldMk cId="1894328453" sldId="270"/>
            <ac:spMk id="18" creationId="{BD2BFF02-DF78-4F07-B176-52514E13127D}"/>
          </ac:spMkLst>
        </pc:spChg>
        <pc:spChg chg="add del">
          <ac:chgData name="Mireilla Bikanga Ada" userId="b964f4d4-5927-4a33-a1eb-35030e652755" providerId="ADAL" clId="{D47D7ED7-D9FE-4EFB-9972-540673DC5E6C}" dt="2020-12-16T18:35:48.336" v="679" actId="26606"/>
          <ac:spMkLst>
            <pc:docMk/>
            <pc:sldMk cId="1894328453" sldId="270"/>
            <ac:spMk id="20" creationId="{0DB06EAB-7D8C-403A-86C5-B5FD79A13650}"/>
          </ac:spMkLst>
        </pc:spChg>
        <pc:spChg chg="add del">
          <ac:chgData name="Mireilla Bikanga Ada" userId="b964f4d4-5927-4a33-a1eb-35030e652755" providerId="ADAL" clId="{D47D7ED7-D9FE-4EFB-9972-540673DC5E6C}" dt="2020-12-16T18:36:42.449" v="695" actId="26606"/>
          <ac:spMkLst>
            <pc:docMk/>
            <pc:sldMk cId="1894328453" sldId="270"/>
            <ac:spMk id="22" creationId="{68A4132F-DEC6-4332-A00C-A11AD4519B6C}"/>
          </ac:spMkLst>
        </pc:spChg>
        <pc:spChg chg="add del">
          <ac:chgData name="Mireilla Bikanga Ada" userId="b964f4d4-5927-4a33-a1eb-35030e652755" providerId="ADAL" clId="{D47D7ED7-D9FE-4EFB-9972-540673DC5E6C}" dt="2020-12-16T18:36:42.449" v="695" actId="26606"/>
          <ac:spMkLst>
            <pc:docMk/>
            <pc:sldMk cId="1894328453" sldId="270"/>
            <ac:spMk id="23" creationId="{9B38642C-62C4-4E31-A5D3-BB1DD8CA3942}"/>
          </ac:spMkLst>
        </pc:spChg>
        <pc:spChg chg="add del">
          <ac:chgData name="Mireilla Bikanga Ada" userId="b964f4d4-5927-4a33-a1eb-35030e652755" providerId="ADAL" clId="{D47D7ED7-D9FE-4EFB-9972-540673DC5E6C}" dt="2020-12-16T18:36:42.449" v="695" actId="26606"/>
          <ac:spMkLst>
            <pc:docMk/>
            <pc:sldMk cId="1894328453" sldId="270"/>
            <ac:spMk id="24" creationId="{A9F66240-8C38-4069-A5C9-2D3FCD97EDAD}"/>
          </ac:spMkLst>
        </pc:spChg>
        <pc:spChg chg="add del">
          <ac:chgData name="Mireilla Bikanga Ada" userId="b964f4d4-5927-4a33-a1eb-35030e652755" providerId="ADAL" clId="{D47D7ED7-D9FE-4EFB-9972-540673DC5E6C}" dt="2020-12-16T18:36:03.596" v="684" actId="26606"/>
          <ac:spMkLst>
            <pc:docMk/>
            <pc:sldMk cId="1894328453" sldId="270"/>
            <ac:spMk id="29" creationId="{2C6A2225-94AF-4BC4-98F4-77746E7B10A9}"/>
          </ac:spMkLst>
        </pc:spChg>
        <pc:spChg chg="add del">
          <ac:chgData name="Mireilla Bikanga Ada" userId="b964f4d4-5927-4a33-a1eb-35030e652755" providerId="ADAL" clId="{D47D7ED7-D9FE-4EFB-9972-540673DC5E6C}" dt="2020-12-16T18:36:03.596" v="684" actId="26606"/>
          <ac:spMkLst>
            <pc:docMk/>
            <pc:sldMk cId="1894328453" sldId="270"/>
            <ac:spMk id="31" creationId="{46EA0402-5843-4D53-BF9C-BE7205812062}"/>
          </ac:spMkLst>
        </pc:spChg>
        <pc:spChg chg="add mod">
          <ac:chgData name="Mireilla Bikanga Ada" userId="b964f4d4-5927-4a33-a1eb-35030e652755" providerId="ADAL" clId="{D47D7ED7-D9FE-4EFB-9972-540673DC5E6C}" dt="2020-12-16T19:20:03.484" v="1690" actId="20577"/>
          <ac:spMkLst>
            <pc:docMk/>
            <pc:sldMk cId="1894328453" sldId="270"/>
            <ac:spMk id="32" creationId="{9DDA0C78-8685-4325-BFF7-8CC2B6CC030D}"/>
          </ac:spMkLst>
        </pc:spChg>
        <pc:spChg chg="add del">
          <ac:chgData name="Mireilla Bikanga Ada" userId="b964f4d4-5927-4a33-a1eb-35030e652755" providerId="ADAL" clId="{D47D7ED7-D9FE-4EFB-9972-540673DC5E6C}" dt="2020-12-16T18:36:03.596" v="684" actId="26606"/>
          <ac:spMkLst>
            <pc:docMk/>
            <pc:sldMk cId="1894328453" sldId="270"/>
            <ac:spMk id="33" creationId="{648F5915-2CE1-4F74-88C5-D4366893D2DF}"/>
          </ac:spMkLst>
        </pc:spChg>
        <pc:spChg chg="add del">
          <ac:chgData name="Mireilla Bikanga Ada" userId="b964f4d4-5927-4a33-a1eb-35030e652755" providerId="ADAL" clId="{D47D7ED7-D9FE-4EFB-9972-540673DC5E6C}" dt="2020-12-16T18:36:03.596" v="684" actId="26606"/>
          <ac:spMkLst>
            <pc:docMk/>
            <pc:sldMk cId="1894328453" sldId="270"/>
            <ac:spMk id="35" creationId="{91B43EC4-7D6F-44CA-82DD-103883D2366B}"/>
          </ac:spMkLst>
        </pc:spChg>
        <pc:spChg chg="add del">
          <ac:chgData name="Mireilla Bikanga Ada" userId="b964f4d4-5927-4a33-a1eb-35030e652755" providerId="ADAL" clId="{D47D7ED7-D9FE-4EFB-9972-540673DC5E6C}" dt="2020-12-16T18:36:39.535" v="692" actId="26606"/>
          <ac:spMkLst>
            <pc:docMk/>
            <pc:sldMk cId="1894328453" sldId="270"/>
            <ac:spMk id="37" creationId="{E02F3C71-C981-4614-98EA-D6C494F8091E}"/>
          </ac:spMkLst>
        </pc:spChg>
        <pc:spChg chg="add mod">
          <ac:chgData name="Mireilla Bikanga Ada" userId="b964f4d4-5927-4a33-a1eb-35030e652755" providerId="ADAL" clId="{D47D7ED7-D9FE-4EFB-9972-540673DC5E6C}" dt="2020-12-16T19:13:12.723" v="1662" actId="20577"/>
          <ac:spMkLst>
            <pc:docMk/>
            <pc:sldMk cId="1894328453" sldId="270"/>
            <ac:spMk id="39" creationId="{B5F3E6C9-EA6A-430E-93BA-69F0F05E9831}"/>
          </ac:spMkLst>
        </pc:spChg>
        <pc:spChg chg="add mod">
          <ac:chgData name="Mireilla Bikanga Ada" userId="b964f4d4-5927-4a33-a1eb-35030e652755" providerId="ADAL" clId="{D47D7ED7-D9FE-4EFB-9972-540673DC5E6C}" dt="2020-12-16T19:10:51.780" v="1550" actId="113"/>
          <ac:spMkLst>
            <pc:docMk/>
            <pc:sldMk cId="1894328453" sldId="270"/>
            <ac:spMk id="40" creationId="{9D665891-1019-4786-BC3D-0AD4BE35B5E0}"/>
          </ac:spMkLst>
        </pc:spChg>
        <pc:spChg chg="add del">
          <ac:chgData name="Mireilla Bikanga Ada" userId="b964f4d4-5927-4a33-a1eb-35030e652755" providerId="ADAL" clId="{D47D7ED7-D9FE-4EFB-9972-540673DC5E6C}" dt="2020-12-16T18:36:31.534" v="688" actId="26606"/>
          <ac:spMkLst>
            <pc:docMk/>
            <pc:sldMk cId="1894328453" sldId="270"/>
            <ac:spMk id="42" creationId="{C4E4288A-DFC8-40A2-90E5-70E851A933AD}"/>
          </ac:spMkLst>
        </pc:spChg>
        <pc:spChg chg="add del">
          <ac:chgData name="Mireilla Bikanga Ada" userId="b964f4d4-5927-4a33-a1eb-35030e652755" providerId="ADAL" clId="{D47D7ED7-D9FE-4EFB-9972-540673DC5E6C}" dt="2020-12-16T18:36:31.534" v="688" actId="26606"/>
          <ac:spMkLst>
            <pc:docMk/>
            <pc:sldMk cId="1894328453" sldId="270"/>
            <ac:spMk id="48" creationId="{BD2BFF02-DF78-4F07-B176-52514E13127D}"/>
          </ac:spMkLst>
        </pc:spChg>
        <pc:spChg chg="add del">
          <ac:chgData name="Mireilla Bikanga Ada" userId="b964f4d4-5927-4a33-a1eb-35030e652755" providerId="ADAL" clId="{D47D7ED7-D9FE-4EFB-9972-540673DC5E6C}" dt="2020-12-16T18:36:31.534" v="688" actId="26606"/>
          <ac:spMkLst>
            <pc:docMk/>
            <pc:sldMk cId="1894328453" sldId="270"/>
            <ac:spMk id="50" creationId="{0DB06EAB-7D8C-403A-86C5-B5FD79A13650}"/>
          </ac:spMkLst>
        </pc:spChg>
        <pc:spChg chg="add del">
          <ac:chgData name="Mireilla Bikanga Ada" userId="b964f4d4-5927-4a33-a1eb-35030e652755" providerId="ADAL" clId="{D47D7ED7-D9FE-4EFB-9972-540673DC5E6C}" dt="2020-12-16T18:36:38.374" v="690" actId="26606"/>
          <ac:spMkLst>
            <pc:docMk/>
            <pc:sldMk cId="1894328453" sldId="270"/>
            <ac:spMk id="52" creationId="{E1063ACC-684C-4227-9D75-430593BADCAF}"/>
          </ac:spMkLst>
        </pc:spChg>
        <pc:spChg chg="add del">
          <ac:chgData name="Mireilla Bikanga Ada" userId="b964f4d4-5927-4a33-a1eb-35030e652755" providerId="ADAL" clId="{D47D7ED7-D9FE-4EFB-9972-540673DC5E6C}" dt="2020-12-16T18:36:38.374" v="690" actId="26606"/>
          <ac:spMkLst>
            <pc:docMk/>
            <pc:sldMk cId="1894328453" sldId="270"/>
            <ac:spMk id="53" creationId="{8067F801-9719-4550-AFFF-C7C36842212A}"/>
          </ac:spMkLst>
        </pc:spChg>
        <pc:grpChg chg="add del">
          <ac:chgData name="Mireilla Bikanga Ada" userId="b964f4d4-5927-4a33-a1eb-35030e652755" providerId="ADAL" clId="{D47D7ED7-D9FE-4EFB-9972-540673DC5E6C}" dt="2020-12-16T18:38:40.560" v="713" actId="26606"/>
          <ac:grpSpMkLst>
            <pc:docMk/>
            <pc:sldMk cId="1894328453" sldId="270"/>
            <ac:grpSpMk id="13" creationId="{AB83855D-F0F4-42E8-9047-A13022476CC0}"/>
          </ac:grpSpMkLst>
        </pc:grpChg>
        <pc:grpChg chg="add del">
          <ac:chgData name="Mireilla Bikanga Ada" userId="b964f4d4-5927-4a33-a1eb-35030e652755" providerId="ADAL" clId="{D47D7ED7-D9FE-4EFB-9972-540673DC5E6C}" dt="2020-12-16T18:35:48.336" v="679" actId="26606"/>
          <ac:grpSpMkLst>
            <pc:docMk/>
            <pc:sldMk cId="1894328453" sldId="270"/>
            <ac:grpSpMk id="14" creationId="{B63C2D82-D4FA-4A37-BB01-1E7B21E4FF20}"/>
          </ac:grpSpMkLst>
        </pc:grpChg>
        <pc:grpChg chg="add del">
          <ac:chgData name="Mireilla Bikanga Ada" userId="b964f4d4-5927-4a33-a1eb-35030e652755" providerId="ADAL" clId="{D47D7ED7-D9FE-4EFB-9972-540673DC5E6C}" dt="2020-12-16T18:36:31.534" v="688" actId="26606"/>
          <ac:grpSpMkLst>
            <pc:docMk/>
            <pc:sldMk cId="1894328453" sldId="270"/>
            <ac:grpSpMk id="44" creationId="{B63C2D82-D4FA-4A37-BB01-1E7B21E4FF20}"/>
          </ac:grpSpMkLst>
        </pc:grpChg>
        <pc:picChg chg="add mod ord">
          <ac:chgData name="Mireilla Bikanga Ada" userId="b964f4d4-5927-4a33-a1eb-35030e652755" providerId="ADAL" clId="{D47D7ED7-D9FE-4EFB-9972-540673DC5E6C}" dt="2020-12-16T19:07:45.496" v="1462" actId="1076"/>
          <ac:picMkLst>
            <pc:docMk/>
            <pc:sldMk cId="1894328453" sldId="270"/>
            <ac:picMk id="5" creationId="{EF25EBED-0F94-45A8-A963-81F762669415}"/>
          </ac:picMkLst>
        </pc:picChg>
        <pc:picChg chg="add mod ord">
          <ac:chgData name="Mireilla Bikanga Ada" userId="b964f4d4-5927-4a33-a1eb-35030e652755" providerId="ADAL" clId="{D47D7ED7-D9FE-4EFB-9972-540673DC5E6C}" dt="2020-12-16T19:07:43.297" v="1461" actId="14100"/>
          <ac:picMkLst>
            <pc:docMk/>
            <pc:sldMk cId="1894328453" sldId="270"/>
            <ac:picMk id="7" creationId="{3ECA3D64-95FE-4296-B5ED-FECA9858659F}"/>
          </ac:picMkLst>
        </pc:picChg>
        <pc:picChg chg="add mod">
          <ac:chgData name="Mireilla Bikanga Ada" userId="b964f4d4-5927-4a33-a1eb-35030e652755" providerId="ADAL" clId="{D47D7ED7-D9FE-4EFB-9972-540673DC5E6C}" dt="2020-12-16T19:08:05.691" v="1466" actId="1076"/>
          <ac:picMkLst>
            <pc:docMk/>
            <pc:sldMk cId="1894328453" sldId="270"/>
            <ac:picMk id="9" creationId="{89466EF8-563B-4817-A5C6-62750A4D7F34}"/>
          </ac:picMkLst>
        </pc:picChg>
        <pc:picChg chg="add mod">
          <ac:chgData name="Mireilla Bikanga Ada" userId="b964f4d4-5927-4a33-a1eb-35030e652755" providerId="ADAL" clId="{D47D7ED7-D9FE-4EFB-9972-540673DC5E6C}" dt="2020-12-16T19:08:00.626" v="1465" actId="1076"/>
          <ac:picMkLst>
            <pc:docMk/>
            <pc:sldMk cId="1894328453" sldId="270"/>
            <ac:picMk id="11" creationId="{CD8FE07F-2CA5-4FFD-B049-D9F81881DC61}"/>
          </ac:picMkLst>
        </pc:picChg>
        <pc:picChg chg="add mod">
          <ac:chgData name="Mireilla Bikanga Ada" userId="b964f4d4-5927-4a33-a1eb-35030e652755" providerId="ADAL" clId="{D47D7ED7-D9FE-4EFB-9972-540673DC5E6C}" dt="2020-12-16T19:08:56.089" v="1477" actId="1076"/>
          <ac:picMkLst>
            <pc:docMk/>
            <pc:sldMk cId="1894328453" sldId="270"/>
            <ac:picMk id="27" creationId="{5730429C-F39B-4066-AA95-6D623965E127}"/>
          </ac:picMkLst>
        </pc:picChg>
        <pc:picChg chg="add mod">
          <ac:chgData name="Mireilla Bikanga Ada" userId="b964f4d4-5927-4a33-a1eb-35030e652755" providerId="ADAL" clId="{D47D7ED7-D9FE-4EFB-9972-540673DC5E6C}" dt="2020-12-16T19:08:59.041" v="1478" actId="1076"/>
          <ac:picMkLst>
            <pc:docMk/>
            <pc:sldMk cId="1894328453" sldId="270"/>
            <ac:picMk id="30" creationId="{D9875EFE-48E5-45D8-AF76-1F59B5AF5EF3}"/>
          </ac:picMkLst>
        </pc:picChg>
        <pc:picChg chg="add mod">
          <ac:chgData name="Mireilla Bikanga Ada" userId="b964f4d4-5927-4a33-a1eb-35030e652755" providerId="ADAL" clId="{D47D7ED7-D9FE-4EFB-9972-540673DC5E6C}" dt="2020-12-16T19:19:36.714" v="1682" actId="1076"/>
          <ac:picMkLst>
            <pc:docMk/>
            <pc:sldMk cId="1894328453" sldId="270"/>
            <ac:picMk id="36" creationId="{8B20C697-88B4-4E5D-A87B-0D2380A9A9BC}"/>
          </ac:picMkLst>
        </pc:picChg>
        <pc:picChg chg="add mod">
          <ac:chgData name="Mireilla Bikanga Ada" userId="b964f4d4-5927-4a33-a1eb-35030e652755" providerId="ADAL" clId="{D47D7ED7-D9FE-4EFB-9972-540673DC5E6C}" dt="2020-12-16T19:19:29.505" v="1679" actId="1076"/>
          <ac:picMkLst>
            <pc:docMk/>
            <pc:sldMk cId="1894328453" sldId="270"/>
            <ac:picMk id="41" creationId="{E664404A-38F1-4701-8016-0BA5D15CA1B4}"/>
          </ac:picMkLst>
        </pc:picChg>
      </pc:sldChg>
      <pc:sldChg chg="modSp mod ord">
        <pc:chgData name="Mireilla Bikanga Ada" userId="b964f4d4-5927-4a33-a1eb-35030e652755" providerId="ADAL" clId="{D47D7ED7-D9FE-4EFB-9972-540673DC5E6C}" dt="2020-12-16T19:33:40.009" v="1851" actId="14100"/>
        <pc:sldMkLst>
          <pc:docMk/>
          <pc:sldMk cId="1577671621" sldId="271"/>
        </pc:sldMkLst>
        <pc:spChg chg="mod">
          <ac:chgData name="Mireilla Bikanga Ada" userId="b964f4d4-5927-4a33-a1eb-35030e652755" providerId="ADAL" clId="{D47D7ED7-D9FE-4EFB-9972-540673DC5E6C}" dt="2020-12-16T19:32:33.716" v="1833" actId="27636"/>
          <ac:spMkLst>
            <pc:docMk/>
            <pc:sldMk cId="1577671621" sldId="271"/>
            <ac:spMk id="3" creationId="{E62710CA-3E98-4A66-8010-AE1190E5CA53}"/>
          </ac:spMkLst>
        </pc:spChg>
        <pc:spChg chg="mod">
          <ac:chgData name="Mireilla Bikanga Ada" userId="b964f4d4-5927-4a33-a1eb-35030e652755" providerId="ADAL" clId="{D47D7ED7-D9FE-4EFB-9972-540673DC5E6C}" dt="2020-12-16T19:33:18.373" v="1845" actId="113"/>
          <ac:spMkLst>
            <pc:docMk/>
            <pc:sldMk cId="1577671621" sldId="271"/>
            <ac:spMk id="17" creationId="{80BCABD8-5495-4626-8341-DE45D7E909F7}"/>
          </ac:spMkLst>
        </pc:spChg>
        <pc:spChg chg="mod">
          <ac:chgData name="Mireilla Bikanga Ada" userId="b964f4d4-5927-4a33-a1eb-35030e652755" providerId="ADAL" clId="{D47D7ED7-D9FE-4EFB-9972-540673DC5E6C}" dt="2020-12-16T19:32:42.026" v="1835" actId="5793"/>
          <ac:spMkLst>
            <pc:docMk/>
            <pc:sldMk cId="1577671621" sldId="271"/>
            <ac:spMk id="18" creationId="{E431362B-B71A-42E0-9E5B-4E2BB4475F28}"/>
          </ac:spMkLst>
        </pc:spChg>
        <pc:spChg chg="mod">
          <ac:chgData name="Mireilla Bikanga Ada" userId="b964f4d4-5927-4a33-a1eb-35030e652755" providerId="ADAL" clId="{D47D7ED7-D9FE-4EFB-9972-540673DC5E6C}" dt="2020-12-16T19:32:54.004" v="1838" actId="27636"/>
          <ac:spMkLst>
            <pc:docMk/>
            <pc:sldMk cId="1577671621" sldId="271"/>
            <ac:spMk id="21" creationId="{5184E214-3D58-40D2-A61A-6D2100A4CCDA}"/>
          </ac:spMkLst>
        </pc:spChg>
        <pc:picChg chg="mod">
          <ac:chgData name="Mireilla Bikanga Ada" userId="b964f4d4-5927-4a33-a1eb-35030e652755" providerId="ADAL" clId="{D47D7ED7-D9FE-4EFB-9972-540673DC5E6C}" dt="2020-12-16T19:33:40.009" v="1851" actId="14100"/>
          <ac:picMkLst>
            <pc:docMk/>
            <pc:sldMk cId="1577671621" sldId="271"/>
            <ac:picMk id="12" creationId="{8E6F65FB-E702-41E0-9A75-8960BF48901B}"/>
          </ac:picMkLst>
        </pc:picChg>
        <pc:picChg chg="mod">
          <ac:chgData name="Mireilla Bikanga Ada" userId="b964f4d4-5927-4a33-a1eb-35030e652755" providerId="ADAL" clId="{D47D7ED7-D9FE-4EFB-9972-540673DC5E6C}" dt="2020-12-16T19:33:33.753" v="1848" actId="1076"/>
          <ac:picMkLst>
            <pc:docMk/>
            <pc:sldMk cId="1577671621" sldId="271"/>
            <ac:picMk id="14" creationId="{1BEE1271-2364-443C-88A8-DBC0BF7C7B71}"/>
          </ac:picMkLst>
        </pc:picChg>
        <pc:picChg chg="mod">
          <ac:chgData name="Mireilla Bikanga Ada" userId="b964f4d4-5927-4a33-a1eb-35030e652755" providerId="ADAL" clId="{D47D7ED7-D9FE-4EFB-9972-540673DC5E6C}" dt="2020-12-16T19:33:35.248" v="1849" actId="1076"/>
          <ac:picMkLst>
            <pc:docMk/>
            <pc:sldMk cId="1577671621" sldId="271"/>
            <ac:picMk id="16" creationId="{DD4C3D51-E10C-4E3F-954E-C060214EB038}"/>
          </ac:picMkLst>
        </pc:picChg>
        <pc:picChg chg="mod">
          <ac:chgData name="Mireilla Bikanga Ada" userId="b964f4d4-5927-4a33-a1eb-35030e652755" providerId="ADAL" clId="{D47D7ED7-D9FE-4EFB-9972-540673DC5E6C}" dt="2020-12-16T19:33:29.778" v="1847" actId="14100"/>
          <ac:picMkLst>
            <pc:docMk/>
            <pc:sldMk cId="1577671621" sldId="271"/>
            <ac:picMk id="29" creationId="{A8D2FEE9-A962-47A5-BCFD-210761B70C2B}"/>
          </ac:picMkLst>
        </pc:picChg>
      </pc:sldChg>
      <pc:sldChg chg="addSp delSp modSp mod ord">
        <pc:chgData name="Mireilla Bikanga Ada" userId="b964f4d4-5927-4a33-a1eb-35030e652755" providerId="ADAL" clId="{D47D7ED7-D9FE-4EFB-9972-540673DC5E6C}" dt="2020-12-16T19:35:02.371" v="1868" actId="692"/>
        <pc:sldMkLst>
          <pc:docMk/>
          <pc:sldMk cId="1798028472" sldId="272"/>
        </pc:sldMkLst>
        <pc:spChg chg="mod">
          <ac:chgData name="Mireilla Bikanga Ada" userId="b964f4d4-5927-4a33-a1eb-35030e652755" providerId="ADAL" clId="{D47D7ED7-D9FE-4EFB-9972-540673DC5E6C}" dt="2020-12-16T17:38:42.806" v="53" actId="1076"/>
          <ac:spMkLst>
            <pc:docMk/>
            <pc:sldMk cId="1798028472" sldId="272"/>
            <ac:spMk id="2" creationId="{71CD814B-D256-4171-AB27-4709B227B901}"/>
          </ac:spMkLst>
        </pc:spChg>
        <pc:spChg chg="mod">
          <ac:chgData name="Mireilla Bikanga Ada" userId="b964f4d4-5927-4a33-a1eb-35030e652755" providerId="ADAL" clId="{D47D7ED7-D9FE-4EFB-9972-540673DC5E6C}" dt="2020-12-16T19:34:16.974" v="1863" actId="20577"/>
          <ac:spMkLst>
            <pc:docMk/>
            <pc:sldMk cId="1798028472" sldId="272"/>
            <ac:spMk id="3" creationId="{1F5E7CA5-B3BB-4E19-8973-BB6518AFB68C}"/>
          </ac:spMkLst>
        </pc:spChg>
        <pc:spChg chg="del mod">
          <ac:chgData name="Mireilla Bikanga Ada" userId="b964f4d4-5927-4a33-a1eb-35030e652755" providerId="ADAL" clId="{D47D7ED7-D9FE-4EFB-9972-540673DC5E6C}" dt="2020-12-16T17:29:57.407" v="15" actId="478"/>
          <ac:spMkLst>
            <pc:docMk/>
            <pc:sldMk cId="1798028472" sldId="272"/>
            <ac:spMk id="4" creationId="{8E2AB7AC-E0E4-4318-B57E-FD0B732A57A9}"/>
          </ac:spMkLst>
        </pc:spChg>
        <pc:spChg chg="add del mod">
          <ac:chgData name="Mireilla Bikanga Ada" userId="b964f4d4-5927-4a33-a1eb-35030e652755" providerId="ADAL" clId="{D47D7ED7-D9FE-4EFB-9972-540673DC5E6C}" dt="2020-12-16T17:19:09.684" v="7" actId="22"/>
          <ac:spMkLst>
            <pc:docMk/>
            <pc:sldMk cId="1798028472" sldId="272"/>
            <ac:spMk id="6" creationId="{B7233D62-A952-47A2-A23B-CCE4DBB936BC}"/>
          </ac:spMkLst>
        </pc:spChg>
        <pc:spChg chg="add mod">
          <ac:chgData name="Mireilla Bikanga Ada" userId="b964f4d4-5927-4a33-a1eb-35030e652755" providerId="ADAL" clId="{D47D7ED7-D9FE-4EFB-9972-540673DC5E6C}" dt="2020-12-16T19:35:02.371" v="1868" actId="692"/>
          <ac:spMkLst>
            <pc:docMk/>
            <pc:sldMk cId="1798028472" sldId="272"/>
            <ac:spMk id="31" creationId="{2504170D-A0CD-43F5-9B3D-1EE3BF5406F7}"/>
          </ac:spMkLst>
        </pc:spChg>
        <pc:spChg chg="add mod">
          <ac:chgData name="Mireilla Bikanga Ada" userId="b964f4d4-5927-4a33-a1eb-35030e652755" providerId="ADAL" clId="{D47D7ED7-D9FE-4EFB-9972-540673DC5E6C}" dt="2020-12-16T19:34:53.080" v="1867" actId="692"/>
          <ac:spMkLst>
            <pc:docMk/>
            <pc:sldMk cId="1798028472" sldId="272"/>
            <ac:spMk id="32" creationId="{113D6B42-D15E-4D66-A999-86953707B321}"/>
          </ac:spMkLst>
        </pc:spChg>
        <pc:spChg chg="add mod">
          <ac:chgData name="Mireilla Bikanga Ada" userId="b964f4d4-5927-4a33-a1eb-35030e652755" providerId="ADAL" clId="{D47D7ED7-D9FE-4EFB-9972-540673DC5E6C}" dt="2020-12-16T18:03:03.619" v="315" actId="1076"/>
          <ac:spMkLst>
            <pc:docMk/>
            <pc:sldMk cId="1798028472" sldId="272"/>
            <ac:spMk id="33" creationId="{0A0AB601-57F4-4F41-8683-2751E49B6334}"/>
          </ac:spMkLst>
        </pc:spChg>
        <pc:spChg chg="add del mod">
          <ac:chgData name="Mireilla Bikanga Ada" userId="b964f4d4-5927-4a33-a1eb-35030e652755" providerId="ADAL" clId="{D47D7ED7-D9FE-4EFB-9972-540673DC5E6C}" dt="2020-12-16T18:04:07.161" v="319" actId="767"/>
          <ac:spMkLst>
            <pc:docMk/>
            <pc:sldMk cId="1798028472" sldId="272"/>
            <ac:spMk id="34" creationId="{900665D2-1776-472E-8DB9-C74498BA0249}"/>
          </ac:spMkLst>
        </pc:spChg>
        <pc:spChg chg="add del mod">
          <ac:chgData name="Mireilla Bikanga Ada" userId="b964f4d4-5927-4a33-a1eb-35030e652755" providerId="ADAL" clId="{D47D7ED7-D9FE-4EFB-9972-540673DC5E6C}" dt="2020-12-16T18:04:06.523" v="318" actId="767"/>
          <ac:spMkLst>
            <pc:docMk/>
            <pc:sldMk cId="1798028472" sldId="272"/>
            <ac:spMk id="35" creationId="{0147BDB4-9220-4719-8B56-59FFE7AB2627}"/>
          </ac:spMkLst>
        </pc:spChg>
        <pc:spChg chg="add mod">
          <ac:chgData name="Mireilla Bikanga Ada" userId="b964f4d4-5927-4a33-a1eb-35030e652755" providerId="ADAL" clId="{D47D7ED7-D9FE-4EFB-9972-540673DC5E6C}" dt="2020-12-16T18:04:43.565" v="334" actId="20577"/>
          <ac:spMkLst>
            <pc:docMk/>
            <pc:sldMk cId="1798028472" sldId="272"/>
            <ac:spMk id="36" creationId="{7ED2BE1A-A775-4D66-8BE6-3C2C519F60A8}"/>
          </ac:spMkLst>
        </pc:spChg>
        <pc:spChg chg="add mod">
          <ac:chgData name="Mireilla Bikanga Ada" userId="b964f4d4-5927-4a33-a1eb-35030e652755" providerId="ADAL" clId="{D47D7ED7-D9FE-4EFB-9972-540673DC5E6C}" dt="2020-12-16T19:34:23.379" v="1864" actId="2711"/>
          <ac:spMkLst>
            <pc:docMk/>
            <pc:sldMk cId="1798028472" sldId="272"/>
            <ac:spMk id="37" creationId="{151C2C82-0813-49C3-A2D2-E52932595D1F}"/>
          </ac:spMkLst>
        </pc:spChg>
        <pc:spChg chg="add mod">
          <ac:chgData name="Mireilla Bikanga Ada" userId="b964f4d4-5927-4a33-a1eb-35030e652755" providerId="ADAL" clId="{D47D7ED7-D9FE-4EFB-9972-540673DC5E6C}" dt="2020-12-16T18:29:25.108" v="640" actId="1076"/>
          <ac:spMkLst>
            <pc:docMk/>
            <pc:sldMk cId="1798028472" sldId="272"/>
            <ac:spMk id="38" creationId="{96703396-59B0-4486-8FCB-B270714D0FA0}"/>
          </ac:spMkLst>
        </pc:spChg>
        <pc:spChg chg="add mod">
          <ac:chgData name="Mireilla Bikanga Ada" userId="b964f4d4-5927-4a33-a1eb-35030e652755" providerId="ADAL" clId="{D47D7ED7-D9FE-4EFB-9972-540673DC5E6C}" dt="2020-12-16T18:28:41.338" v="634" actId="692"/>
          <ac:spMkLst>
            <pc:docMk/>
            <pc:sldMk cId="1798028472" sldId="272"/>
            <ac:spMk id="39" creationId="{E603155F-2EA2-4CE5-BF2C-06ED6974ECAC}"/>
          </ac:spMkLst>
        </pc:spChg>
        <pc:spChg chg="add mod">
          <ac:chgData name="Mireilla Bikanga Ada" userId="b964f4d4-5927-4a33-a1eb-35030e652755" providerId="ADAL" clId="{D47D7ED7-D9FE-4EFB-9972-540673DC5E6C}" dt="2020-12-16T18:29:10.152" v="638" actId="692"/>
          <ac:spMkLst>
            <pc:docMk/>
            <pc:sldMk cId="1798028472" sldId="272"/>
            <ac:spMk id="44" creationId="{CE75604F-B471-48E0-850D-35E389048BB9}"/>
          </ac:spMkLst>
        </pc:spChg>
        <pc:spChg chg="add mod">
          <ac:chgData name="Mireilla Bikanga Ada" userId="b964f4d4-5927-4a33-a1eb-35030e652755" providerId="ADAL" clId="{D47D7ED7-D9FE-4EFB-9972-540673DC5E6C}" dt="2020-12-16T18:28:54.129" v="636" actId="692"/>
          <ac:spMkLst>
            <pc:docMk/>
            <pc:sldMk cId="1798028472" sldId="272"/>
            <ac:spMk id="45" creationId="{940D35BA-B2A8-421D-96AA-9AD5A903D5F1}"/>
          </ac:spMkLst>
        </pc:spChg>
        <pc:picChg chg="add mod">
          <ac:chgData name="Mireilla Bikanga Ada" userId="b964f4d4-5927-4a33-a1eb-35030e652755" providerId="ADAL" clId="{D47D7ED7-D9FE-4EFB-9972-540673DC5E6C}" dt="2020-12-16T17:54:38.451" v="219" actId="1076"/>
          <ac:picMkLst>
            <pc:docMk/>
            <pc:sldMk cId="1798028472" sldId="272"/>
            <ac:picMk id="8" creationId="{89035A9C-F310-4AF5-853E-A671395DF820}"/>
          </ac:picMkLst>
        </pc:picChg>
        <pc:picChg chg="add mod">
          <ac:chgData name="Mireilla Bikanga Ada" userId="b964f4d4-5927-4a33-a1eb-35030e652755" providerId="ADAL" clId="{D47D7ED7-D9FE-4EFB-9972-540673DC5E6C}" dt="2020-12-16T17:40:35.071" v="69" actId="1076"/>
          <ac:picMkLst>
            <pc:docMk/>
            <pc:sldMk cId="1798028472" sldId="272"/>
            <ac:picMk id="10" creationId="{1DB84EA1-9961-4D9A-88DB-CB182421E530}"/>
          </ac:picMkLst>
        </pc:picChg>
        <pc:picChg chg="add mod">
          <ac:chgData name="Mireilla Bikanga Ada" userId="b964f4d4-5927-4a33-a1eb-35030e652755" providerId="ADAL" clId="{D47D7ED7-D9FE-4EFB-9972-540673DC5E6C}" dt="2020-12-16T17:40:35.071" v="69" actId="1076"/>
          <ac:picMkLst>
            <pc:docMk/>
            <pc:sldMk cId="1798028472" sldId="272"/>
            <ac:picMk id="12" creationId="{64225B39-E0F2-4FBB-A39E-CF123B712B3C}"/>
          </ac:picMkLst>
        </pc:picChg>
        <pc:picChg chg="add mod">
          <ac:chgData name="Mireilla Bikanga Ada" userId="b964f4d4-5927-4a33-a1eb-35030e652755" providerId="ADAL" clId="{D47D7ED7-D9FE-4EFB-9972-540673DC5E6C}" dt="2020-12-16T17:40:35.071" v="69" actId="1076"/>
          <ac:picMkLst>
            <pc:docMk/>
            <pc:sldMk cId="1798028472" sldId="272"/>
            <ac:picMk id="14" creationId="{3C855493-6378-4745-8799-7AD249434903}"/>
          </ac:picMkLst>
        </pc:picChg>
        <pc:picChg chg="add mod">
          <ac:chgData name="Mireilla Bikanga Ada" userId="b964f4d4-5927-4a33-a1eb-35030e652755" providerId="ADAL" clId="{D47D7ED7-D9FE-4EFB-9972-540673DC5E6C}" dt="2020-12-16T17:40:35.071" v="69" actId="1076"/>
          <ac:picMkLst>
            <pc:docMk/>
            <pc:sldMk cId="1798028472" sldId="272"/>
            <ac:picMk id="16" creationId="{5199ED50-36FA-4709-BB8B-97985F5A026E}"/>
          </ac:picMkLst>
        </pc:picChg>
        <pc:picChg chg="add mod">
          <ac:chgData name="Mireilla Bikanga Ada" userId="b964f4d4-5927-4a33-a1eb-35030e652755" providerId="ADAL" clId="{D47D7ED7-D9FE-4EFB-9972-540673DC5E6C}" dt="2020-12-16T17:40:35.071" v="69" actId="1076"/>
          <ac:picMkLst>
            <pc:docMk/>
            <pc:sldMk cId="1798028472" sldId="272"/>
            <ac:picMk id="18" creationId="{CB5E803C-A4B7-4309-8244-24C2C25D026B}"/>
          </ac:picMkLst>
        </pc:picChg>
        <pc:picChg chg="add mod">
          <ac:chgData name="Mireilla Bikanga Ada" userId="b964f4d4-5927-4a33-a1eb-35030e652755" providerId="ADAL" clId="{D47D7ED7-D9FE-4EFB-9972-540673DC5E6C}" dt="2020-12-16T17:56:44.459" v="230" actId="1076"/>
          <ac:picMkLst>
            <pc:docMk/>
            <pc:sldMk cId="1798028472" sldId="272"/>
            <ac:picMk id="20" creationId="{C8FADD87-2889-4DAE-AF1E-5017205E34EE}"/>
          </ac:picMkLst>
        </pc:picChg>
        <pc:picChg chg="add mod">
          <ac:chgData name="Mireilla Bikanga Ada" userId="b964f4d4-5927-4a33-a1eb-35030e652755" providerId="ADAL" clId="{D47D7ED7-D9FE-4EFB-9972-540673DC5E6C}" dt="2020-12-16T17:40:35.071" v="69" actId="1076"/>
          <ac:picMkLst>
            <pc:docMk/>
            <pc:sldMk cId="1798028472" sldId="272"/>
            <ac:picMk id="22" creationId="{7B4C0814-080B-4C1E-80F7-9A5CC30975BD}"/>
          </ac:picMkLst>
        </pc:picChg>
        <pc:picChg chg="add del mod">
          <ac:chgData name="Mireilla Bikanga Ada" userId="b964f4d4-5927-4a33-a1eb-35030e652755" providerId="ADAL" clId="{D47D7ED7-D9FE-4EFB-9972-540673DC5E6C}" dt="2020-12-16T17:37:44.702" v="41" actId="478"/>
          <ac:picMkLst>
            <pc:docMk/>
            <pc:sldMk cId="1798028472" sldId="272"/>
            <ac:picMk id="24" creationId="{1EDAB36C-B29A-450D-8B18-1733F2D1C16C}"/>
          </ac:picMkLst>
        </pc:picChg>
        <pc:picChg chg="add mod">
          <ac:chgData name="Mireilla Bikanga Ada" userId="b964f4d4-5927-4a33-a1eb-35030e652755" providerId="ADAL" clId="{D47D7ED7-D9FE-4EFB-9972-540673DC5E6C}" dt="2020-12-16T17:40:35.071" v="69" actId="1076"/>
          <ac:picMkLst>
            <pc:docMk/>
            <pc:sldMk cId="1798028472" sldId="272"/>
            <ac:picMk id="26" creationId="{411F2458-3300-4A71-A80E-148B8BC17B64}"/>
          </ac:picMkLst>
        </pc:picChg>
        <pc:picChg chg="add mod">
          <ac:chgData name="Mireilla Bikanga Ada" userId="b964f4d4-5927-4a33-a1eb-35030e652755" providerId="ADAL" clId="{D47D7ED7-D9FE-4EFB-9972-540673DC5E6C}" dt="2020-12-16T17:40:35.071" v="69" actId="1076"/>
          <ac:picMkLst>
            <pc:docMk/>
            <pc:sldMk cId="1798028472" sldId="272"/>
            <ac:picMk id="28" creationId="{913F0DBD-071C-4139-88DB-43529A2D1B4F}"/>
          </ac:picMkLst>
        </pc:picChg>
        <pc:picChg chg="add mod">
          <ac:chgData name="Mireilla Bikanga Ada" userId="b964f4d4-5927-4a33-a1eb-35030e652755" providerId="ADAL" clId="{D47D7ED7-D9FE-4EFB-9972-540673DC5E6C}" dt="2020-12-16T17:40:35.071" v="69" actId="1076"/>
          <ac:picMkLst>
            <pc:docMk/>
            <pc:sldMk cId="1798028472" sldId="272"/>
            <ac:picMk id="30" creationId="{877366D2-F69B-415B-8264-C8B9E7881F85}"/>
          </ac:picMkLst>
        </pc:picChg>
        <pc:picChg chg="add mod">
          <ac:chgData name="Mireilla Bikanga Ada" userId="b964f4d4-5927-4a33-a1eb-35030e652755" providerId="ADAL" clId="{D47D7ED7-D9FE-4EFB-9972-540673DC5E6C}" dt="2020-12-16T18:22:19.052" v="487" actId="14100"/>
          <ac:picMkLst>
            <pc:docMk/>
            <pc:sldMk cId="1798028472" sldId="272"/>
            <ac:picMk id="41" creationId="{608A449D-BDC9-46A4-8198-7EAB82D56BE6}"/>
          </ac:picMkLst>
        </pc:picChg>
        <pc:picChg chg="add mod">
          <ac:chgData name="Mireilla Bikanga Ada" userId="b964f4d4-5927-4a33-a1eb-35030e652755" providerId="ADAL" clId="{D47D7ED7-D9FE-4EFB-9972-540673DC5E6C}" dt="2020-12-16T18:22:06.565" v="485" actId="1076"/>
          <ac:picMkLst>
            <pc:docMk/>
            <pc:sldMk cId="1798028472" sldId="272"/>
            <ac:picMk id="43" creationId="{AD2412E8-4BEA-499F-AA6E-B6C90A43711C}"/>
          </ac:picMkLst>
        </pc:picChg>
      </pc:sldChg>
      <pc:sldChg chg="del">
        <pc:chgData name="Mireilla Bikanga Ada" userId="b964f4d4-5927-4a33-a1eb-35030e652755" providerId="ADAL" clId="{D47D7ED7-D9FE-4EFB-9972-540673DC5E6C}" dt="2020-12-17T14:55:58.420" v="3435" actId="2696"/>
        <pc:sldMkLst>
          <pc:docMk/>
          <pc:sldMk cId="962719596" sldId="273"/>
        </pc:sldMkLst>
      </pc:sldChg>
      <pc:sldChg chg="addSp delSp modSp new mod">
        <pc:chgData name="Mireilla Bikanga Ada" userId="b964f4d4-5927-4a33-a1eb-35030e652755" providerId="ADAL" clId="{D47D7ED7-D9FE-4EFB-9972-540673DC5E6C}" dt="2020-12-17T11:41:58.694" v="2671" actId="14100"/>
        <pc:sldMkLst>
          <pc:docMk/>
          <pc:sldMk cId="2537489924" sldId="274"/>
        </pc:sldMkLst>
        <pc:spChg chg="mod">
          <ac:chgData name="Mireilla Bikanga Ada" userId="b964f4d4-5927-4a33-a1eb-35030e652755" providerId="ADAL" clId="{D47D7ED7-D9FE-4EFB-9972-540673DC5E6C}" dt="2020-12-17T10:23:44.050" v="1979" actId="27636"/>
          <ac:spMkLst>
            <pc:docMk/>
            <pc:sldMk cId="2537489924" sldId="274"/>
            <ac:spMk id="2" creationId="{2B8E7307-7D17-44C1-BC0E-A45AB43F202C}"/>
          </ac:spMkLst>
        </pc:spChg>
        <pc:spChg chg="mod">
          <ac:chgData name="Mireilla Bikanga Ada" userId="b964f4d4-5927-4a33-a1eb-35030e652755" providerId="ADAL" clId="{D47D7ED7-D9FE-4EFB-9972-540673DC5E6C}" dt="2020-12-17T11:27:11.471" v="2260" actId="14100"/>
          <ac:spMkLst>
            <pc:docMk/>
            <pc:sldMk cId="2537489924" sldId="274"/>
            <ac:spMk id="3" creationId="{F65E847F-16E8-4C8B-AD79-A83A867D437B}"/>
          </ac:spMkLst>
        </pc:spChg>
        <pc:spChg chg="add mod">
          <ac:chgData name="Mireilla Bikanga Ada" userId="b964f4d4-5927-4a33-a1eb-35030e652755" providerId="ADAL" clId="{D47D7ED7-D9FE-4EFB-9972-540673DC5E6C}" dt="2020-12-17T11:37:35.866" v="2648" actId="20577"/>
          <ac:spMkLst>
            <pc:docMk/>
            <pc:sldMk cId="2537489924" sldId="274"/>
            <ac:spMk id="4" creationId="{607B8245-F55D-4947-B961-C4EDE239A4C0}"/>
          </ac:spMkLst>
        </pc:spChg>
        <pc:spChg chg="add mod">
          <ac:chgData name="Mireilla Bikanga Ada" userId="b964f4d4-5927-4a33-a1eb-35030e652755" providerId="ADAL" clId="{D47D7ED7-D9FE-4EFB-9972-540673DC5E6C}" dt="2020-12-17T11:41:42.677" v="2666" actId="14100"/>
          <ac:spMkLst>
            <pc:docMk/>
            <pc:sldMk cId="2537489924" sldId="274"/>
            <ac:spMk id="11" creationId="{9F351760-408E-4CDF-9EB2-AC39B9FD3A1A}"/>
          </ac:spMkLst>
        </pc:spChg>
        <pc:picChg chg="add del mod">
          <ac:chgData name="Mireilla Bikanga Ada" userId="b964f4d4-5927-4a33-a1eb-35030e652755" providerId="ADAL" clId="{D47D7ED7-D9FE-4EFB-9972-540673DC5E6C}" dt="2020-12-17T11:39:25.960" v="2649" actId="478"/>
          <ac:picMkLst>
            <pc:docMk/>
            <pc:sldMk cId="2537489924" sldId="274"/>
            <ac:picMk id="6" creationId="{118169AB-7B9B-42D2-B905-D8DE711EC8FC}"/>
          </ac:picMkLst>
        </pc:picChg>
        <pc:picChg chg="add del mod">
          <ac:chgData name="Mireilla Bikanga Ada" userId="b964f4d4-5927-4a33-a1eb-35030e652755" providerId="ADAL" clId="{D47D7ED7-D9FE-4EFB-9972-540673DC5E6C}" dt="2020-12-17T11:39:27.761" v="2650" actId="478"/>
          <ac:picMkLst>
            <pc:docMk/>
            <pc:sldMk cId="2537489924" sldId="274"/>
            <ac:picMk id="8" creationId="{13034810-0819-4600-BC3E-7E5157C5828B}"/>
          </ac:picMkLst>
        </pc:picChg>
        <pc:picChg chg="add del mod">
          <ac:chgData name="Mireilla Bikanga Ada" userId="b964f4d4-5927-4a33-a1eb-35030e652755" providerId="ADAL" clId="{D47D7ED7-D9FE-4EFB-9972-540673DC5E6C}" dt="2020-12-17T11:39:28.893" v="2651" actId="478"/>
          <ac:picMkLst>
            <pc:docMk/>
            <pc:sldMk cId="2537489924" sldId="274"/>
            <ac:picMk id="10" creationId="{BAA9E916-00CE-4766-A035-79861D294142}"/>
          </ac:picMkLst>
        </pc:picChg>
        <pc:picChg chg="add del mod">
          <ac:chgData name="Mireilla Bikanga Ada" userId="b964f4d4-5927-4a33-a1eb-35030e652755" providerId="ADAL" clId="{D47D7ED7-D9FE-4EFB-9972-540673DC5E6C}" dt="2020-12-17T11:41:13.484" v="2657" actId="478"/>
          <ac:picMkLst>
            <pc:docMk/>
            <pc:sldMk cId="2537489924" sldId="274"/>
            <ac:picMk id="13" creationId="{A1056573-6E9B-4A51-AAAB-405F416517A3}"/>
          </ac:picMkLst>
        </pc:picChg>
        <pc:picChg chg="add mod">
          <ac:chgData name="Mireilla Bikanga Ada" userId="b964f4d4-5927-4a33-a1eb-35030e652755" providerId="ADAL" clId="{D47D7ED7-D9FE-4EFB-9972-540673DC5E6C}" dt="2020-12-17T11:41:58.694" v="2671" actId="14100"/>
          <ac:picMkLst>
            <pc:docMk/>
            <pc:sldMk cId="2537489924" sldId="274"/>
            <ac:picMk id="15" creationId="{67178FDE-AA37-47F8-9234-BC5C5456F783}"/>
          </ac:picMkLst>
        </pc:picChg>
        <pc:cxnChg chg="add mod">
          <ac:chgData name="Mireilla Bikanga Ada" userId="b964f4d4-5927-4a33-a1eb-35030e652755" providerId="ADAL" clId="{D47D7ED7-D9FE-4EFB-9972-540673DC5E6C}" dt="2020-12-17T11:41:55.335" v="2670" actId="14100"/>
          <ac:cxnSpMkLst>
            <pc:docMk/>
            <pc:sldMk cId="2537489924" sldId="274"/>
            <ac:cxnSpMk id="17" creationId="{0FB63340-EF4F-4107-A70C-B3E4DD4F7037}"/>
          </ac:cxnSpMkLst>
        </pc:cxnChg>
      </pc:sldChg>
      <pc:sldChg chg="addSp delSp modSp new del mod setBg">
        <pc:chgData name="Mireilla Bikanga Ada" userId="b964f4d4-5927-4a33-a1eb-35030e652755" providerId="ADAL" clId="{D47D7ED7-D9FE-4EFB-9972-540673DC5E6C}" dt="2020-12-17T14:59:17.955" v="3440" actId="2696"/>
        <pc:sldMkLst>
          <pc:docMk/>
          <pc:sldMk cId="3450963803" sldId="275"/>
        </pc:sldMkLst>
        <pc:spChg chg="mod">
          <ac:chgData name="Mireilla Bikanga Ada" userId="b964f4d4-5927-4a33-a1eb-35030e652755" providerId="ADAL" clId="{D47D7ED7-D9FE-4EFB-9972-540673DC5E6C}" dt="2020-12-17T12:08:59.655" v="2768" actId="20577"/>
          <ac:spMkLst>
            <pc:docMk/>
            <pc:sldMk cId="3450963803" sldId="275"/>
            <ac:spMk id="2" creationId="{5073BA22-8772-4B70-B671-B792CF5016C2}"/>
          </ac:spMkLst>
        </pc:spChg>
        <pc:spChg chg="mod ord">
          <ac:chgData name="Mireilla Bikanga Ada" userId="b964f4d4-5927-4a33-a1eb-35030e652755" providerId="ADAL" clId="{D47D7ED7-D9FE-4EFB-9972-540673DC5E6C}" dt="2020-12-17T14:56:22.525" v="3438" actId="1076"/>
          <ac:spMkLst>
            <pc:docMk/>
            <pc:sldMk cId="3450963803" sldId="275"/>
            <ac:spMk id="3" creationId="{98CA1571-431C-4692-B802-5D731CEF1A0C}"/>
          </ac:spMkLst>
        </pc:spChg>
        <pc:spChg chg="add del">
          <ac:chgData name="Mireilla Bikanga Ada" userId="b964f4d4-5927-4a33-a1eb-35030e652755" providerId="ADAL" clId="{D47D7ED7-D9FE-4EFB-9972-540673DC5E6C}" dt="2020-12-17T12:02:50.033" v="2724" actId="26606"/>
          <ac:spMkLst>
            <pc:docMk/>
            <pc:sldMk cId="3450963803" sldId="275"/>
            <ac:spMk id="10" creationId="{73C994B4-9721-4148-9EEC-6793CECDE8DD}"/>
          </ac:spMkLst>
        </pc:spChg>
        <pc:spChg chg="add del">
          <ac:chgData name="Mireilla Bikanga Ada" userId="b964f4d4-5927-4a33-a1eb-35030e652755" providerId="ADAL" clId="{D47D7ED7-D9FE-4EFB-9972-540673DC5E6C}" dt="2020-12-17T12:02:50.033" v="2724" actId="26606"/>
          <ac:spMkLst>
            <pc:docMk/>
            <pc:sldMk cId="3450963803" sldId="275"/>
            <ac:spMk id="12" creationId="{F9D95E49-763A-4886-B038-82F734740554}"/>
          </ac:spMkLst>
        </pc:spChg>
        <pc:spChg chg="add mod">
          <ac:chgData name="Mireilla Bikanga Ada" userId="b964f4d4-5927-4a33-a1eb-35030e652755" providerId="ADAL" clId="{D47D7ED7-D9FE-4EFB-9972-540673DC5E6C}" dt="2020-12-17T14:56:14.799" v="3436" actId="1076"/>
          <ac:spMkLst>
            <pc:docMk/>
            <pc:sldMk cId="3450963803" sldId="275"/>
            <ac:spMk id="13" creationId="{FE986BB0-B4EC-4F92-A98C-3CF91F846087}"/>
          </ac:spMkLst>
        </pc:spChg>
        <pc:spChg chg="add del">
          <ac:chgData name="Mireilla Bikanga Ada" userId="b964f4d4-5927-4a33-a1eb-35030e652755" providerId="ADAL" clId="{D47D7ED7-D9FE-4EFB-9972-540673DC5E6C}" dt="2020-12-17T12:02:50.033" v="2724" actId="26606"/>
          <ac:spMkLst>
            <pc:docMk/>
            <pc:sldMk cId="3450963803" sldId="275"/>
            <ac:spMk id="14" creationId="{99B60357-232D-4489-8786-BF4E4F74BA76}"/>
          </ac:spMkLst>
        </pc:spChg>
        <pc:spChg chg="add del">
          <ac:chgData name="Mireilla Bikanga Ada" userId="b964f4d4-5927-4a33-a1eb-35030e652755" providerId="ADAL" clId="{D47D7ED7-D9FE-4EFB-9972-540673DC5E6C}" dt="2020-12-17T12:02:50.033" v="2724" actId="26606"/>
          <ac:spMkLst>
            <pc:docMk/>
            <pc:sldMk cId="3450963803" sldId="275"/>
            <ac:spMk id="16" creationId="{28928A89-D0B3-42AC-80FB-CA7D445693CB}"/>
          </ac:spMkLst>
        </pc:spChg>
        <pc:picChg chg="add mod">
          <ac:chgData name="Mireilla Bikanga Ada" userId="b964f4d4-5927-4a33-a1eb-35030e652755" providerId="ADAL" clId="{D47D7ED7-D9FE-4EFB-9972-540673DC5E6C}" dt="2020-12-17T14:56:25.102" v="3439" actId="1076"/>
          <ac:picMkLst>
            <pc:docMk/>
            <pc:sldMk cId="3450963803" sldId="275"/>
            <ac:picMk id="5" creationId="{23497F82-1BEF-4E0D-A009-D4A8F4D34083}"/>
          </ac:picMkLst>
        </pc:picChg>
        <pc:picChg chg="add mod">
          <ac:chgData name="Mireilla Bikanga Ada" userId="b964f4d4-5927-4a33-a1eb-35030e652755" providerId="ADAL" clId="{D47D7ED7-D9FE-4EFB-9972-540673DC5E6C}" dt="2020-12-17T14:56:16.806" v="3437" actId="1076"/>
          <ac:picMkLst>
            <pc:docMk/>
            <pc:sldMk cId="3450963803" sldId="275"/>
            <ac:picMk id="7" creationId="{315F5ACE-3066-4AAC-8D68-177CCCF660F3}"/>
          </ac:picMkLst>
        </pc:picChg>
        <pc:cxnChg chg="add del">
          <ac:chgData name="Mireilla Bikanga Ada" userId="b964f4d4-5927-4a33-a1eb-35030e652755" providerId="ADAL" clId="{D47D7ED7-D9FE-4EFB-9972-540673DC5E6C}" dt="2020-12-17T12:02:50.033" v="2724" actId="26606"/>
          <ac:cxnSpMkLst>
            <pc:docMk/>
            <pc:sldMk cId="3450963803" sldId="275"/>
            <ac:cxnSpMk id="18" creationId="{F085D7B9-E066-4923-8CB7-294BF306296A}"/>
          </ac:cxnSpMkLst>
        </pc:cxnChg>
        <pc:cxnChg chg="add del">
          <ac:chgData name="Mireilla Bikanga Ada" userId="b964f4d4-5927-4a33-a1eb-35030e652755" providerId="ADAL" clId="{D47D7ED7-D9FE-4EFB-9972-540673DC5E6C}" dt="2020-12-17T12:02:50.033" v="2724" actId="26606"/>
          <ac:cxnSpMkLst>
            <pc:docMk/>
            <pc:sldMk cId="3450963803" sldId="275"/>
            <ac:cxnSpMk id="20" creationId="{25443840-A796-4C43-8DC1-1B738EFEC522}"/>
          </ac:cxnSpMkLst>
        </pc:cxnChg>
      </pc:sldChg>
      <pc:sldChg chg="modSp new del mod">
        <pc:chgData name="Mireilla Bikanga Ada" userId="b964f4d4-5927-4a33-a1eb-35030e652755" providerId="ADAL" clId="{D47D7ED7-D9FE-4EFB-9972-540673DC5E6C}" dt="2020-12-17T14:55:48.308" v="3433" actId="2696"/>
        <pc:sldMkLst>
          <pc:docMk/>
          <pc:sldMk cId="1765741036" sldId="276"/>
        </pc:sldMkLst>
        <pc:spChg chg="mod">
          <ac:chgData name="Mireilla Bikanga Ada" userId="b964f4d4-5927-4a33-a1eb-35030e652755" providerId="ADAL" clId="{D47D7ED7-D9FE-4EFB-9972-540673DC5E6C}" dt="2020-12-16T19:23:59.363" v="1754" actId="20577"/>
          <ac:spMkLst>
            <pc:docMk/>
            <pc:sldMk cId="1765741036" sldId="276"/>
            <ac:spMk id="2" creationId="{B7AC3C7C-3CC0-48DE-8CFD-C860903581F2}"/>
          </ac:spMkLst>
        </pc:spChg>
      </pc:sldChg>
      <pc:sldChg chg="modSp new del mod">
        <pc:chgData name="Mireilla Bikanga Ada" userId="b964f4d4-5927-4a33-a1eb-35030e652755" providerId="ADAL" clId="{D47D7ED7-D9FE-4EFB-9972-540673DC5E6C}" dt="2020-12-17T14:55:51.980" v="3434" actId="2696"/>
        <pc:sldMkLst>
          <pc:docMk/>
          <pc:sldMk cId="1640566740" sldId="277"/>
        </pc:sldMkLst>
        <pc:spChg chg="mod">
          <ac:chgData name="Mireilla Bikanga Ada" userId="b964f4d4-5927-4a33-a1eb-35030e652755" providerId="ADAL" clId="{D47D7ED7-D9FE-4EFB-9972-540673DC5E6C}" dt="2020-12-16T19:24:28.274" v="1772" actId="20577"/>
          <ac:spMkLst>
            <pc:docMk/>
            <pc:sldMk cId="1640566740" sldId="277"/>
            <ac:spMk id="2" creationId="{CA8EE2AF-48AC-4CEF-8673-538D4CE49DB6}"/>
          </ac:spMkLst>
        </pc:spChg>
      </pc:sldChg>
      <pc:sldChg chg="addSp delSp modSp new mod">
        <pc:chgData name="Mireilla Bikanga Ada" userId="b964f4d4-5927-4a33-a1eb-35030e652755" providerId="ADAL" clId="{D47D7ED7-D9FE-4EFB-9972-540673DC5E6C}" dt="2020-12-17T14:55:28.447" v="3432" actId="14100"/>
        <pc:sldMkLst>
          <pc:docMk/>
          <pc:sldMk cId="4229896627" sldId="278"/>
        </pc:sldMkLst>
        <pc:spChg chg="mod">
          <ac:chgData name="Mireilla Bikanga Ada" userId="b964f4d4-5927-4a33-a1eb-35030e652755" providerId="ADAL" clId="{D47D7ED7-D9FE-4EFB-9972-540673DC5E6C}" dt="2020-12-17T13:07:02.703" v="2996" actId="27636"/>
          <ac:spMkLst>
            <pc:docMk/>
            <pc:sldMk cId="4229896627" sldId="278"/>
            <ac:spMk id="2" creationId="{4A020EB8-5EC5-4C32-82E0-08F64BEED6D4}"/>
          </ac:spMkLst>
        </pc:spChg>
        <pc:spChg chg="mod">
          <ac:chgData name="Mireilla Bikanga Ada" userId="b964f4d4-5927-4a33-a1eb-35030e652755" providerId="ADAL" clId="{D47D7ED7-D9FE-4EFB-9972-540673DC5E6C}" dt="2020-12-17T14:55:13.546" v="3426" actId="27636"/>
          <ac:spMkLst>
            <pc:docMk/>
            <pc:sldMk cId="4229896627" sldId="278"/>
            <ac:spMk id="3" creationId="{C3AB174A-F812-4FAD-A7EA-5C2249BB45C6}"/>
          </ac:spMkLst>
        </pc:spChg>
        <pc:spChg chg="add mod">
          <ac:chgData name="Mireilla Bikanga Ada" userId="b964f4d4-5927-4a33-a1eb-35030e652755" providerId="ADAL" clId="{D47D7ED7-D9FE-4EFB-9972-540673DC5E6C}" dt="2020-12-17T14:55:08.280" v="3424" actId="1076"/>
          <ac:spMkLst>
            <pc:docMk/>
            <pc:sldMk cId="4229896627" sldId="278"/>
            <ac:spMk id="14" creationId="{96182FF2-9F8D-401E-92EF-A0C4261F2E16}"/>
          </ac:spMkLst>
        </pc:spChg>
        <pc:spChg chg="add mod">
          <ac:chgData name="Mireilla Bikanga Ada" userId="b964f4d4-5927-4a33-a1eb-35030e652755" providerId="ADAL" clId="{D47D7ED7-D9FE-4EFB-9972-540673DC5E6C}" dt="2020-12-17T14:55:08.280" v="3424" actId="1076"/>
          <ac:spMkLst>
            <pc:docMk/>
            <pc:sldMk cId="4229896627" sldId="278"/>
            <ac:spMk id="20" creationId="{3CE6BFB1-7C3D-40A0-8259-2FB82E68C023}"/>
          </ac:spMkLst>
        </pc:spChg>
        <pc:spChg chg="add del mod">
          <ac:chgData name="Mireilla Bikanga Ada" userId="b964f4d4-5927-4a33-a1eb-35030e652755" providerId="ADAL" clId="{D47D7ED7-D9FE-4EFB-9972-540673DC5E6C}" dt="2020-12-17T14:40:58.464" v="3411" actId="478"/>
          <ac:spMkLst>
            <pc:docMk/>
            <pc:sldMk cId="4229896627" sldId="278"/>
            <ac:spMk id="24" creationId="{19D1ACC3-5413-4C13-8F35-8E7358D00003}"/>
          </ac:spMkLst>
        </pc:spChg>
        <pc:picChg chg="add mod">
          <ac:chgData name="Mireilla Bikanga Ada" userId="b964f4d4-5927-4a33-a1eb-35030e652755" providerId="ADAL" clId="{D47D7ED7-D9FE-4EFB-9972-540673DC5E6C}" dt="2020-12-17T14:55:23.968" v="3430" actId="1076"/>
          <ac:picMkLst>
            <pc:docMk/>
            <pc:sldMk cId="4229896627" sldId="278"/>
            <ac:picMk id="5" creationId="{82BB52FC-A386-4455-9E63-AEDC83CE6243}"/>
          </ac:picMkLst>
        </pc:picChg>
        <pc:picChg chg="add mod">
          <ac:chgData name="Mireilla Bikanga Ada" userId="b964f4d4-5927-4a33-a1eb-35030e652755" providerId="ADAL" clId="{D47D7ED7-D9FE-4EFB-9972-540673DC5E6C}" dt="2020-12-17T14:55:08.280" v="3424" actId="1076"/>
          <ac:picMkLst>
            <pc:docMk/>
            <pc:sldMk cId="4229896627" sldId="278"/>
            <ac:picMk id="16" creationId="{84B6AEE0-6376-45F1-B31C-A505CBFAADA8}"/>
          </ac:picMkLst>
        </pc:picChg>
        <pc:picChg chg="add mod">
          <ac:chgData name="Mireilla Bikanga Ada" userId="b964f4d4-5927-4a33-a1eb-35030e652755" providerId="ADAL" clId="{D47D7ED7-D9FE-4EFB-9972-540673DC5E6C}" dt="2020-12-17T14:55:08.280" v="3424" actId="1076"/>
          <ac:picMkLst>
            <pc:docMk/>
            <pc:sldMk cId="4229896627" sldId="278"/>
            <ac:picMk id="18" creationId="{5D5E64CE-21C9-43CE-B983-D40CF2557BA8}"/>
          </ac:picMkLst>
        </pc:picChg>
        <pc:picChg chg="add del mod">
          <ac:chgData name="Mireilla Bikanga Ada" userId="b964f4d4-5927-4a33-a1eb-35030e652755" providerId="ADAL" clId="{D47D7ED7-D9FE-4EFB-9972-540673DC5E6C}" dt="2020-12-17T14:54:54.481" v="3422" actId="478"/>
          <ac:picMkLst>
            <pc:docMk/>
            <pc:sldMk cId="4229896627" sldId="278"/>
            <ac:picMk id="26" creationId="{A5BC8629-D442-46CD-AC17-553894EAF516}"/>
          </ac:picMkLst>
        </pc:picChg>
        <pc:picChg chg="add del mod">
          <ac:chgData name="Mireilla Bikanga Ada" userId="b964f4d4-5927-4a33-a1eb-35030e652755" providerId="ADAL" clId="{D47D7ED7-D9FE-4EFB-9972-540673DC5E6C}" dt="2020-12-17T14:54:52.970" v="3420" actId="478"/>
          <ac:picMkLst>
            <pc:docMk/>
            <pc:sldMk cId="4229896627" sldId="278"/>
            <ac:picMk id="28" creationId="{BD13A757-4EFA-4FA5-9D41-3D6C719ED861}"/>
          </ac:picMkLst>
        </pc:picChg>
        <pc:picChg chg="add del mod">
          <ac:chgData name="Mireilla Bikanga Ada" userId="b964f4d4-5927-4a33-a1eb-35030e652755" providerId="ADAL" clId="{D47D7ED7-D9FE-4EFB-9972-540673DC5E6C}" dt="2020-12-17T14:54:55.369" v="3423" actId="478"/>
          <ac:picMkLst>
            <pc:docMk/>
            <pc:sldMk cId="4229896627" sldId="278"/>
            <ac:picMk id="30" creationId="{2210BAB4-152D-458B-AA5D-1E0568DDB441}"/>
          </ac:picMkLst>
        </pc:picChg>
        <pc:cxnChg chg="add mod">
          <ac:chgData name="Mireilla Bikanga Ada" userId="b964f4d4-5927-4a33-a1eb-35030e652755" providerId="ADAL" clId="{D47D7ED7-D9FE-4EFB-9972-540673DC5E6C}" dt="2020-12-17T14:55:28.447" v="3432" actId="14100"/>
          <ac:cxnSpMkLst>
            <pc:docMk/>
            <pc:sldMk cId="4229896627" sldId="278"/>
            <ac:cxnSpMk id="7" creationId="{CC1778C7-7A02-48BB-8F13-2C25BCE91B37}"/>
          </ac:cxnSpMkLst>
        </pc:cxnChg>
        <pc:cxnChg chg="add mod">
          <ac:chgData name="Mireilla Bikanga Ada" userId="b964f4d4-5927-4a33-a1eb-35030e652755" providerId="ADAL" clId="{D47D7ED7-D9FE-4EFB-9972-540673DC5E6C}" dt="2020-12-17T14:55:08.280" v="3424" actId="1076"/>
          <ac:cxnSpMkLst>
            <pc:docMk/>
            <pc:sldMk cId="4229896627" sldId="278"/>
            <ac:cxnSpMk id="21" creationId="{1606CF7F-1464-4BD9-A0FF-5D588C28D2CD}"/>
          </ac:cxnSpMkLst>
        </pc:cxnChg>
        <pc:cxnChg chg="add mod">
          <ac:chgData name="Mireilla Bikanga Ada" userId="b964f4d4-5927-4a33-a1eb-35030e652755" providerId="ADAL" clId="{D47D7ED7-D9FE-4EFB-9972-540673DC5E6C}" dt="2020-12-17T14:55:08.280" v="3424" actId="1076"/>
          <ac:cxnSpMkLst>
            <pc:docMk/>
            <pc:sldMk cId="4229896627" sldId="278"/>
            <ac:cxnSpMk id="22" creationId="{EAB28D05-F926-4761-AF2C-760C10AC701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425754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351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23697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381005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744B5-FBFA-42DA-A7AA-714A2FBED797}"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95673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7A744B5-FBFA-42DA-A7AA-714A2FBED797}" type="datetimeFigureOut">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241657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7A744B5-FBFA-42DA-A7AA-714A2FBED797}" type="datetimeFigureOut">
              <a:rPr lang="en-GB" smtClean="0"/>
              <a:t>03/10/2023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232965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7A744B5-FBFA-42DA-A7AA-714A2FBED797}" type="datetimeFigureOut">
              <a:rPr lang="en-GB" smtClean="0"/>
              <a:t>03/10/2023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327626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744B5-FBFA-42DA-A7AA-714A2FBED797}" type="datetimeFigureOut">
              <a:rPr lang="en-GB" smtClean="0"/>
              <a:t>03/10/2023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7692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744B5-FBFA-42DA-A7AA-714A2FBED797}" type="datetimeFigureOut">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6336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744B5-FBFA-42DA-A7AA-714A2FBED797}" type="datetimeFigureOut">
              <a:rPr lang="en-GB" smtClean="0"/>
              <a:t>03/10/2023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89750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744B5-FBFA-42DA-A7AA-714A2FBED797}" type="datetimeFigureOut">
              <a:rPr lang="en-GB" smtClean="0"/>
              <a:t>03/10/2023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9EFF0-BD63-4B2F-BC9E-CDF706AD20AF}" type="slidenum">
              <a:rPr lang="en-GB" smtClean="0"/>
              <a:t>‹#›</a:t>
            </a:fld>
            <a:endParaRPr lang="en-GB"/>
          </a:p>
        </p:txBody>
      </p:sp>
    </p:spTree>
    <p:extLst>
      <p:ext uri="{BB962C8B-B14F-4D97-AF65-F5344CB8AC3E}">
        <p14:creationId xmlns:p14="http://schemas.microsoft.com/office/powerpoint/2010/main" val="968884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Numpy</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0991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0"/>
            <a:ext cx="5328592" cy="404664"/>
          </a:xfrm>
        </p:spPr>
        <p:txBody>
          <a:bodyPr>
            <a:noAutofit/>
          </a:bodyPr>
          <a:lstStyle/>
          <a:p>
            <a:r>
              <a:rPr lang="en-GB" sz="2800" dirty="0"/>
              <a:t>Shape manipulation</a:t>
            </a:r>
          </a:p>
        </p:txBody>
      </p:sp>
      <p:sp>
        <p:nvSpPr>
          <p:cNvPr id="3" name="Content Placeholder 2"/>
          <p:cNvSpPr>
            <a:spLocks noGrp="1"/>
          </p:cNvSpPr>
          <p:nvPr>
            <p:ph idx="1"/>
          </p:nvPr>
        </p:nvSpPr>
        <p:spPr>
          <a:xfrm>
            <a:off x="251520" y="205527"/>
            <a:ext cx="3312368" cy="6336704"/>
          </a:xfrm>
        </p:spPr>
        <p:txBody>
          <a:bodyPr>
            <a:normAutofit fontScale="62500" lnSpcReduction="20000"/>
          </a:bodyPr>
          <a:lstStyle/>
          <a:p>
            <a:r>
              <a:rPr lang="en-GB" dirty="0"/>
              <a:t>It is possible to convert a one-dimensional array into a matrix using the </a:t>
            </a:r>
            <a:r>
              <a:rPr lang="en-GB" dirty="0">
                <a:latin typeface="Courier New" panose="02070309020205020404" pitchFamily="49" charset="0"/>
                <a:cs typeface="Courier New" panose="02070309020205020404" pitchFamily="49" charset="0"/>
              </a:rPr>
              <a:t>reshape() </a:t>
            </a:r>
            <a:r>
              <a:rPr lang="en-GB" dirty="0"/>
              <a:t>function.</a:t>
            </a:r>
          </a:p>
          <a:p>
            <a:pPr marL="0" indent="0">
              <a:buNone/>
            </a:pPr>
            <a:endParaRPr lang="en-GB" dirty="0"/>
          </a:p>
          <a:p>
            <a:r>
              <a:rPr lang="en-GB" dirty="0"/>
              <a:t>The </a:t>
            </a:r>
            <a:r>
              <a:rPr lang="en-GB" dirty="0">
                <a:latin typeface="Courier New" panose="02070309020205020404" pitchFamily="49" charset="0"/>
                <a:cs typeface="Courier New" panose="02070309020205020404" pitchFamily="49" charset="0"/>
              </a:rPr>
              <a:t>reshape() </a:t>
            </a:r>
            <a:r>
              <a:rPr lang="en-GB" dirty="0"/>
              <a:t>returns a new array and therefore create new objects.</a:t>
            </a:r>
          </a:p>
          <a:p>
            <a:pPr marL="0" indent="0">
              <a:buNone/>
            </a:pPr>
            <a:endParaRPr lang="en-GB" dirty="0"/>
          </a:p>
          <a:p>
            <a:r>
              <a:rPr lang="en-GB" dirty="0"/>
              <a:t>We want to modify the object by modifying the shape, we have to assign a tuple containing the new dimensions directly to its shape attributes.</a:t>
            </a:r>
          </a:p>
          <a:p>
            <a:endParaRPr lang="en-GB" dirty="0"/>
          </a:p>
          <a:p>
            <a:r>
              <a:rPr lang="en-GB" dirty="0"/>
              <a:t>The </a:t>
            </a:r>
            <a:r>
              <a:rPr lang="en-GB" dirty="0">
                <a:latin typeface="Courier New" panose="02070309020205020404" pitchFamily="49" charset="0"/>
                <a:cs typeface="Courier New" panose="02070309020205020404" pitchFamily="49" charset="0"/>
              </a:rPr>
              <a:t>ravel() </a:t>
            </a:r>
            <a:r>
              <a:rPr lang="en-GB" dirty="0"/>
              <a:t>function is used to convert a two-dimensional array into a one-dimensional array</a:t>
            </a:r>
          </a:p>
          <a:p>
            <a:r>
              <a:rPr lang="en-GB" dirty="0"/>
              <a:t>The </a:t>
            </a:r>
            <a:r>
              <a:rPr lang="en-GB" dirty="0">
                <a:latin typeface="Courier New" panose="02070309020205020404" pitchFamily="49" charset="0"/>
                <a:cs typeface="Courier New" panose="02070309020205020404" pitchFamily="49" charset="0"/>
              </a:rPr>
              <a:t>transpose() </a:t>
            </a:r>
            <a:r>
              <a:rPr lang="en-GB" dirty="0"/>
              <a:t>function is used to invert the columns with the rows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660" y="404664"/>
            <a:ext cx="4772675"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5661248"/>
            <a:ext cx="4464496" cy="1113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3419872" y="5949280"/>
            <a:ext cx="64807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39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56"/>
            <a:ext cx="8229600" cy="274042"/>
          </a:xfrm>
        </p:spPr>
        <p:txBody>
          <a:bodyPr>
            <a:normAutofit fontScale="90000"/>
          </a:bodyPr>
          <a:lstStyle/>
          <a:p>
            <a:r>
              <a:rPr lang="en-GB" dirty="0"/>
              <a:t>Array Manipulation: Joining</a:t>
            </a:r>
          </a:p>
        </p:txBody>
      </p:sp>
      <p:sp>
        <p:nvSpPr>
          <p:cNvPr id="3" name="Content Placeholder 2"/>
          <p:cNvSpPr>
            <a:spLocks noGrp="1"/>
          </p:cNvSpPr>
          <p:nvPr>
            <p:ph idx="1"/>
          </p:nvPr>
        </p:nvSpPr>
        <p:spPr>
          <a:xfrm>
            <a:off x="0" y="548680"/>
            <a:ext cx="3851920" cy="6120680"/>
          </a:xfrm>
        </p:spPr>
        <p:txBody>
          <a:bodyPr>
            <a:normAutofit fontScale="62500" lnSpcReduction="20000"/>
          </a:bodyPr>
          <a:lstStyle/>
          <a:p>
            <a:r>
              <a:rPr lang="en-GB" dirty="0"/>
              <a:t>You can merge multiple arrays to form a new one that contains all of the arrays. This concept is known as </a:t>
            </a:r>
            <a:r>
              <a:rPr lang="en-GB" dirty="0">
                <a:latin typeface="Courier New" panose="02070309020205020404" pitchFamily="49" charset="0"/>
                <a:cs typeface="Courier New" panose="02070309020205020404" pitchFamily="49" charset="0"/>
              </a:rPr>
              <a:t>stacking</a:t>
            </a:r>
            <a:r>
              <a:rPr lang="en-GB" dirty="0"/>
              <a:t> in Numpy.</a:t>
            </a:r>
          </a:p>
          <a:p>
            <a:r>
              <a:rPr lang="en-GB" dirty="0"/>
              <a:t>The </a:t>
            </a:r>
            <a:r>
              <a:rPr lang="en-GB" dirty="0" err="1">
                <a:latin typeface="Courier New" panose="02070309020205020404" pitchFamily="49" charset="0"/>
                <a:cs typeface="Courier New" panose="02070309020205020404" pitchFamily="49" charset="0"/>
              </a:rPr>
              <a:t>vstack</a:t>
            </a:r>
            <a:r>
              <a:rPr lang="en-GB" dirty="0">
                <a:latin typeface="Courier New" panose="02070309020205020404" pitchFamily="49" charset="0"/>
                <a:cs typeface="Courier New" panose="02070309020205020404" pitchFamily="49" charset="0"/>
              </a:rPr>
              <a:t>() </a:t>
            </a:r>
            <a:r>
              <a:rPr lang="en-GB" dirty="0"/>
              <a:t>function (vertical stacking) combines the second array as new rows of the first array</a:t>
            </a:r>
          </a:p>
          <a:p>
            <a:r>
              <a:rPr lang="en-GB" dirty="0"/>
              <a:t>For the </a:t>
            </a:r>
            <a:r>
              <a:rPr lang="en-GB" dirty="0" err="1">
                <a:latin typeface="Courier New" panose="02070309020205020404" pitchFamily="49" charset="0"/>
                <a:cs typeface="Courier New" panose="02070309020205020404" pitchFamily="49" charset="0"/>
              </a:rPr>
              <a:t>hstack</a:t>
            </a:r>
            <a:r>
              <a:rPr lang="en-GB" dirty="0">
                <a:latin typeface="Courier New" panose="02070309020205020404" pitchFamily="49" charset="0"/>
                <a:cs typeface="Courier New" panose="02070309020205020404" pitchFamily="49" charset="0"/>
              </a:rPr>
              <a:t>() </a:t>
            </a:r>
            <a:r>
              <a:rPr lang="en-GB" dirty="0"/>
              <a:t>function (horizontal stacking), the second array is added to the column of the first array.</a:t>
            </a:r>
          </a:p>
          <a:p>
            <a:r>
              <a:rPr lang="en-GB" dirty="0">
                <a:cs typeface="Courier New" panose="02070309020205020404" pitchFamily="49" charset="0"/>
              </a:rPr>
              <a:t>The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column_stack</a:t>
            </a:r>
            <a:r>
              <a:rPr lang="en-GB" dirty="0">
                <a:latin typeface="Courier New" panose="02070309020205020404" pitchFamily="49" charset="0"/>
                <a:cs typeface="Courier New" panose="02070309020205020404" pitchFamily="49" charset="0"/>
              </a:rPr>
              <a:t>() </a:t>
            </a:r>
            <a:r>
              <a:rPr lang="en-GB" dirty="0"/>
              <a:t>function and </a:t>
            </a:r>
            <a:r>
              <a:rPr lang="en-GB" dirty="0">
                <a:latin typeface="Courier New" panose="02070309020205020404" pitchFamily="49" charset="0"/>
                <a:cs typeface="Courier New" panose="02070309020205020404" pitchFamily="49" charset="0"/>
              </a:rPr>
              <a:t>row_stack() </a:t>
            </a:r>
            <a:r>
              <a:rPr lang="en-GB" dirty="0"/>
              <a:t>function can also be used for stacking however, these are generally used for one-dimensional arrays which are stacked as column or rows in order to form a new two dimensional array</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514350"/>
            <a:ext cx="3000375" cy="634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3347864" y="1196752"/>
            <a:ext cx="122413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563888" y="2996952"/>
            <a:ext cx="93610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31840" y="4005064"/>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25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36712"/>
            <a:ext cx="3168352" cy="4525963"/>
          </a:xfrm>
        </p:spPr>
        <p:txBody>
          <a:bodyPr>
            <a:normAutofit fontScale="92500" lnSpcReduction="10000"/>
          </a:bodyPr>
          <a:lstStyle/>
          <a:p>
            <a:r>
              <a:rPr lang="en-GB" dirty="0"/>
              <a:t>In Numpy, we have the </a:t>
            </a:r>
            <a:r>
              <a:rPr lang="en-GB" dirty="0" err="1">
                <a:latin typeface="Courier New" panose="02070309020205020404" pitchFamily="49" charset="0"/>
                <a:cs typeface="Courier New" panose="02070309020205020404" pitchFamily="49" charset="0"/>
              </a:rPr>
              <a:t>hsplit</a:t>
            </a:r>
            <a:r>
              <a:rPr lang="en-GB" dirty="0">
                <a:latin typeface="Courier New" panose="02070309020205020404" pitchFamily="49" charset="0"/>
                <a:cs typeface="Courier New" panose="02070309020205020404" pitchFamily="49" charset="0"/>
              </a:rPr>
              <a:t>() </a:t>
            </a:r>
            <a:r>
              <a:rPr lang="en-GB" dirty="0"/>
              <a:t>function to divide the array horizontally.</a:t>
            </a:r>
          </a:p>
          <a:p>
            <a:pPr marL="0" indent="0">
              <a:buNone/>
            </a:pPr>
            <a:r>
              <a:rPr lang="en-GB" dirty="0"/>
              <a:t> </a:t>
            </a:r>
          </a:p>
          <a:p>
            <a:r>
              <a:rPr lang="en-GB" dirty="0"/>
              <a:t>The </a:t>
            </a:r>
            <a:r>
              <a:rPr lang="en-GB" dirty="0" err="1">
                <a:latin typeface="Courier New" panose="02070309020205020404" pitchFamily="49" charset="0"/>
                <a:cs typeface="Courier New" panose="02070309020205020404" pitchFamily="49" charset="0"/>
              </a:rPr>
              <a:t>vsplit</a:t>
            </a:r>
            <a:r>
              <a:rPr lang="en-GB" dirty="0">
                <a:latin typeface="Courier New" panose="02070309020205020404" pitchFamily="49" charset="0"/>
                <a:cs typeface="Courier New" panose="02070309020205020404" pitchFamily="49" charset="0"/>
              </a:rPr>
              <a:t>() </a:t>
            </a:r>
            <a:r>
              <a:rPr lang="en-GB" dirty="0"/>
              <a:t>function to split it vertically</a:t>
            </a:r>
          </a:p>
        </p:txBody>
      </p:sp>
      <p:sp>
        <p:nvSpPr>
          <p:cNvPr id="4" name="Title 1"/>
          <p:cNvSpPr>
            <a:spLocks noGrp="1"/>
          </p:cNvSpPr>
          <p:nvPr>
            <p:ph type="title"/>
          </p:nvPr>
        </p:nvSpPr>
        <p:spPr>
          <a:xfrm>
            <a:off x="467544" y="0"/>
            <a:ext cx="8229600" cy="332656"/>
          </a:xfrm>
        </p:spPr>
        <p:txBody>
          <a:bodyPr>
            <a:normAutofit fontScale="90000"/>
          </a:bodyPr>
          <a:lstStyle/>
          <a:p>
            <a:r>
              <a:rPr lang="en-GB" dirty="0"/>
              <a:t>Array Manipulation – Splitting Arrays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548679"/>
            <a:ext cx="2933700" cy="6221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164288" y="1124744"/>
            <a:ext cx="1872208" cy="307777"/>
          </a:xfrm>
          <a:prstGeom prst="rect">
            <a:avLst/>
          </a:prstGeom>
          <a:noFill/>
          <a:ln>
            <a:solidFill>
              <a:srgbClr val="FF0000"/>
            </a:solidFill>
            <a:prstDash val="lgDash"/>
          </a:ln>
        </p:spPr>
        <p:txBody>
          <a:bodyPr wrap="square" rtlCol="0">
            <a:spAutoFit/>
          </a:bodyPr>
          <a:lstStyle/>
          <a:p>
            <a:r>
              <a:rPr lang="en-GB" sz="1400" dirty="0">
                <a:latin typeface="Courier New" panose="02070309020205020404" pitchFamily="49" charset="0"/>
                <a:cs typeface="Courier New" panose="02070309020205020404" pitchFamily="49" charset="0"/>
              </a:rPr>
              <a:t>4x4 matrix A</a:t>
            </a:r>
          </a:p>
        </p:txBody>
      </p:sp>
      <p:sp>
        <p:nvSpPr>
          <p:cNvPr id="7" name="TextBox 6"/>
          <p:cNvSpPr txBox="1"/>
          <p:nvPr/>
        </p:nvSpPr>
        <p:spPr>
          <a:xfrm>
            <a:off x="7020272" y="1988840"/>
            <a:ext cx="2016224" cy="1815882"/>
          </a:xfrm>
          <a:prstGeom prst="rect">
            <a:avLst/>
          </a:prstGeom>
          <a:noFill/>
          <a:ln>
            <a:solidFill>
              <a:srgbClr val="FF0000"/>
            </a:solidFill>
            <a:prstDash val="lgDash"/>
          </a:ln>
        </p:spPr>
        <p:txBody>
          <a:bodyPr wrap="square" rtlCol="0">
            <a:spAutoFit/>
          </a:bodyPr>
          <a:lstStyle/>
          <a:p>
            <a:r>
              <a:rPr lang="en-GB" sz="1400" dirty="0">
                <a:latin typeface="Courier New" panose="02070309020205020404" pitchFamily="49" charset="0"/>
                <a:cs typeface="Courier New" panose="02070309020205020404" pitchFamily="49" charset="0"/>
              </a:rPr>
              <a:t>Matrix A is split horizontally into two 2x4 (2 columns by 4 rows) matrices, B and C. </a:t>
            </a:r>
            <a:r>
              <a:rPr lang="en-GB" sz="1400" dirty="0">
                <a:solidFill>
                  <a:srgbClr val="FF0000"/>
                </a:solidFill>
                <a:latin typeface="Courier New" panose="02070309020205020404" pitchFamily="49" charset="0"/>
                <a:cs typeface="Courier New" panose="02070309020205020404" pitchFamily="49" charset="0"/>
              </a:rPr>
              <a:t>2x4</a:t>
            </a:r>
            <a:r>
              <a:rPr lang="en-GB" sz="1400" dirty="0">
                <a:latin typeface="Courier New" panose="02070309020205020404" pitchFamily="49" charset="0"/>
                <a:cs typeface="Courier New" panose="02070309020205020404" pitchFamily="49" charset="0"/>
              </a:rPr>
              <a:t> means 2 columns by 4 rows. </a:t>
            </a:r>
          </a:p>
        </p:txBody>
      </p:sp>
      <p:sp>
        <p:nvSpPr>
          <p:cNvPr id="9" name="TextBox 8"/>
          <p:cNvSpPr txBox="1"/>
          <p:nvPr/>
        </p:nvSpPr>
        <p:spPr>
          <a:xfrm>
            <a:off x="7020272" y="4581128"/>
            <a:ext cx="2016224" cy="1384995"/>
          </a:xfrm>
          <a:prstGeom prst="rect">
            <a:avLst/>
          </a:prstGeom>
          <a:noFill/>
          <a:ln>
            <a:solidFill>
              <a:srgbClr val="FF0000"/>
            </a:solidFill>
            <a:prstDash val="lgDash"/>
          </a:ln>
        </p:spPr>
        <p:txBody>
          <a:bodyPr wrap="square" rtlCol="0">
            <a:spAutoFit/>
          </a:bodyPr>
          <a:lstStyle/>
          <a:p>
            <a:r>
              <a:rPr lang="en-GB" sz="1400" dirty="0">
                <a:latin typeface="Courier New" panose="02070309020205020404" pitchFamily="49" charset="0"/>
                <a:cs typeface="Courier New" panose="02070309020205020404" pitchFamily="49" charset="0"/>
              </a:rPr>
              <a:t>Matrix A is split vertically into two 4x2 matrices, B and C. </a:t>
            </a:r>
            <a:r>
              <a:rPr lang="en-GB" sz="1400" dirty="0">
                <a:solidFill>
                  <a:srgbClr val="FF0000"/>
                </a:solidFill>
                <a:latin typeface="Courier New" panose="02070309020205020404" pitchFamily="49" charset="0"/>
                <a:cs typeface="Courier New" panose="02070309020205020404" pitchFamily="49" charset="0"/>
              </a:rPr>
              <a:t>4x2</a:t>
            </a:r>
            <a:r>
              <a:rPr lang="en-GB" sz="1400" dirty="0">
                <a:latin typeface="Courier New" panose="02070309020205020404" pitchFamily="49" charset="0"/>
                <a:cs typeface="Courier New" panose="02070309020205020404" pitchFamily="49" charset="0"/>
              </a:rPr>
              <a:t> means (4 columns by 2 rows) </a:t>
            </a:r>
          </a:p>
        </p:txBody>
      </p:sp>
    </p:spTree>
    <p:extLst>
      <p:ext uri="{BB962C8B-B14F-4D97-AF65-F5344CB8AC3E}">
        <p14:creationId xmlns:p14="http://schemas.microsoft.com/office/powerpoint/2010/main" val="221275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764704"/>
            <a:ext cx="5760640" cy="3960440"/>
          </a:xfrm>
        </p:spPr>
        <p:txBody>
          <a:bodyPr>
            <a:normAutofit fontScale="62500" lnSpcReduction="20000"/>
          </a:bodyPr>
          <a:lstStyle/>
          <a:p>
            <a:r>
              <a:rPr lang="en-GB" dirty="0"/>
              <a:t>The </a:t>
            </a:r>
            <a:r>
              <a:rPr lang="en-GB" dirty="0">
                <a:solidFill>
                  <a:srgbClr val="FF0000"/>
                </a:solidFill>
                <a:latin typeface="Courier New" panose="02070309020205020404" pitchFamily="49" charset="0"/>
                <a:cs typeface="Courier New" panose="02070309020205020404" pitchFamily="49" charset="0"/>
              </a:rPr>
              <a:t>split() </a:t>
            </a:r>
            <a:r>
              <a:rPr lang="en-GB" dirty="0"/>
              <a:t>function allows us to split the array into </a:t>
            </a:r>
            <a:r>
              <a:rPr lang="en-GB" dirty="0" err="1"/>
              <a:t>nonsymmetrical</a:t>
            </a:r>
            <a:r>
              <a:rPr lang="en-GB" dirty="0"/>
              <a:t> parts.</a:t>
            </a:r>
          </a:p>
          <a:p>
            <a:r>
              <a:rPr lang="en-GB" dirty="0"/>
              <a:t>Passing the array as an argument, you have to also specify the indexes of the part to be divided.</a:t>
            </a:r>
          </a:p>
          <a:p>
            <a:r>
              <a:rPr lang="en-GB" dirty="0"/>
              <a:t>The option </a:t>
            </a:r>
            <a:r>
              <a:rPr lang="en-GB" dirty="0">
                <a:solidFill>
                  <a:srgbClr val="FF0000"/>
                </a:solidFill>
                <a:latin typeface="Courier New" panose="02070309020205020404" pitchFamily="49" charset="0"/>
                <a:cs typeface="Courier New" panose="02070309020205020404" pitchFamily="49" charset="0"/>
              </a:rPr>
              <a:t>axis =1 </a:t>
            </a:r>
            <a:r>
              <a:rPr lang="en-GB" dirty="0"/>
              <a:t>means the indexes will be the columns and the option </a:t>
            </a:r>
            <a:r>
              <a:rPr lang="en-GB" dirty="0">
                <a:solidFill>
                  <a:srgbClr val="FF0000"/>
                </a:solidFill>
                <a:latin typeface="Courier New" panose="02070309020205020404" pitchFamily="49" charset="0"/>
                <a:cs typeface="Courier New" panose="02070309020205020404" pitchFamily="49" charset="0"/>
              </a:rPr>
              <a:t>axis = 0 </a:t>
            </a:r>
            <a:r>
              <a:rPr lang="en-GB" dirty="0"/>
              <a:t>means they will be the row indexes.</a:t>
            </a:r>
          </a:p>
          <a:p>
            <a:endParaRPr lang="en-GB" dirty="0"/>
          </a:p>
          <a:p>
            <a:r>
              <a:rPr lang="en-GB" dirty="0"/>
              <a:t>E.g. If we want to divide the matrix into three parts, </a:t>
            </a:r>
            <a:r>
              <a:rPr lang="en-GB"/>
              <a:t>the first part </a:t>
            </a:r>
            <a:r>
              <a:rPr lang="en-GB" dirty="0"/>
              <a:t>will include the first column, the second part will include the second and third column and the third part will include the last column</a:t>
            </a:r>
          </a:p>
        </p:txBody>
      </p:sp>
      <p:sp>
        <p:nvSpPr>
          <p:cNvPr id="4" name="Title 1"/>
          <p:cNvSpPr>
            <a:spLocks noGrp="1"/>
          </p:cNvSpPr>
          <p:nvPr>
            <p:ph type="title"/>
          </p:nvPr>
        </p:nvSpPr>
        <p:spPr>
          <a:xfrm>
            <a:off x="457200" y="0"/>
            <a:ext cx="8229600" cy="332656"/>
          </a:xfrm>
        </p:spPr>
        <p:txBody>
          <a:bodyPr>
            <a:normAutofit fontScale="90000"/>
          </a:bodyPr>
          <a:lstStyle/>
          <a:p>
            <a:r>
              <a:rPr lang="en-GB" dirty="0"/>
              <a:t>Array Manipulation – Splitting Arrays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104" y="476672"/>
            <a:ext cx="330389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221088"/>
            <a:ext cx="3371850" cy="26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750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DCF5-FB65-4E93-BA5B-1EABEC514C31}"/>
              </a:ext>
            </a:extLst>
          </p:cNvPr>
          <p:cNvSpPr>
            <a:spLocks noGrp="1"/>
          </p:cNvSpPr>
          <p:nvPr>
            <p:ph type="title"/>
          </p:nvPr>
        </p:nvSpPr>
        <p:spPr>
          <a:xfrm>
            <a:off x="457200" y="32812"/>
            <a:ext cx="8229600" cy="346050"/>
          </a:xfrm>
        </p:spPr>
        <p:txBody>
          <a:bodyPr>
            <a:normAutofit fontScale="90000"/>
          </a:bodyPr>
          <a:lstStyle/>
          <a:p>
            <a:r>
              <a:rPr lang="en-GB" dirty="0"/>
              <a:t>Array Indexing</a:t>
            </a:r>
          </a:p>
        </p:txBody>
      </p:sp>
      <p:sp>
        <p:nvSpPr>
          <p:cNvPr id="3" name="Content Placeholder 2">
            <a:extLst>
              <a:ext uri="{FF2B5EF4-FFF2-40B4-BE49-F238E27FC236}">
                <a16:creationId xmlns:a16="http://schemas.microsoft.com/office/drawing/2014/main" id="{E62710CA-3E98-4A66-8010-AE1190E5CA53}"/>
              </a:ext>
            </a:extLst>
          </p:cNvPr>
          <p:cNvSpPr>
            <a:spLocks noGrp="1"/>
          </p:cNvSpPr>
          <p:nvPr>
            <p:ph sz="half" idx="1"/>
          </p:nvPr>
        </p:nvSpPr>
        <p:spPr>
          <a:xfrm>
            <a:off x="276454" y="2252922"/>
            <a:ext cx="4038600" cy="1320094"/>
          </a:xfrm>
          <a:ln>
            <a:solidFill>
              <a:schemeClr val="accent1"/>
            </a:solidFill>
            <a:prstDash val="lgDashDot"/>
          </a:ln>
        </p:spPr>
        <p:txBody>
          <a:bodyPr>
            <a:normAutofit fontScale="85000" lnSpcReduction="10000"/>
          </a:bodyPr>
          <a:lstStyle/>
          <a:p>
            <a:pPr marL="0" indent="0">
              <a:buNone/>
            </a:pPr>
            <a:r>
              <a:rPr lang="en-GB" sz="1600" dirty="0">
                <a:latin typeface="Courier New" panose="02070309020205020404" pitchFamily="49" charset="0"/>
                <a:cs typeface="Courier New" panose="02070309020205020404" pitchFamily="49" charset="0"/>
              </a:rPr>
              <a:t>You can also use negative index with </a:t>
            </a:r>
            <a:r>
              <a:rPr lang="en-GB" sz="1600" dirty="0" err="1">
                <a:latin typeface="Courier New" panose="02070309020205020404" pitchFamily="49" charset="0"/>
                <a:cs typeface="Courier New" panose="02070309020205020404" pitchFamily="49" charset="0"/>
              </a:rPr>
              <a:t>numpy</a:t>
            </a:r>
            <a:r>
              <a:rPr lang="en-GB" sz="1600" dirty="0">
                <a:latin typeface="Courier New" panose="02070309020205020404" pitchFamily="49" charset="0"/>
                <a:cs typeface="Courier New" panose="02070309020205020404" pitchFamily="49" charset="0"/>
              </a:rPr>
              <a:t>. Negative indexes cause the final element to move gradually toward the first element. In this case the first element is the one with the more negative value.</a:t>
            </a:r>
          </a:p>
          <a:p>
            <a:endParaRPr lang="en-GB" sz="1600" dirty="0"/>
          </a:p>
        </p:txBody>
      </p:sp>
      <p:pic>
        <p:nvPicPr>
          <p:cNvPr id="6" name="Picture 5">
            <a:extLst>
              <a:ext uri="{FF2B5EF4-FFF2-40B4-BE49-F238E27FC236}">
                <a16:creationId xmlns:a16="http://schemas.microsoft.com/office/drawing/2014/main" id="{58100F2E-7963-4372-9552-DE3AD1165763}"/>
              </a:ext>
            </a:extLst>
          </p:cNvPr>
          <p:cNvPicPr>
            <a:picLocks noChangeAspect="1"/>
          </p:cNvPicPr>
          <p:nvPr/>
        </p:nvPicPr>
        <p:blipFill>
          <a:blip r:embed="rId2"/>
          <a:stretch>
            <a:fillRect/>
          </a:stretch>
        </p:blipFill>
        <p:spPr>
          <a:xfrm>
            <a:off x="4811271" y="714950"/>
            <a:ext cx="1838325" cy="866775"/>
          </a:xfrm>
          <a:prstGeom prst="rect">
            <a:avLst/>
          </a:prstGeom>
        </p:spPr>
      </p:pic>
      <p:pic>
        <p:nvPicPr>
          <p:cNvPr id="8" name="Picture 7">
            <a:extLst>
              <a:ext uri="{FF2B5EF4-FFF2-40B4-BE49-F238E27FC236}">
                <a16:creationId xmlns:a16="http://schemas.microsoft.com/office/drawing/2014/main" id="{B5036BCA-1270-49E5-92BE-0F0D61AB91B3}"/>
              </a:ext>
            </a:extLst>
          </p:cNvPr>
          <p:cNvPicPr>
            <a:picLocks noChangeAspect="1"/>
          </p:cNvPicPr>
          <p:nvPr/>
        </p:nvPicPr>
        <p:blipFill>
          <a:blip r:embed="rId3"/>
          <a:stretch>
            <a:fillRect/>
          </a:stretch>
        </p:blipFill>
        <p:spPr>
          <a:xfrm>
            <a:off x="6858000" y="768303"/>
            <a:ext cx="1828800" cy="485775"/>
          </a:xfrm>
          <a:prstGeom prst="rect">
            <a:avLst/>
          </a:prstGeom>
        </p:spPr>
      </p:pic>
      <p:pic>
        <p:nvPicPr>
          <p:cNvPr id="12" name="Picture 11">
            <a:extLst>
              <a:ext uri="{FF2B5EF4-FFF2-40B4-BE49-F238E27FC236}">
                <a16:creationId xmlns:a16="http://schemas.microsoft.com/office/drawing/2014/main" id="{8E6F65FB-E702-41E0-9A75-8960BF48901B}"/>
              </a:ext>
            </a:extLst>
          </p:cNvPr>
          <p:cNvPicPr>
            <a:picLocks noChangeAspect="1"/>
          </p:cNvPicPr>
          <p:nvPr/>
        </p:nvPicPr>
        <p:blipFill>
          <a:blip r:embed="rId4"/>
          <a:stretch>
            <a:fillRect/>
          </a:stretch>
        </p:blipFill>
        <p:spPr>
          <a:xfrm>
            <a:off x="6516216" y="3775488"/>
            <a:ext cx="2627784" cy="1001922"/>
          </a:xfrm>
          <a:prstGeom prst="rect">
            <a:avLst/>
          </a:prstGeom>
        </p:spPr>
      </p:pic>
      <p:pic>
        <p:nvPicPr>
          <p:cNvPr id="14" name="Picture 13">
            <a:extLst>
              <a:ext uri="{FF2B5EF4-FFF2-40B4-BE49-F238E27FC236}">
                <a16:creationId xmlns:a16="http://schemas.microsoft.com/office/drawing/2014/main" id="{1BEE1271-2364-443C-88A8-DBC0BF7C7B71}"/>
              </a:ext>
            </a:extLst>
          </p:cNvPr>
          <p:cNvPicPr>
            <a:picLocks noChangeAspect="1"/>
          </p:cNvPicPr>
          <p:nvPr/>
        </p:nvPicPr>
        <p:blipFill>
          <a:blip r:embed="rId5"/>
          <a:stretch>
            <a:fillRect/>
          </a:stretch>
        </p:blipFill>
        <p:spPr>
          <a:xfrm>
            <a:off x="4401696" y="3866874"/>
            <a:ext cx="2247900" cy="409575"/>
          </a:xfrm>
          <a:prstGeom prst="rect">
            <a:avLst/>
          </a:prstGeom>
        </p:spPr>
      </p:pic>
      <p:pic>
        <p:nvPicPr>
          <p:cNvPr id="16" name="Picture 15">
            <a:extLst>
              <a:ext uri="{FF2B5EF4-FFF2-40B4-BE49-F238E27FC236}">
                <a16:creationId xmlns:a16="http://schemas.microsoft.com/office/drawing/2014/main" id="{DD4C3D51-E10C-4E3F-954E-C060214EB038}"/>
              </a:ext>
            </a:extLst>
          </p:cNvPr>
          <p:cNvPicPr>
            <a:picLocks noChangeAspect="1"/>
          </p:cNvPicPr>
          <p:nvPr/>
        </p:nvPicPr>
        <p:blipFill>
          <a:blip r:embed="rId6"/>
          <a:stretch>
            <a:fillRect/>
          </a:stretch>
        </p:blipFill>
        <p:spPr>
          <a:xfrm>
            <a:off x="4503018" y="4352397"/>
            <a:ext cx="1581150" cy="333375"/>
          </a:xfrm>
          <a:prstGeom prst="rect">
            <a:avLst/>
          </a:prstGeom>
        </p:spPr>
      </p:pic>
      <p:sp>
        <p:nvSpPr>
          <p:cNvPr id="17" name="Content Placeholder 2">
            <a:extLst>
              <a:ext uri="{FF2B5EF4-FFF2-40B4-BE49-F238E27FC236}">
                <a16:creationId xmlns:a16="http://schemas.microsoft.com/office/drawing/2014/main" id="{80BCABD8-5495-4626-8341-DE45D7E909F7}"/>
              </a:ext>
            </a:extLst>
          </p:cNvPr>
          <p:cNvSpPr txBox="1">
            <a:spLocks/>
          </p:cNvSpPr>
          <p:nvPr/>
        </p:nvSpPr>
        <p:spPr>
          <a:xfrm>
            <a:off x="260262" y="714951"/>
            <a:ext cx="4038600" cy="1201882"/>
          </a:xfrm>
          <a:prstGeom prst="rect">
            <a:avLst/>
          </a:prstGeom>
          <a:ln>
            <a:solidFill>
              <a:schemeClr val="accent1"/>
            </a:solidFill>
            <a:prstDash val="dash"/>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Courier New" panose="02070309020205020404" pitchFamily="49" charset="0"/>
                <a:cs typeface="Courier New" panose="02070309020205020404" pitchFamily="49" charset="0"/>
              </a:rPr>
              <a:t>Uses square brackets (</a:t>
            </a:r>
            <a:r>
              <a:rPr lang="en-GB" sz="1600" b="1" dirty="0">
                <a:solidFill>
                  <a:srgbClr val="7030A0"/>
                </a:solidFill>
                <a:latin typeface="Courier New" panose="02070309020205020404" pitchFamily="49" charset="0"/>
                <a:cs typeface="Courier New" panose="02070309020205020404" pitchFamily="49" charset="0"/>
              </a:rPr>
              <a:t>[</a:t>
            </a:r>
            <a:r>
              <a:rPr lang="en-GB" sz="1600" dirty="0">
                <a:solidFill>
                  <a:srgbClr val="7030A0"/>
                </a:solidFill>
                <a:latin typeface="Courier New" panose="02070309020205020404" pitchFamily="49" charset="0"/>
                <a:cs typeface="Courier New" panose="02070309020205020404" pitchFamily="49" charset="0"/>
              </a:rPr>
              <a:t> </a:t>
            </a:r>
            <a:r>
              <a:rPr lang="en-GB" sz="1600" b="1" dirty="0">
                <a:solidFill>
                  <a:srgbClr val="7030A0"/>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to index the element of the array.</a:t>
            </a:r>
          </a:p>
          <a:p>
            <a:pPr marL="0" indent="0">
              <a:buNone/>
            </a:pPr>
            <a:r>
              <a:rPr lang="en-GB" sz="1600" dirty="0">
                <a:latin typeface="Courier New" panose="02070309020205020404" pitchFamily="49" charset="0"/>
                <a:cs typeface="Courier New" panose="02070309020205020404" pitchFamily="49" charset="0"/>
              </a:rPr>
              <a:t>Index allows you to extract a value, select items or assign a new value.</a:t>
            </a:r>
          </a:p>
          <a:p>
            <a:endParaRPr lang="en-GB" sz="1600" dirty="0">
              <a:latin typeface="Courier New" panose="02070309020205020404" pitchFamily="49" charset="0"/>
              <a:cs typeface="Courier New" panose="02070309020205020404" pitchFamily="49" charset="0"/>
            </a:endParaRPr>
          </a:p>
          <a:p>
            <a:endParaRPr lang="en-GB" sz="1600" dirty="0"/>
          </a:p>
        </p:txBody>
      </p:sp>
      <p:sp>
        <p:nvSpPr>
          <p:cNvPr id="18" name="Content Placeholder 2">
            <a:extLst>
              <a:ext uri="{FF2B5EF4-FFF2-40B4-BE49-F238E27FC236}">
                <a16:creationId xmlns:a16="http://schemas.microsoft.com/office/drawing/2014/main" id="{E431362B-B71A-42E0-9E5B-4E2BB4475F28}"/>
              </a:ext>
            </a:extLst>
          </p:cNvPr>
          <p:cNvSpPr txBox="1">
            <a:spLocks/>
          </p:cNvSpPr>
          <p:nvPr/>
        </p:nvSpPr>
        <p:spPr>
          <a:xfrm>
            <a:off x="306726" y="3775489"/>
            <a:ext cx="4038600" cy="1001921"/>
          </a:xfrm>
          <a:custGeom>
            <a:avLst/>
            <a:gdLst>
              <a:gd name="connsiteX0" fmla="*/ 0 w 4038600"/>
              <a:gd name="connsiteY0" fmla="*/ 0 h 1001921"/>
              <a:gd name="connsiteX1" fmla="*/ 496171 w 4038600"/>
              <a:gd name="connsiteY1" fmla="*/ 0 h 1001921"/>
              <a:gd name="connsiteX2" fmla="*/ 1113500 w 4038600"/>
              <a:gd name="connsiteY2" fmla="*/ 0 h 1001921"/>
              <a:gd name="connsiteX3" fmla="*/ 1650057 w 4038600"/>
              <a:gd name="connsiteY3" fmla="*/ 0 h 1001921"/>
              <a:gd name="connsiteX4" fmla="*/ 2146227 w 4038600"/>
              <a:gd name="connsiteY4" fmla="*/ 0 h 1001921"/>
              <a:gd name="connsiteX5" fmla="*/ 2763556 w 4038600"/>
              <a:gd name="connsiteY5" fmla="*/ 0 h 1001921"/>
              <a:gd name="connsiteX6" fmla="*/ 3340499 w 4038600"/>
              <a:gd name="connsiteY6" fmla="*/ 0 h 1001921"/>
              <a:gd name="connsiteX7" fmla="*/ 4038600 w 4038600"/>
              <a:gd name="connsiteY7" fmla="*/ 0 h 1001921"/>
              <a:gd name="connsiteX8" fmla="*/ 4038600 w 4038600"/>
              <a:gd name="connsiteY8" fmla="*/ 520999 h 1001921"/>
              <a:gd name="connsiteX9" fmla="*/ 4038600 w 4038600"/>
              <a:gd name="connsiteY9" fmla="*/ 1001921 h 1001921"/>
              <a:gd name="connsiteX10" fmla="*/ 3542429 w 4038600"/>
              <a:gd name="connsiteY10" fmla="*/ 1001921 h 1001921"/>
              <a:gd name="connsiteX11" fmla="*/ 3086644 w 4038600"/>
              <a:gd name="connsiteY11" fmla="*/ 1001921 h 1001921"/>
              <a:gd name="connsiteX12" fmla="*/ 2469315 w 4038600"/>
              <a:gd name="connsiteY12" fmla="*/ 1001921 h 1001921"/>
              <a:gd name="connsiteX13" fmla="*/ 1973145 w 4038600"/>
              <a:gd name="connsiteY13" fmla="*/ 1001921 h 1001921"/>
              <a:gd name="connsiteX14" fmla="*/ 1355816 w 4038600"/>
              <a:gd name="connsiteY14" fmla="*/ 1001921 h 1001921"/>
              <a:gd name="connsiteX15" fmla="*/ 698101 w 4038600"/>
              <a:gd name="connsiteY15" fmla="*/ 1001921 h 1001921"/>
              <a:gd name="connsiteX16" fmla="*/ 0 w 4038600"/>
              <a:gd name="connsiteY16" fmla="*/ 1001921 h 1001921"/>
              <a:gd name="connsiteX17" fmla="*/ 0 w 4038600"/>
              <a:gd name="connsiteY17" fmla="*/ 480922 h 1001921"/>
              <a:gd name="connsiteX18" fmla="*/ 0 w 4038600"/>
              <a:gd name="connsiteY18" fmla="*/ 0 h 100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38600" h="1001921" fill="none" extrusionOk="0">
                <a:moveTo>
                  <a:pt x="0" y="0"/>
                </a:moveTo>
                <a:cubicBezTo>
                  <a:pt x="187757" y="-3719"/>
                  <a:pt x="270437" y="31391"/>
                  <a:pt x="496171" y="0"/>
                </a:cubicBezTo>
                <a:cubicBezTo>
                  <a:pt x="721905" y="-31391"/>
                  <a:pt x="847852" y="62278"/>
                  <a:pt x="1113500" y="0"/>
                </a:cubicBezTo>
                <a:cubicBezTo>
                  <a:pt x="1379148" y="-62278"/>
                  <a:pt x="1467188" y="38237"/>
                  <a:pt x="1650057" y="0"/>
                </a:cubicBezTo>
                <a:cubicBezTo>
                  <a:pt x="1832926" y="-38237"/>
                  <a:pt x="1969935" y="20207"/>
                  <a:pt x="2146227" y="0"/>
                </a:cubicBezTo>
                <a:cubicBezTo>
                  <a:pt x="2322519" y="-20207"/>
                  <a:pt x="2604932" y="58031"/>
                  <a:pt x="2763556" y="0"/>
                </a:cubicBezTo>
                <a:cubicBezTo>
                  <a:pt x="2922180" y="-58031"/>
                  <a:pt x="3169830" y="54836"/>
                  <a:pt x="3340499" y="0"/>
                </a:cubicBezTo>
                <a:cubicBezTo>
                  <a:pt x="3511168" y="-54836"/>
                  <a:pt x="3878547" y="72529"/>
                  <a:pt x="4038600" y="0"/>
                </a:cubicBezTo>
                <a:cubicBezTo>
                  <a:pt x="4045946" y="117313"/>
                  <a:pt x="4033093" y="377392"/>
                  <a:pt x="4038600" y="520999"/>
                </a:cubicBezTo>
                <a:cubicBezTo>
                  <a:pt x="4044107" y="664606"/>
                  <a:pt x="4019346" y="779495"/>
                  <a:pt x="4038600" y="1001921"/>
                </a:cubicBezTo>
                <a:cubicBezTo>
                  <a:pt x="3886531" y="1018744"/>
                  <a:pt x="3662730" y="974634"/>
                  <a:pt x="3542429" y="1001921"/>
                </a:cubicBezTo>
                <a:cubicBezTo>
                  <a:pt x="3422128" y="1029208"/>
                  <a:pt x="3225446" y="960459"/>
                  <a:pt x="3086644" y="1001921"/>
                </a:cubicBezTo>
                <a:cubicBezTo>
                  <a:pt x="2947842" y="1043383"/>
                  <a:pt x="2736755" y="934982"/>
                  <a:pt x="2469315" y="1001921"/>
                </a:cubicBezTo>
                <a:cubicBezTo>
                  <a:pt x="2201875" y="1068860"/>
                  <a:pt x="2171167" y="981841"/>
                  <a:pt x="1973145" y="1001921"/>
                </a:cubicBezTo>
                <a:cubicBezTo>
                  <a:pt x="1775123" y="1022001"/>
                  <a:pt x="1644233" y="930550"/>
                  <a:pt x="1355816" y="1001921"/>
                </a:cubicBezTo>
                <a:cubicBezTo>
                  <a:pt x="1067399" y="1073292"/>
                  <a:pt x="946717" y="968330"/>
                  <a:pt x="698101" y="1001921"/>
                </a:cubicBezTo>
                <a:cubicBezTo>
                  <a:pt x="449486" y="1035512"/>
                  <a:pt x="344212" y="939009"/>
                  <a:pt x="0" y="1001921"/>
                </a:cubicBezTo>
                <a:cubicBezTo>
                  <a:pt x="-3357" y="811456"/>
                  <a:pt x="14366" y="604116"/>
                  <a:pt x="0" y="480922"/>
                </a:cubicBezTo>
                <a:cubicBezTo>
                  <a:pt x="-14366" y="357728"/>
                  <a:pt x="10799" y="177793"/>
                  <a:pt x="0" y="0"/>
                </a:cubicBezTo>
                <a:close/>
              </a:path>
              <a:path w="4038600" h="1001921" stroke="0" extrusionOk="0">
                <a:moveTo>
                  <a:pt x="0" y="0"/>
                </a:moveTo>
                <a:cubicBezTo>
                  <a:pt x="192213" y="-32141"/>
                  <a:pt x="401981" y="34981"/>
                  <a:pt x="536557" y="0"/>
                </a:cubicBezTo>
                <a:cubicBezTo>
                  <a:pt x="671133" y="-34981"/>
                  <a:pt x="900001" y="52815"/>
                  <a:pt x="992342" y="0"/>
                </a:cubicBezTo>
                <a:cubicBezTo>
                  <a:pt x="1084684" y="-52815"/>
                  <a:pt x="1460266" y="46060"/>
                  <a:pt x="1650057" y="0"/>
                </a:cubicBezTo>
                <a:cubicBezTo>
                  <a:pt x="1839848" y="-46060"/>
                  <a:pt x="1929528" y="1617"/>
                  <a:pt x="2186613" y="0"/>
                </a:cubicBezTo>
                <a:cubicBezTo>
                  <a:pt x="2443698" y="-1617"/>
                  <a:pt x="2489817" y="54659"/>
                  <a:pt x="2723170" y="0"/>
                </a:cubicBezTo>
                <a:cubicBezTo>
                  <a:pt x="2956523" y="-54659"/>
                  <a:pt x="3135341" y="39417"/>
                  <a:pt x="3380885" y="0"/>
                </a:cubicBezTo>
                <a:cubicBezTo>
                  <a:pt x="3626429" y="-39417"/>
                  <a:pt x="3773067" y="32095"/>
                  <a:pt x="4038600" y="0"/>
                </a:cubicBezTo>
                <a:cubicBezTo>
                  <a:pt x="4084737" y="122875"/>
                  <a:pt x="4036370" y="270165"/>
                  <a:pt x="4038600" y="520999"/>
                </a:cubicBezTo>
                <a:cubicBezTo>
                  <a:pt x="4040830" y="771833"/>
                  <a:pt x="4031948" y="801113"/>
                  <a:pt x="4038600" y="1001921"/>
                </a:cubicBezTo>
                <a:cubicBezTo>
                  <a:pt x="3854577" y="1033529"/>
                  <a:pt x="3739265" y="988386"/>
                  <a:pt x="3542429" y="1001921"/>
                </a:cubicBezTo>
                <a:cubicBezTo>
                  <a:pt x="3345593" y="1015456"/>
                  <a:pt x="3134182" y="996604"/>
                  <a:pt x="2965486" y="1001921"/>
                </a:cubicBezTo>
                <a:cubicBezTo>
                  <a:pt x="2796790" y="1007238"/>
                  <a:pt x="2660643" y="941898"/>
                  <a:pt x="2428929" y="1001921"/>
                </a:cubicBezTo>
                <a:cubicBezTo>
                  <a:pt x="2197215" y="1061944"/>
                  <a:pt x="2080036" y="929879"/>
                  <a:pt x="1771215" y="1001921"/>
                </a:cubicBezTo>
                <a:cubicBezTo>
                  <a:pt x="1462394" y="1073963"/>
                  <a:pt x="1245765" y="927801"/>
                  <a:pt x="1113500" y="1001921"/>
                </a:cubicBezTo>
                <a:cubicBezTo>
                  <a:pt x="981236" y="1076041"/>
                  <a:pt x="759948" y="992942"/>
                  <a:pt x="617329" y="1001921"/>
                </a:cubicBezTo>
                <a:cubicBezTo>
                  <a:pt x="474710" y="1010900"/>
                  <a:pt x="228503" y="972097"/>
                  <a:pt x="0" y="1001921"/>
                </a:cubicBezTo>
                <a:cubicBezTo>
                  <a:pt x="-45782" y="856516"/>
                  <a:pt x="53645" y="637434"/>
                  <a:pt x="0" y="480922"/>
                </a:cubicBezTo>
                <a:cubicBezTo>
                  <a:pt x="-53645" y="324410"/>
                  <a:pt x="15431" y="161541"/>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Courier New" panose="02070309020205020404" pitchFamily="49" charset="0"/>
                <a:cs typeface="Courier New" panose="02070309020205020404" pitchFamily="49" charset="0"/>
              </a:rPr>
              <a:t>To select many items at the same time, pass the array of indexes in square brackets</a:t>
            </a:r>
          </a:p>
        </p:txBody>
      </p:sp>
      <p:pic>
        <p:nvPicPr>
          <p:cNvPr id="20" name="Picture 19">
            <a:extLst>
              <a:ext uri="{FF2B5EF4-FFF2-40B4-BE49-F238E27FC236}">
                <a16:creationId xmlns:a16="http://schemas.microsoft.com/office/drawing/2014/main" id="{A1C11745-0E7B-4E42-907D-E4746023AB19}"/>
              </a:ext>
            </a:extLst>
          </p:cNvPr>
          <p:cNvPicPr>
            <a:picLocks noChangeAspect="1"/>
          </p:cNvPicPr>
          <p:nvPr/>
        </p:nvPicPr>
        <p:blipFill>
          <a:blip r:embed="rId7"/>
          <a:stretch>
            <a:fillRect/>
          </a:stretch>
        </p:blipFill>
        <p:spPr>
          <a:xfrm>
            <a:off x="4572000" y="1747059"/>
            <a:ext cx="4391025" cy="1819275"/>
          </a:xfrm>
          <a:prstGeom prst="rect">
            <a:avLst/>
          </a:prstGeom>
        </p:spPr>
      </p:pic>
      <p:sp>
        <p:nvSpPr>
          <p:cNvPr id="21" name="Content Placeholder 2">
            <a:extLst>
              <a:ext uri="{FF2B5EF4-FFF2-40B4-BE49-F238E27FC236}">
                <a16:creationId xmlns:a16="http://schemas.microsoft.com/office/drawing/2014/main" id="{5184E214-3D58-40D2-A61A-6D2100A4CCDA}"/>
              </a:ext>
            </a:extLst>
          </p:cNvPr>
          <p:cNvSpPr txBox="1">
            <a:spLocks/>
          </p:cNvSpPr>
          <p:nvPr/>
        </p:nvSpPr>
        <p:spPr>
          <a:xfrm>
            <a:off x="285359" y="5313460"/>
            <a:ext cx="3649389" cy="1154757"/>
          </a:xfrm>
          <a:custGeom>
            <a:avLst/>
            <a:gdLst>
              <a:gd name="connsiteX0" fmla="*/ 0 w 3649389"/>
              <a:gd name="connsiteY0" fmla="*/ 0 h 1154757"/>
              <a:gd name="connsiteX1" fmla="*/ 448354 w 3649389"/>
              <a:gd name="connsiteY1" fmla="*/ 0 h 1154757"/>
              <a:gd name="connsiteX2" fmla="*/ 1006189 w 3649389"/>
              <a:gd name="connsiteY2" fmla="*/ 0 h 1154757"/>
              <a:gd name="connsiteX3" fmla="*/ 1491036 w 3649389"/>
              <a:gd name="connsiteY3" fmla="*/ 0 h 1154757"/>
              <a:gd name="connsiteX4" fmla="*/ 1939390 w 3649389"/>
              <a:gd name="connsiteY4" fmla="*/ 0 h 1154757"/>
              <a:gd name="connsiteX5" fmla="*/ 2497225 w 3649389"/>
              <a:gd name="connsiteY5" fmla="*/ 0 h 1154757"/>
              <a:gd name="connsiteX6" fmla="*/ 3018566 w 3649389"/>
              <a:gd name="connsiteY6" fmla="*/ 0 h 1154757"/>
              <a:gd name="connsiteX7" fmla="*/ 3649389 w 3649389"/>
              <a:gd name="connsiteY7" fmla="*/ 0 h 1154757"/>
              <a:gd name="connsiteX8" fmla="*/ 3649389 w 3649389"/>
              <a:gd name="connsiteY8" fmla="*/ 600474 h 1154757"/>
              <a:gd name="connsiteX9" fmla="*/ 3649389 w 3649389"/>
              <a:gd name="connsiteY9" fmla="*/ 1154757 h 1154757"/>
              <a:gd name="connsiteX10" fmla="*/ 3201035 w 3649389"/>
              <a:gd name="connsiteY10" fmla="*/ 1154757 h 1154757"/>
              <a:gd name="connsiteX11" fmla="*/ 2789176 w 3649389"/>
              <a:gd name="connsiteY11" fmla="*/ 1154757 h 1154757"/>
              <a:gd name="connsiteX12" fmla="*/ 2231341 w 3649389"/>
              <a:gd name="connsiteY12" fmla="*/ 1154757 h 1154757"/>
              <a:gd name="connsiteX13" fmla="*/ 1782987 w 3649389"/>
              <a:gd name="connsiteY13" fmla="*/ 1154757 h 1154757"/>
              <a:gd name="connsiteX14" fmla="*/ 1225152 w 3649389"/>
              <a:gd name="connsiteY14" fmla="*/ 1154757 h 1154757"/>
              <a:gd name="connsiteX15" fmla="*/ 630823 w 3649389"/>
              <a:gd name="connsiteY15" fmla="*/ 1154757 h 1154757"/>
              <a:gd name="connsiteX16" fmla="*/ 0 w 3649389"/>
              <a:gd name="connsiteY16" fmla="*/ 1154757 h 1154757"/>
              <a:gd name="connsiteX17" fmla="*/ 0 w 3649389"/>
              <a:gd name="connsiteY17" fmla="*/ 554283 h 1154757"/>
              <a:gd name="connsiteX18" fmla="*/ 0 w 3649389"/>
              <a:gd name="connsiteY18" fmla="*/ 0 h 115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49389" h="1154757" fill="none" extrusionOk="0">
                <a:moveTo>
                  <a:pt x="0" y="0"/>
                </a:moveTo>
                <a:cubicBezTo>
                  <a:pt x="197630" y="-22224"/>
                  <a:pt x="268445" y="23342"/>
                  <a:pt x="448354" y="0"/>
                </a:cubicBezTo>
                <a:cubicBezTo>
                  <a:pt x="628263" y="-23342"/>
                  <a:pt x="742038" y="31030"/>
                  <a:pt x="1006189" y="0"/>
                </a:cubicBezTo>
                <a:cubicBezTo>
                  <a:pt x="1270340" y="-31030"/>
                  <a:pt x="1279845" y="9334"/>
                  <a:pt x="1491036" y="0"/>
                </a:cubicBezTo>
                <a:cubicBezTo>
                  <a:pt x="1702227" y="-9334"/>
                  <a:pt x="1718636" y="44421"/>
                  <a:pt x="1939390" y="0"/>
                </a:cubicBezTo>
                <a:cubicBezTo>
                  <a:pt x="2160144" y="-44421"/>
                  <a:pt x="2348767" y="11237"/>
                  <a:pt x="2497225" y="0"/>
                </a:cubicBezTo>
                <a:cubicBezTo>
                  <a:pt x="2645684" y="-11237"/>
                  <a:pt x="2870484" y="2109"/>
                  <a:pt x="3018566" y="0"/>
                </a:cubicBezTo>
                <a:cubicBezTo>
                  <a:pt x="3166648" y="-2109"/>
                  <a:pt x="3436996" y="25200"/>
                  <a:pt x="3649389" y="0"/>
                </a:cubicBezTo>
                <a:cubicBezTo>
                  <a:pt x="3711597" y="183355"/>
                  <a:pt x="3631585" y="324163"/>
                  <a:pt x="3649389" y="600474"/>
                </a:cubicBezTo>
                <a:cubicBezTo>
                  <a:pt x="3667193" y="876785"/>
                  <a:pt x="3596973" y="942550"/>
                  <a:pt x="3649389" y="1154757"/>
                </a:cubicBezTo>
                <a:cubicBezTo>
                  <a:pt x="3553514" y="1189629"/>
                  <a:pt x="3361920" y="1128162"/>
                  <a:pt x="3201035" y="1154757"/>
                </a:cubicBezTo>
                <a:cubicBezTo>
                  <a:pt x="3040150" y="1181352"/>
                  <a:pt x="2887149" y="1135488"/>
                  <a:pt x="2789176" y="1154757"/>
                </a:cubicBezTo>
                <a:cubicBezTo>
                  <a:pt x="2691203" y="1174026"/>
                  <a:pt x="2362910" y="1105782"/>
                  <a:pt x="2231341" y="1154757"/>
                </a:cubicBezTo>
                <a:cubicBezTo>
                  <a:pt x="2099772" y="1203732"/>
                  <a:pt x="1992691" y="1141280"/>
                  <a:pt x="1782987" y="1154757"/>
                </a:cubicBezTo>
                <a:cubicBezTo>
                  <a:pt x="1573283" y="1168234"/>
                  <a:pt x="1466546" y="1094638"/>
                  <a:pt x="1225152" y="1154757"/>
                </a:cubicBezTo>
                <a:cubicBezTo>
                  <a:pt x="983759" y="1214876"/>
                  <a:pt x="921305" y="1120220"/>
                  <a:pt x="630823" y="1154757"/>
                </a:cubicBezTo>
                <a:cubicBezTo>
                  <a:pt x="340341" y="1189294"/>
                  <a:pt x="187605" y="1100403"/>
                  <a:pt x="0" y="1154757"/>
                </a:cubicBezTo>
                <a:cubicBezTo>
                  <a:pt x="-3271" y="998783"/>
                  <a:pt x="62502" y="812684"/>
                  <a:pt x="0" y="554283"/>
                </a:cubicBezTo>
                <a:cubicBezTo>
                  <a:pt x="-62502" y="295882"/>
                  <a:pt x="15684" y="254624"/>
                  <a:pt x="0" y="0"/>
                </a:cubicBezTo>
                <a:close/>
              </a:path>
              <a:path w="3649389" h="1154757" stroke="0" extrusionOk="0">
                <a:moveTo>
                  <a:pt x="0" y="0"/>
                </a:moveTo>
                <a:cubicBezTo>
                  <a:pt x="131767" y="-49920"/>
                  <a:pt x="254993" y="1674"/>
                  <a:pt x="484847" y="0"/>
                </a:cubicBezTo>
                <a:cubicBezTo>
                  <a:pt x="714701" y="-1674"/>
                  <a:pt x="758425" y="30312"/>
                  <a:pt x="896707" y="0"/>
                </a:cubicBezTo>
                <a:cubicBezTo>
                  <a:pt x="1034989" y="-30312"/>
                  <a:pt x="1206347" y="10534"/>
                  <a:pt x="1491036" y="0"/>
                </a:cubicBezTo>
                <a:cubicBezTo>
                  <a:pt x="1775725" y="-10534"/>
                  <a:pt x="1774624" y="42573"/>
                  <a:pt x="1975883" y="0"/>
                </a:cubicBezTo>
                <a:cubicBezTo>
                  <a:pt x="2177142" y="-42573"/>
                  <a:pt x="2353464" y="37825"/>
                  <a:pt x="2460731" y="0"/>
                </a:cubicBezTo>
                <a:cubicBezTo>
                  <a:pt x="2567998" y="-37825"/>
                  <a:pt x="2929154" y="33176"/>
                  <a:pt x="3055060" y="0"/>
                </a:cubicBezTo>
                <a:cubicBezTo>
                  <a:pt x="3180966" y="-33176"/>
                  <a:pt x="3409359" y="56540"/>
                  <a:pt x="3649389" y="0"/>
                </a:cubicBezTo>
                <a:cubicBezTo>
                  <a:pt x="3696622" y="122555"/>
                  <a:pt x="3646302" y="407807"/>
                  <a:pt x="3649389" y="600474"/>
                </a:cubicBezTo>
                <a:cubicBezTo>
                  <a:pt x="3652476" y="793141"/>
                  <a:pt x="3626186" y="906050"/>
                  <a:pt x="3649389" y="1154757"/>
                </a:cubicBezTo>
                <a:cubicBezTo>
                  <a:pt x="3427557" y="1155942"/>
                  <a:pt x="3337500" y="1119517"/>
                  <a:pt x="3201035" y="1154757"/>
                </a:cubicBezTo>
                <a:cubicBezTo>
                  <a:pt x="3064570" y="1189997"/>
                  <a:pt x="2936904" y="1105149"/>
                  <a:pt x="2679694" y="1154757"/>
                </a:cubicBezTo>
                <a:cubicBezTo>
                  <a:pt x="2422484" y="1204365"/>
                  <a:pt x="2295646" y="1131932"/>
                  <a:pt x="2194847" y="1154757"/>
                </a:cubicBezTo>
                <a:cubicBezTo>
                  <a:pt x="2094048" y="1177582"/>
                  <a:pt x="1779084" y="1128989"/>
                  <a:pt x="1600518" y="1154757"/>
                </a:cubicBezTo>
                <a:cubicBezTo>
                  <a:pt x="1421952" y="1180525"/>
                  <a:pt x="1186698" y="1126689"/>
                  <a:pt x="1006189" y="1154757"/>
                </a:cubicBezTo>
                <a:cubicBezTo>
                  <a:pt x="825680" y="1182825"/>
                  <a:pt x="718098" y="1137415"/>
                  <a:pt x="557835" y="1154757"/>
                </a:cubicBezTo>
                <a:cubicBezTo>
                  <a:pt x="397572" y="1172099"/>
                  <a:pt x="273616" y="1149371"/>
                  <a:pt x="0" y="1154757"/>
                </a:cubicBezTo>
                <a:cubicBezTo>
                  <a:pt x="-4705" y="863781"/>
                  <a:pt x="52178" y="679463"/>
                  <a:pt x="0" y="554283"/>
                </a:cubicBezTo>
                <a:cubicBezTo>
                  <a:pt x="-52178" y="429103"/>
                  <a:pt x="65281" y="212830"/>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Courier New" panose="02070309020205020404" pitchFamily="49" charset="0"/>
                <a:cs typeface="Courier New" panose="02070309020205020404" pitchFamily="49" charset="0"/>
              </a:rPr>
              <a:t>In this bidimensional matrix, we extract the element of the third column in the second row by inserting the pair [1, 2].</a:t>
            </a:r>
          </a:p>
        </p:txBody>
      </p:sp>
      <p:pic>
        <p:nvPicPr>
          <p:cNvPr id="29" name="Picture 28">
            <a:extLst>
              <a:ext uri="{FF2B5EF4-FFF2-40B4-BE49-F238E27FC236}">
                <a16:creationId xmlns:a16="http://schemas.microsoft.com/office/drawing/2014/main" id="{A8D2FEE9-A962-47A5-BCFD-210761B70C2B}"/>
              </a:ext>
            </a:extLst>
          </p:cNvPr>
          <p:cNvPicPr>
            <a:picLocks noChangeAspect="1"/>
          </p:cNvPicPr>
          <p:nvPr/>
        </p:nvPicPr>
        <p:blipFill>
          <a:blip r:embed="rId8"/>
          <a:stretch>
            <a:fillRect/>
          </a:stretch>
        </p:blipFill>
        <p:spPr>
          <a:xfrm>
            <a:off x="4211960" y="5229200"/>
            <a:ext cx="3744416" cy="1154757"/>
          </a:xfrm>
          <a:prstGeom prst="rect">
            <a:avLst/>
          </a:prstGeom>
        </p:spPr>
      </p:pic>
    </p:spTree>
    <p:extLst>
      <p:ext uri="{BB962C8B-B14F-4D97-AF65-F5344CB8AC3E}">
        <p14:creationId xmlns:p14="http://schemas.microsoft.com/office/powerpoint/2010/main" val="157767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814B-D256-4171-AB27-4709B227B901}"/>
              </a:ext>
            </a:extLst>
          </p:cNvPr>
          <p:cNvSpPr>
            <a:spLocks noGrp="1"/>
          </p:cNvSpPr>
          <p:nvPr>
            <p:ph type="title"/>
          </p:nvPr>
        </p:nvSpPr>
        <p:spPr>
          <a:xfrm>
            <a:off x="457200" y="43594"/>
            <a:ext cx="8229600" cy="323850"/>
          </a:xfrm>
        </p:spPr>
        <p:txBody>
          <a:bodyPr>
            <a:normAutofit fontScale="90000"/>
          </a:bodyPr>
          <a:lstStyle/>
          <a:p>
            <a:r>
              <a:rPr lang="en-GB" dirty="0"/>
              <a:t>Array slicing</a:t>
            </a:r>
          </a:p>
        </p:txBody>
      </p:sp>
      <p:sp>
        <p:nvSpPr>
          <p:cNvPr id="3" name="Content Placeholder 2">
            <a:extLst>
              <a:ext uri="{FF2B5EF4-FFF2-40B4-BE49-F238E27FC236}">
                <a16:creationId xmlns:a16="http://schemas.microsoft.com/office/drawing/2014/main" id="{1F5E7CA5-B3BB-4E19-8973-BB6518AFB68C}"/>
              </a:ext>
            </a:extLst>
          </p:cNvPr>
          <p:cNvSpPr>
            <a:spLocks noGrp="1"/>
          </p:cNvSpPr>
          <p:nvPr>
            <p:ph sz="half" idx="1"/>
          </p:nvPr>
        </p:nvSpPr>
        <p:spPr>
          <a:xfrm>
            <a:off x="133885" y="903039"/>
            <a:ext cx="2386608" cy="2675229"/>
          </a:xfrm>
          <a:ln>
            <a:solidFill>
              <a:schemeClr val="tx2"/>
            </a:solidFill>
            <a:prstDash val="dashDot"/>
          </a:ln>
        </p:spPr>
        <p:txBody>
          <a:bodyPr>
            <a:normAutofit fontScale="92500" lnSpcReduction="10000"/>
          </a:bodyPr>
          <a:lstStyle/>
          <a:p>
            <a:pPr marL="0" indent="0">
              <a:buNone/>
            </a:pPr>
            <a:r>
              <a:rPr lang="en-GB" sz="1600" dirty="0">
                <a:latin typeface="Courier New" panose="02070309020205020404" pitchFamily="49" charset="0"/>
                <a:cs typeface="Courier New" panose="02070309020205020404" pitchFamily="49" charset="0"/>
              </a:rPr>
              <a:t>In </a:t>
            </a:r>
            <a:r>
              <a:rPr lang="en-GB" sz="1600" dirty="0" err="1">
                <a:latin typeface="Courier New" panose="02070309020205020404" pitchFamily="49" charset="0"/>
                <a:cs typeface="Courier New" panose="02070309020205020404" pitchFamily="49" charset="0"/>
              </a:rPr>
              <a:t>numpy</a:t>
            </a:r>
            <a:r>
              <a:rPr lang="en-GB" sz="1600" dirty="0">
                <a:latin typeface="Courier New" panose="02070309020205020404" pitchFamily="49" charset="0"/>
                <a:cs typeface="Courier New" panose="02070309020205020404" pitchFamily="49" charset="0"/>
              </a:rPr>
              <a:t>, we can create new arrays by slicing an existing array.</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We must use the slice syntax which is a sequence of numbers separated by colons (:) within square brackets.</a:t>
            </a:r>
          </a:p>
        </p:txBody>
      </p:sp>
      <p:pic>
        <p:nvPicPr>
          <p:cNvPr id="8" name="Picture 7">
            <a:extLst>
              <a:ext uri="{FF2B5EF4-FFF2-40B4-BE49-F238E27FC236}">
                <a16:creationId xmlns:a16="http://schemas.microsoft.com/office/drawing/2014/main" id="{89035A9C-F310-4AF5-853E-A671395DF820}"/>
              </a:ext>
            </a:extLst>
          </p:cNvPr>
          <p:cNvPicPr>
            <a:picLocks noChangeAspect="1"/>
          </p:cNvPicPr>
          <p:nvPr/>
        </p:nvPicPr>
        <p:blipFill>
          <a:blip r:embed="rId2"/>
          <a:stretch>
            <a:fillRect/>
          </a:stretch>
        </p:blipFill>
        <p:spPr>
          <a:xfrm>
            <a:off x="2665562" y="844556"/>
            <a:ext cx="3314700" cy="5478785"/>
          </a:xfrm>
          <a:prstGeom prst="rect">
            <a:avLst/>
          </a:prstGeom>
        </p:spPr>
      </p:pic>
      <p:pic>
        <p:nvPicPr>
          <p:cNvPr id="10" name="Picture 9">
            <a:extLst>
              <a:ext uri="{FF2B5EF4-FFF2-40B4-BE49-F238E27FC236}">
                <a16:creationId xmlns:a16="http://schemas.microsoft.com/office/drawing/2014/main" id="{1DB84EA1-9961-4D9A-88DB-CB182421E530}"/>
              </a:ext>
            </a:extLst>
          </p:cNvPr>
          <p:cNvPicPr>
            <a:picLocks noChangeAspect="1"/>
          </p:cNvPicPr>
          <p:nvPr/>
        </p:nvPicPr>
        <p:blipFill>
          <a:blip r:embed="rId3"/>
          <a:stretch>
            <a:fillRect/>
          </a:stretch>
        </p:blipFill>
        <p:spPr>
          <a:xfrm>
            <a:off x="4916661" y="1265008"/>
            <a:ext cx="1685925" cy="323850"/>
          </a:xfrm>
          <a:prstGeom prst="rect">
            <a:avLst/>
          </a:prstGeom>
        </p:spPr>
      </p:pic>
      <p:pic>
        <p:nvPicPr>
          <p:cNvPr id="12" name="Picture 11">
            <a:extLst>
              <a:ext uri="{FF2B5EF4-FFF2-40B4-BE49-F238E27FC236}">
                <a16:creationId xmlns:a16="http://schemas.microsoft.com/office/drawing/2014/main" id="{64225B39-E0F2-4FBB-A39E-CF123B712B3C}"/>
              </a:ext>
            </a:extLst>
          </p:cNvPr>
          <p:cNvPicPr>
            <a:picLocks noChangeAspect="1"/>
          </p:cNvPicPr>
          <p:nvPr/>
        </p:nvPicPr>
        <p:blipFill>
          <a:blip r:embed="rId4"/>
          <a:stretch>
            <a:fillRect/>
          </a:stretch>
        </p:blipFill>
        <p:spPr>
          <a:xfrm>
            <a:off x="4916661" y="1699843"/>
            <a:ext cx="942975" cy="285750"/>
          </a:xfrm>
          <a:prstGeom prst="rect">
            <a:avLst/>
          </a:prstGeom>
        </p:spPr>
      </p:pic>
      <p:pic>
        <p:nvPicPr>
          <p:cNvPr id="14" name="Picture 13">
            <a:extLst>
              <a:ext uri="{FF2B5EF4-FFF2-40B4-BE49-F238E27FC236}">
                <a16:creationId xmlns:a16="http://schemas.microsoft.com/office/drawing/2014/main" id="{3C855493-6378-4745-8799-7AD249434903}"/>
              </a:ext>
            </a:extLst>
          </p:cNvPr>
          <p:cNvPicPr>
            <a:picLocks noChangeAspect="1"/>
          </p:cNvPicPr>
          <p:nvPr/>
        </p:nvPicPr>
        <p:blipFill>
          <a:blip r:embed="rId5"/>
          <a:stretch>
            <a:fillRect/>
          </a:stretch>
        </p:blipFill>
        <p:spPr>
          <a:xfrm>
            <a:off x="4967932" y="2049883"/>
            <a:ext cx="676275" cy="314325"/>
          </a:xfrm>
          <a:prstGeom prst="rect">
            <a:avLst/>
          </a:prstGeom>
        </p:spPr>
      </p:pic>
      <p:pic>
        <p:nvPicPr>
          <p:cNvPr id="16" name="Picture 15">
            <a:extLst>
              <a:ext uri="{FF2B5EF4-FFF2-40B4-BE49-F238E27FC236}">
                <a16:creationId xmlns:a16="http://schemas.microsoft.com/office/drawing/2014/main" id="{5199ED50-36FA-4709-BB8B-97985F5A026E}"/>
              </a:ext>
            </a:extLst>
          </p:cNvPr>
          <p:cNvPicPr>
            <a:picLocks noChangeAspect="1"/>
          </p:cNvPicPr>
          <p:nvPr/>
        </p:nvPicPr>
        <p:blipFill>
          <a:blip r:embed="rId6"/>
          <a:stretch>
            <a:fillRect/>
          </a:stretch>
        </p:blipFill>
        <p:spPr>
          <a:xfrm>
            <a:off x="4945236" y="2468088"/>
            <a:ext cx="914400" cy="295275"/>
          </a:xfrm>
          <a:prstGeom prst="rect">
            <a:avLst/>
          </a:prstGeom>
        </p:spPr>
      </p:pic>
      <p:pic>
        <p:nvPicPr>
          <p:cNvPr id="18" name="Picture 17">
            <a:extLst>
              <a:ext uri="{FF2B5EF4-FFF2-40B4-BE49-F238E27FC236}">
                <a16:creationId xmlns:a16="http://schemas.microsoft.com/office/drawing/2014/main" id="{CB5E803C-A4B7-4309-8244-24C2C25D026B}"/>
              </a:ext>
            </a:extLst>
          </p:cNvPr>
          <p:cNvPicPr>
            <a:picLocks noChangeAspect="1"/>
          </p:cNvPicPr>
          <p:nvPr/>
        </p:nvPicPr>
        <p:blipFill>
          <a:blip r:embed="rId6"/>
          <a:stretch>
            <a:fillRect/>
          </a:stretch>
        </p:blipFill>
        <p:spPr>
          <a:xfrm>
            <a:off x="4945236" y="2858432"/>
            <a:ext cx="914400" cy="295275"/>
          </a:xfrm>
          <a:prstGeom prst="rect">
            <a:avLst/>
          </a:prstGeom>
        </p:spPr>
      </p:pic>
      <p:pic>
        <p:nvPicPr>
          <p:cNvPr id="20" name="Picture 19">
            <a:extLst>
              <a:ext uri="{FF2B5EF4-FFF2-40B4-BE49-F238E27FC236}">
                <a16:creationId xmlns:a16="http://schemas.microsoft.com/office/drawing/2014/main" id="{C8FADD87-2889-4DAE-AF1E-5017205E34EE}"/>
              </a:ext>
            </a:extLst>
          </p:cNvPr>
          <p:cNvPicPr>
            <a:picLocks noChangeAspect="1"/>
          </p:cNvPicPr>
          <p:nvPr/>
        </p:nvPicPr>
        <p:blipFill>
          <a:blip r:embed="rId7"/>
          <a:stretch>
            <a:fillRect/>
          </a:stretch>
        </p:blipFill>
        <p:spPr>
          <a:xfrm>
            <a:off x="4534496" y="3260399"/>
            <a:ext cx="1400175" cy="266700"/>
          </a:xfrm>
          <a:prstGeom prst="rect">
            <a:avLst/>
          </a:prstGeom>
        </p:spPr>
      </p:pic>
      <p:pic>
        <p:nvPicPr>
          <p:cNvPr id="22" name="Picture 21">
            <a:extLst>
              <a:ext uri="{FF2B5EF4-FFF2-40B4-BE49-F238E27FC236}">
                <a16:creationId xmlns:a16="http://schemas.microsoft.com/office/drawing/2014/main" id="{7B4C0814-080B-4C1E-80F7-9A5CC30975BD}"/>
              </a:ext>
            </a:extLst>
          </p:cNvPr>
          <p:cNvPicPr>
            <a:picLocks noChangeAspect="1"/>
          </p:cNvPicPr>
          <p:nvPr/>
        </p:nvPicPr>
        <p:blipFill>
          <a:blip r:embed="rId8"/>
          <a:stretch>
            <a:fillRect/>
          </a:stretch>
        </p:blipFill>
        <p:spPr>
          <a:xfrm>
            <a:off x="4974096" y="4507165"/>
            <a:ext cx="1143000" cy="533400"/>
          </a:xfrm>
          <a:prstGeom prst="rect">
            <a:avLst/>
          </a:prstGeom>
        </p:spPr>
      </p:pic>
      <p:pic>
        <p:nvPicPr>
          <p:cNvPr id="26" name="Picture 25">
            <a:extLst>
              <a:ext uri="{FF2B5EF4-FFF2-40B4-BE49-F238E27FC236}">
                <a16:creationId xmlns:a16="http://schemas.microsoft.com/office/drawing/2014/main" id="{411F2458-3300-4A71-A80E-148B8BC17B64}"/>
              </a:ext>
            </a:extLst>
          </p:cNvPr>
          <p:cNvPicPr>
            <a:picLocks noChangeAspect="1"/>
          </p:cNvPicPr>
          <p:nvPr/>
        </p:nvPicPr>
        <p:blipFill>
          <a:blip r:embed="rId9"/>
          <a:stretch>
            <a:fillRect/>
          </a:stretch>
        </p:blipFill>
        <p:spPr>
          <a:xfrm>
            <a:off x="5029796" y="5156430"/>
            <a:ext cx="904875" cy="266700"/>
          </a:xfrm>
          <a:prstGeom prst="rect">
            <a:avLst/>
          </a:prstGeom>
        </p:spPr>
      </p:pic>
      <p:pic>
        <p:nvPicPr>
          <p:cNvPr id="28" name="Picture 27">
            <a:extLst>
              <a:ext uri="{FF2B5EF4-FFF2-40B4-BE49-F238E27FC236}">
                <a16:creationId xmlns:a16="http://schemas.microsoft.com/office/drawing/2014/main" id="{913F0DBD-071C-4139-88DB-43529A2D1B4F}"/>
              </a:ext>
            </a:extLst>
          </p:cNvPr>
          <p:cNvPicPr>
            <a:picLocks noChangeAspect="1"/>
          </p:cNvPicPr>
          <p:nvPr/>
        </p:nvPicPr>
        <p:blipFill>
          <a:blip r:embed="rId10"/>
          <a:stretch>
            <a:fillRect/>
          </a:stretch>
        </p:blipFill>
        <p:spPr>
          <a:xfrm>
            <a:off x="4988235" y="5497968"/>
            <a:ext cx="876300" cy="357009"/>
          </a:xfrm>
          <a:prstGeom prst="rect">
            <a:avLst/>
          </a:prstGeom>
        </p:spPr>
      </p:pic>
      <p:pic>
        <p:nvPicPr>
          <p:cNvPr id="30" name="Picture 29">
            <a:extLst>
              <a:ext uri="{FF2B5EF4-FFF2-40B4-BE49-F238E27FC236}">
                <a16:creationId xmlns:a16="http://schemas.microsoft.com/office/drawing/2014/main" id="{877366D2-F69B-415B-8264-C8B9E7881F85}"/>
              </a:ext>
            </a:extLst>
          </p:cNvPr>
          <p:cNvPicPr>
            <a:picLocks noChangeAspect="1"/>
          </p:cNvPicPr>
          <p:nvPr/>
        </p:nvPicPr>
        <p:blipFill>
          <a:blip r:embed="rId11"/>
          <a:stretch>
            <a:fillRect/>
          </a:stretch>
        </p:blipFill>
        <p:spPr>
          <a:xfrm>
            <a:off x="5014392" y="5920166"/>
            <a:ext cx="952500" cy="403175"/>
          </a:xfrm>
          <a:prstGeom prst="rect">
            <a:avLst/>
          </a:prstGeom>
        </p:spPr>
      </p:pic>
      <p:sp>
        <p:nvSpPr>
          <p:cNvPr id="31" name="TextBox 30">
            <a:extLst>
              <a:ext uri="{FF2B5EF4-FFF2-40B4-BE49-F238E27FC236}">
                <a16:creationId xmlns:a16="http://schemas.microsoft.com/office/drawing/2014/main" id="{2504170D-A0CD-43F5-9B3D-1EE3BF5406F7}"/>
              </a:ext>
            </a:extLst>
          </p:cNvPr>
          <p:cNvSpPr txBox="1"/>
          <p:nvPr/>
        </p:nvSpPr>
        <p:spPr>
          <a:xfrm>
            <a:off x="5956920" y="1708091"/>
            <a:ext cx="2088232" cy="246221"/>
          </a:xfrm>
          <a:prstGeom prst="rect">
            <a:avLst/>
          </a:prstGeom>
          <a:noFill/>
          <a:ln>
            <a:solidFill>
              <a:srgbClr val="7030A0"/>
            </a:solidFill>
            <a:prstDash val="dash"/>
          </a:ln>
        </p:spPr>
        <p:txBody>
          <a:bodyPr wrap="square" rtlCol="0">
            <a:spAutoFit/>
          </a:bodyPr>
          <a:lstStyle/>
          <a:p>
            <a:r>
              <a:rPr lang="en-GB" sz="1000" dirty="0"/>
              <a:t>Extract from 3</a:t>
            </a:r>
            <a:r>
              <a:rPr lang="en-GB" sz="1000" baseline="30000" dirty="0"/>
              <a:t>rd</a:t>
            </a:r>
            <a:r>
              <a:rPr lang="en-GB" sz="1000" dirty="0"/>
              <a:t> element to 5th </a:t>
            </a:r>
          </a:p>
        </p:txBody>
      </p:sp>
      <p:sp>
        <p:nvSpPr>
          <p:cNvPr id="32" name="TextBox 31">
            <a:extLst>
              <a:ext uri="{FF2B5EF4-FFF2-40B4-BE49-F238E27FC236}">
                <a16:creationId xmlns:a16="http://schemas.microsoft.com/office/drawing/2014/main" id="{113D6B42-D15E-4D66-A999-86953707B321}"/>
              </a:ext>
            </a:extLst>
          </p:cNvPr>
          <p:cNvSpPr txBox="1"/>
          <p:nvPr/>
        </p:nvSpPr>
        <p:spPr>
          <a:xfrm>
            <a:off x="5966892" y="2023070"/>
            <a:ext cx="3198787" cy="246221"/>
          </a:xfrm>
          <a:prstGeom prst="rect">
            <a:avLst/>
          </a:prstGeom>
          <a:noFill/>
          <a:ln>
            <a:solidFill>
              <a:srgbClr val="00B050"/>
            </a:solidFill>
            <a:prstDash val="dashDot"/>
            <a:extLst>
              <a:ext uri="{C807C97D-BFC1-408E-A445-0C87EB9F89A2}">
                <ask:lineSketchStyleProps xmlns:ask="http://schemas.microsoft.com/office/drawing/2018/sketchyshapes" sd="1219033472">
                  <a:custGeom>
                    <a:avLst/>
                    <a:gdLst>
                      <a:gd name="connsiteX0" fmla="*/ 0 w 3198787"/>
                      <a:gd name="connsiteY0" fmla="*/ 0 h 246221"/>
                      <a:gd name="connsiteX1" fmla="*/ 3198787 w 3198787"/>
                      <a:gd name="connsiteY1" fmla="*/ 0 h 246221"/>
                      <a:gd name="connsiteX2" fmla="*/ 3198787 w 3198787"/>
                      <a:gd name="connsiteY2" fmla="*/ 246221 h 246221"/>
                      <a:gd name="connsiteX3" fmla="*/ 0 w 3198787"/>
                      <a:gd name="connsiteY3" fmla="*/ 246221 h 246221"/>
                      <a:gd name="connsiteX4" fmla="*/ 0 w 3198787"/>
                      <a:gd name="connsiteY4" fmla="*/ 0 h 246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787" h="246221" extrusionOk="0">
                        <a:moveTo>
                          <a:pt x="0" y="0"/>
                        </a:moveTo>
                        <a:cubicBezTo>
                          <a:pt x="1346442" y="118645"/>
                          <a:pt x="2627831" y="116012"/>
                          <a:pt x="3198787" y="0"/>
                        </a:cubicBezTo>
                        <a:cubicBezTo>
                          <a:pt x="3205727" y="100645"/>
                          <a:pt x="3203872" y="179643"/>
                          <a:pt x="3198787" y="246221"/>
                        </a:cubicBezTo>
                        <a:cubicBezTo>
                          <a:pt x="2565293" y="380821"/>
                          <a:pt x="1194390" y="89025"/>
                          <a:pt x="0" y="246221"/>
                        </a:cubicBezTo>
                        <a:cubicBezTo>
                          <a:pt x="-13414" y="218582"/>
                          <a:pt x="6030" y="36364"/>
                          <a:pt x="0" y="0"/>
                        </a:cubicBezTo>
                        <a:close/>
                      </a:path>
                    </a:pathLst>
                  </a:custGeom>
                  <ask:type>
                    <ask:lineSketchNone/>
                  </ask:type>
                </ask:lineSketchStyleProps>
              </a:ext>
            </a:extLst>
          </a:ln>
        </p:spPr>
        <p:txBody>
          <a:bodyPr wrap="square" rtlCol="0">
            <a:spAutoFit/>
          </a:bodyPr>
          <a:lstStyle/>
          <a:p>
            <a:r>
              <a:rPr lang="en-GB" sz="1000" dirty="0"/>
              <a:t>Extract an item, skip a specific number, extract next &amp; skip </a:t>
            </a:r>
          </a:p>
        </p:txBody>
      </p:sp>
      <p:sp>
        <p:nvSpPr>
          <p:cNvPr id="33" name="TextBox 32">
            <a:extLst>
              <a:ext uri="{FF2B5EF4-FFF2-40B4-BE49-F238E27FC236}">
                <a16:creationId xmlns:a16="http://schemas.microsoft.com/office/drawing/2014/main" id="{0A0AB601-57F4-4F41-8683-2751E49B6334}"/>
              </a:ext>
            </a:extLst>
          </p:cNvPr>
          <p:cNvSpPr txBox="1"/>
          <p:nvPr/>
        </p:nvSpPr>
        <p:spPr>
          <a:xfrm>
            <a:off x="6012160" y="2585760"/>
            <a:ext cx="3131840" cy="400110"/>
          </a:xfrm>
          <a:custGeom>
            <a:avLst/>
            <a:gdLst>
              <a:gd name="connsiteX0" fmla="*/ 0 w 3131840"/>
              <a:gd name="connsiteY0" fmla="*/ 0 h 400110"/>
              <a:gd name="connsiteX1" fmla="*/ 490655 w 3131840"/>
              <a:gd name="connsiteY1" fmla="*/ 0 h 400110"/>
              <a:gd name="connsiteX2" fmla="*/ 918673 w 3131840"/>
              <a:gd name="connsiteY2" fmla="*/ 0 h 400110"/>
              <a:gd name="connsiteX3" fmla="*/ 1503283 w 3131840"/>
              <a:gd name="connsiteY3" fmla="*/ 0 h 400110"/>
              <a:gd name="connsiteX4" fmla="*/ 1993938 w 3131840"/>
              <a:gd name="connsiteY4" fmla="*/ 0 h 400110"/>
              <a:gd name="connsiteX5" fmla="*/ 2484593 w 3131840"/>
              <a:gd name="connsiteY5" fmla="*/ 0 h 400110"/>
              <a:gd name="connsiteX6" fmla="*/ 3131840 w 3131840"/>
              <a:gd name="connsiteY6" fmla="*/ 0 h 400110"/>
              <a:gd name="connsiteX7" fmla="*/ 3131840 w 3131840"/>
              <a:gd name="connsiteY7" fmla="*/ 400110 h 400110"/>
              <a:gd name="connsiteX8" fmla="*/ 2609867 w 3131840"/>
              <a:gd name="connsiteY8" fmla="*/ 400110 h 400110"/>
              <a:gd name="connsiteX9" fmla="*/ 2181849 w 3131840"/>
              <a:gd name="connsiteY9" fmla="*/ 400110 h 400110"/>
              <a:gd name="connsiteX10" fmla="*/ 1659875 w 3131840"/>
              <a:gd name="connsiteY10" fmla="*/ 400110 h 400110"/>
              <a:gd name="connsiteX11" fmla="*/ 1137902 w 3131840"/>
              <a:gd name="connsiteY11" fmla="*/ 400110 h 400110"/>
              <a:gd name="connsiteX12" fmla="*/ 647247 w 3131840"/>
              <a:gd name="connsiteY12" fmla="*/ 400110 h 400110"/>
              <a:gd name="connsiteX13" fmla="*/ 0 w 3131840"/>
              <a:gd name="connsiteY13" fmla="*/ 400110 h 400110"/>
              <a:gd name="connsiteX14" fmla="*/ 0 w 3131840"/>
              <a:gd name="connsiteY14"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31840" h="400110" extrusionOk="0">
                <a:moveTo>
                  <a:pt x="0" y="0"/>
                </a:moveTo>
                <a:cubicBezTo>
                  <a:pt x="200766" y="-43488"/>
                  <a:pt x="302025" y="26199"/>
                  <a:pt x="490655" y="0"/>
                </a:cubicBezTo>
                <a:cubicBezTo>
                  <a:pt x="679286" y="-26199"/>
                  <a:pt x="781874" y="45398"/>
                  <a:pt x="918673" y="0"/>
                </a:cubicBezTo>
                <a:cubicBezTo>
                  <a:pt x="1055472" y="-45398"/>
                  <a:pt x="1350210" y="36613"/>
                  <a:pt x="1503283" y="0"/>
                </a:cubicBezTo>
                <a:cubicBezTo>
                  <a:pt x="1656356" y="-36613"/>
                  <a:pt x="1814394" y="32786"/>
                  <a:pt x="1993938" y="0"/>
                </a:cubicBezTo>
                <a:cubicBezTo>
                  <a:pt x="2173482" y="-32786"/>
                  <a:pt x="2360531" y="32328"/>
                  <a:pt x="2484593" y="0"/>
                </a:cubicBezTo>
                <a:cubicBezTo>
                  <a:pt x="2608656" y="-32328"/>
                  <a:pt x="2962850" y="31120"/>
                  <a:pt x="3131840" y="0"/>
                </a:cubicBezTo>
                <a:cubicBezTo>
                  <a:pt x="3136043" y="192257"/>
                  <a:pt x="3119507" y="226062"/>
                  <a:pt x="3131840" y="400110"/>
                </a:cubicBezTo>
                <a:cubicBezTo>
                  <a:pt x="2872899" y="414435"/>
                  <a:pt x="2761516" y="353795"/>
                  <a:pt x="2609867" y="400110"/>
                </a:cubicBezTo>
                <a:cubicBezTo>
                  <a:pt x="2458218" y="446425"/>
                  <a:pt x="2289765" y="370729"/>
                  <a:pt x="2181849" y="400110"/>
                </a:cubicBezTo>
                <a:cubicBezTo>
                  <a:pt x="2073933" y="429491"/>
                  <a:pt x="1902633" y="373757"/>
                  <a:pt x="1659875" y="400110"/>
                </a:cubicBezTo>
                <a:cubicBezTo>
                  <a:pt x="1417117" y="426463"/>
                  <a:pt x="1295782" y="369529"/>
                  <a:pt x="1137902" y="400110"/>
                </a:cubicBezTo>
                <a:cubicBezTo>
                  <a:pt x="980022" y="430691"/>
                  <a:pt x="887267" y="368965"/>
                  <a:pt x="647247" y="400110"/>
                </a:cubicBezTo>
                <a:cubicBezTo>
                  <a:pt x="407228" y="431255"/>
                  <a:pt x="250216" y="355989"/>
                  <a:pt x="0" y="400110"/>
                </a:cubicBezTo>
                <a:cubicBezTo>
                  <a:pt x="-23282" y="318089"/>
                  <a:pt x="11553" y="158632"/>
                  <a:pt x="0" y="0"/>
                </a:cubicBezTo>
                <a:close/>
              </a:path>
            </a:pathLst>
          </a:custGeom>
          <a:no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sz="1000" dirty="0"/>
              <a:t>Extract first item then every second item until max index of array</a:t>
            </a:r>
          </a:p>
        </p:txBody>
      </p:sp>
      <p:sp>
        <p:nvSpPr>
          <p:cNvPr id="36" name="TextBox 35">
            <a:extLst>
              <a:ext uri="{FF2B5EF4-FFF2-40B4-BE49-F238E27FC236}">
                <a16:creationId xmlns:a16="http://schemas.microsoft.com/office/drawing/2014/main" id="{7ED2BE1A-A775-4D66-8BE6-3C2C519F60A8}"/>
              </a:ext>
            </a:extLst>
          </p:cNvPr>
          <p:cNvSpPr txBox="1"/>
          <p:nvPr/>
        </p:nvSpPr>
        <p:spPr>
          <a:xfrm>
            <a:off x="6092762" y="3239741"/>
            <a:ext cx="2088232" cy="246221"/>
          </a:xfrm>
          <a:prstGeom prst="rect">
            <a:avLst/>
          </a:prstGeom>
          <a:noFill/>
          <a:ln>
            <a:solidFill>
              <a:schemeClr val="accent1"/>
            </a:solidFill>
            <a:prstDash val="dash"/>
          </a:ln>
        </p:spPr>
        <p:txBody>
          <a:bodyPr wrap="square" rtlCol="0">
            <a:spAutoFit/>
          </a:bodyPr>
          <a:lstStyle/>
          <a:p>
            <a:r>
              <a:rPr lang="en-GB" sz="1000" dirty="0"/>
              <a:t>Extract first 5 items</a:t>
            </a:r>
          </a:p>
        </p:txBody>
      </p:sp>
      <p:sp>
        <p:nvSpPr>
          <p:cNvPr id="37" name="TextBox 36">
            <a:extLst>
              <a:ext uri="{FF2B5EF4-FFF2-40B4-BE49-F238E27FC236}">
                <a16:creationId xmlns:a16="http://schemas.microsoft.com/office/drawing/2014/main" id="{151C2C82-0813-49C3-A2D2-E52932595D1F}"/>
              </a:ext>
            </a:extLst>
          </p:cNvPr>
          <p:cNvSpPr txBox="1"/>
          <p:nvPr/>
        </p:nvSpPr>
        <p:spPr>
          <a:xfrm>
            <a:off x="251520" y="4365104"/>
            <a:ext cx="2277208" cy="2308324"/>
          </a:xfrm>
          <a:custGeom>
            <a:avLst/>
            <a:gdLst>
              <a:gd name="connsiteX0" fmla="*/ 0 w 2277208"/>
              <a:gd name="connsiteY0" fmla="*/ 0 h 2308324"/>
              <a:gd name="connsiteX1" fmla="*/ 546530 w 2277208"/>
              <a:gd name="connsiteY1" fmla="*/ 0 h 2308324"/>
              <a:gd name="connsiteX2" fmla="*/ 1047516 w 2277208"/>
              <a:gd name="connsiteY2" fmla="*/ 0 h 2308324"/>
              <a:gd name="connsiteX3" fmla="*/ 1662362 w 2277208"/>
              <a:gd name="connsiteY3" fmla="*/ 0 h 2308324"/>
              <a:gd name="connsiteX4" fmla="*/ 2277208 w 2277208"/>
              <a:gd name="connsiteY4" fmla="*/ 0 h 2308324"/>
              <a:gd name="connsiteX5" fmla="*/ 2277208 w 2277208"/>
              <a:gd name="connsiteY5" fmla="*/ 553998 h 2308324"/>
              <a:gd name="connsiteX6" fmla="*/ 2277208 w 2277208"/>
              <a:gd name="connsiteY6" fmla="*/ 1084912 h 2308324"/>
              <a:gd name="connsiteX7" fmla="*/ 2277208 w 2277208"/>
              <a:gd name="connsiteY7" fmla="*/ 1661993 h 2308324"/>
              <a:gd name="connsiteX8" fmla="*/ 2277208 w 2277208"/>
              <a:gd name="connsiteY8" fmla="*/ 2308324 h 2308324"/>
              <a:gd name="connsiteX9" fmla="*/ 1753450 w 2277208"/>
              <a:gd name="connsiteY9" fmla="*/ 2308324 h 2308324"/>
              <a:gd name="connsiteX10" fmla="*/ 1184148 w 2277208"/>
              <a:gd name="connsiteY10" fmla="*/ 2308324 h 2308324"/>
              <a:gd name="connsiteX11" fmla="*/ 614846 w 2277208"/>
              <a:gd name="connsiteY11" fmla="*/ 2308324 h 2308324"/>
              <a:gd name="connsiteX12" fmla="*/ 0 w 2277208"/>
              <a:gd name="connsiteY12" fmla="*/ 2308324 h 2308324"/>
              <a:gd name="connsiteX13" fmla="*/ 0 w 2277208"/>
              <a:gd name="connsiteY13" fmla="*/ 1685077 h 2308324"/>
              <a:gd name="connsiteX14" fmla="*/ 0 w 2277208"/>
              <a:gd name="connsiteY14" fmla="*/ 1061829 h 2308324"/>
              <a:gd name="connsiteX15" fmla="*/ 0 w 2277208"/>
              <a:gd name="connsiteY1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77208" h="2308324" extrusionOk="0">
                <a:moveTo>
                  <a:pt x="0" y="0"/>
                </a:moveTo>
                <a:cubicBezTo>
                  <a:pt x="122351" y="-40993"/>
                  <a:pt x="334077" y="47580"/>
                  <a:pt x="546530" y="0"/>
                </a:cubicBezTo>
                <a:cubicBezTo>
                  <a:pt x="758983" y="-47580"/>
                  <a:pt x="939913" y="5579"/>
                  <a:pt x="1047516" y="0"/>
                </a:cubicBezTo>
                <a:cubicBezTo>
                  <a:pt x="1155119" y="-5579"/>
                  <a:pt x="1464409" y="51341"/>
                  <a:pt x="1662362" y="0"/>
                </a:cubicBezTo>
                <a:cubicBezTo>
                  <a:pt x="1860315" y="-51341"/>
                  <a:pt x="2041078" y="65274"/>
                  <a:pt x="2277208" y="0"/>
                </a:cubicBezTo>
                <a:cubicBezTo>
                  <a:pt x="2342327" y="186862"/>
                  <a:pt x="2262128" y="307227"/>
                  <a:pt x="2277208" y="553998"/>
                </a:cubicBezTo>
                <a:cubicBezTo>
                  <a:pt x="2292288" y="800769"/>
                  <a:pt x="2272815" y="861976"/>
                  <a:pt x="2277208" y="1084912"/>
                </a:cubicBezTo>
                <a:cubicBezTo>
                  <a:pt x="2281601" y="1307848"/>
                  <a:pt x="2223429" y="1505388"/>
                  <a:pt x="2277208" y="1661993"/>
                </a:cubicBezTo>
                <a:cubicBezTo>
                  <a:pt x="2330987" y="1818598"/>
                  <a:pt x="2222074" y="2032689"/>
                  <a:pt x="2277208" y="2308324"/>
                </a:cubicBezTo>
                <a:cubicBezTo>
                  <a:pt x="2062140" y="2324862"/>
                  <a:pt x="1903840" y="2274612"/>
                  <a:pt x="1753450" y="2308324"/>
                </a:cubicBezTo>
                <a:cubicBezTo>
                  <a:pt x="1603060" y="2342036"/>
                  <a:pt x="1372724" y="2240105"/>
                  <a:pt x="1184148" y="2308324"/>
                </a:cubicBezTo>
                <a:cubicBezTo>
                  <a:pt x="995572" y="2376543"/>
                  <a:pt x="830823" y="2263988"/>
                  <a:pt x="614846" y="2308324"/>
                </a:cubicBezTo>
                <a:cubicBezTo>
                  <a:pt x="398869" y="2352660"/>
                  <a:pt x="143099" y="2265630"/>
                  <a:pt x="0" y="2308324"/>
                </a:cubicBezTo>
                <a:cubicBezTo>
                  <a:pt x="-25051" y="2147873"/>
                  <a:pt x="18395" y="1991639"/>
                  <a:pt x="0" y="1685077"/>
                </a:cubicBezTo>
                <a:cubicBezTo>
                  <a:pt x="-18395" y="1378515"/>
                  <a:pt x="47438" y="1347553"/>
                  <a:pt x="0" y="1061829"/>
                </a:cubicBezTo>
                <a:cubicBezTo>
                  <a:pt x="-47438" y="776105"/>
                  <a:pt x="23940" y="444149"/>
                  <a:pt x="0" y="0"/>
                </a:cubicBezTo>
                <a:close/>
              </a:path>
            </a:pathLst>
          </a:custGeom>
          <a:noFill/>
          <a:ln>
            <a:solidFill>
              <a:schemeClr val="accent2"/>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dirty="0">
                <a:latin typeface="Courier New" panose="02070309020205020404" pitchFamily="49" charset="0"/>
                <a:cs typeface="Courier New" panose="02070309020205020404" pitchFamily="49" charset="0"/>
              </a:rPr>
              <a:t>In two-dimensional array, the slicing syntax is defined separately for the rows and columns</a:t>
            </a:r>
          </a:p>
        </p:txBody>
      </p:sp>
      <p:sp>
        <p:nvSpPr>
          <p:cNvPr id="38" name="TextBox 37">
            <a:extLst>
              <a:ext uri="{FF2B5EF4-FFF2-40B4-BE49-F238E27FC236}">
                <a16:creationId xmlns:a16="http://schemas.microsoft.com/office/drawing/2014/main" id="{96703396-59B0-4486-8FCB-B270714D0FA0}"/>
              </a:ext>
            </a:extLst>
          </p:cNvPr>
          <p:cNvSpPr txBox="1"/>
          <p:nvPr/>
        </p:nvSpPr>
        <p:spPr>
          <a:xfrm>
            <a:off x="6046117" y="5110299"/>
            <a:ext cx="2088232" cy="246221"/>
          </a:xfrm>
          <a:prstGeom prst="rect">
            <a:avLst/>
          </a:prstGeom>
          <a:noFill/>
          <a:ln>
            <a:solidFill>
              <a:srgbClr val="FF0000"/>
            </a:solidFill>
            <a:prstDash val="dash"/>
          </a:ln>
        </p:spPr>
        <p:txBody>
          <a:bodyPr wrap="square" rtlCol="0">
            <a:spAutoFit/>
          </a:bodyPr>
          <a:lstStyle/>
          <a:p>
            <a:r>
              <a:rPr lang="en-GB" sz="1000" dirty="0"/>
              <a:t>Extract first row only</a:t>
            </a:r>
          </a:p>
        </p:txBody>
      </p:sp>
      <p:sp>
        <p:nvSpPr>
          <p:cNvPr id="39" name="TextBox 38">
            <a:extLst>
              <a:ext uri="{FF2B5EF4-FFF2-40B4-BE49-F238E27FC236}">
                <a16:creationId xmlns:a16="http://schemas.microsoft.com/office/drawing/2014/main" id="{E603155F-2EA2-4CE5-BF2C-06ED6974ECAC}"/>
              </a:ext>
            </a:extLst>
          </p:cNvPr>
          <p:cNvSpPr txBox="1"/>
          <p:nvPr/>
        </p:nvSpPr>
        <p:spPr>
          <a:xfrm>
            <a:off x="6014392" y="5481898"/>
            <a:ext cx="2951212" cy="400110"/>
          </a:xfrm>
          <a:prstGeom prst="rect">
            <a:avLst/>
          </a:prstGeom>
          <a:noFill/>
          <a:ln>
            <a:solidFill>
              <a:schemeClr val="accent3"/>
            </a:solidFill>
            <a:prstDash val="solid"/>
          </a:ln>
        </p:spPr>
        <p:txBody>
          <a:bodyPr wrap="square" rtlCol="0">
            <a:spAutoFit/>
          </a:bodyPr>
          <a:lstStyle/>
          <a:p>
            <a:r>
              <a:rPr lang="en-GB" sz="1000" dirty="0"/>
              <a:t>Extract smaller matrix with contiguous rows or columns</a:t>
            </a:r>
          </a:p>
        </p:txBody>
      </p:sp>
      <p:pic>
        <p:nvPicPr>
          <p:cNvPr id="41" name="Picture 40">
            <a:extLst>
              <a:ext uri="{FF2B5EF4-FFF2-40B4-BE49-F238E27FC236}">
                <a16:creationId xmlns:a16="http://schemas.microsoft.com/office/drawing/2014/main" id="{608A449D-BDC9-46A4-8198-7EAB82D56BE6}"/>
              </a:ext>
            </a:extLst>
          </p:cNvPr>
          <p:cNvPicPr>
            <a:picLocks noChangeAspect="1"/>
          </p:cNvPicPr>
          <p:nvPr/>
        </p:nvPicPr>
        <p:blipFill>
          <a:blip r:embed="rId12"/>
          <a:stretch>
            <a:fillRect/>
          </a:stretch>
        </p:blipFill>
        <p:spPr>
          <a:xfrm>
            <a:off x="2665402" y="6294128"/>
            <a:ext cx="2181385" cy="351503"/>
          </a:xfrm>
          <a:prstGeom prst="rect">
            <a:avLst/>
          </a:prstGeom>
        </p:spPr>
      </p:pic>
      <p:pic>
        <p:nvPicPr>
          <p:cNvPr id="43" name="Picture 42">
            <a:extLst>
              <a:ext uri="{FF2B5EF4-FFF2-40B4-BE49-F238E27FC236}">
                <a16:creationId xmlns:a16="http://schemas.microsoft.com/office/drawing/2014/main" id="{AD2412E8-4BEA-499F-AA6E-B6C90A43711C}"/>
              </a:ext>
            </a:extLst>
          </p:cNvPr>
          <p:cNvPicPr>
            <a:picLocks noChangeAspect="1"/>
          </p:cNvPicPr>
          <p:nvPr/>
        </p:nvPicPr>
        <p:blipFill>
          <a:blip r:embed="rId13"/>
          <a:stretch>
            <a:fillRect/>
          </a:stretch>
        </p:blipFill>
        <p:spPr>
          <a:xfrm>
            <a:off x="4846787" y="6302731"/>
            <a:ext cx="1133475" cy="342900"/>
          </a:xfrm>
          <a:prstGeom prst="rect">
            <a:avLst/>
          </a:prstGeom>
        </p:spPr>
      </p:pic>
      <p:sp>
        <p:nvSpPr>
          <p:cNvPr id="44" name="TextBox 43">
            <a:extLst>
              <a:ext uri="{FF2B5EF4-FFF2-40B4-BE49-F238E27FC236}">
                <a16:creationId xmlns:a16="http://schemas.microsoft.com/office/drawing/2014/main" id="{CE75604F-B471-48E0-850D-35E389048BB9}"/>
              </a:ext>
            </a:extLst>
          </p:cNvPr>
          <p:cNvSpPr txBox="1"/>
          <p:nvPr/>
        </p:nvSpPr>
        <p:spPr>
          <a:xfrm>
            <a:off x="6046117" y="6395652"/>
            <a:ext cx="2088232" cy="246221"/>
          </a:xfrm>
          <a:prstGeom prst="rect">
            <a:avLst/>
          </a:prstGeom>
          <a:noFill/>
          <a:ln>
            <a:solidFill>
              <a:srgbClr val="FF0000"/>
            </a:solidFill>
            <a:prstDash val="dash"/>
          </a:ln>
        </p:spPr>
        <p:txBody>
          <a:bodyPr wrap="square" rtlCol="0">
            <a:spAutoFit/>
          </a:bodyPr>
          <a:lstStyle/>
          <a:p>
            <a:r>
              <a:rPr lang="en-GB" sz="1000" dirty="0"/>
              <a:t>Extract all values in first column</a:t>
            </a:r>
          </a:p>
        </p:txBody>
      </p:sp>
      <p:sp>
        <p:nvSpPr>
          <p:cNvPr id="45" name="TextBox 44">
            <a:extLst>
              <a:ext uri="{FF2B5EF4-FFF2-40B4-BE49-F238E27FC236}">
                <a16:creationId xmlns:a16="http://schemas.microsoft.com/office/drawing/2014/main" id="{940D35BA-B2A8-421D-96AA-9AD5A903D5F1}"/>
              </a:ext>
            </a:extLst>
          </p:cNvPr>
          <p:cNvSpPr txBox="1"/>
          <p:nvPr/>
        </p:nvSpPr>
        <p:spPr>
          <a:xfrm>
            <a:off x="6075249" y="5923230"/>
            <a:ext cx="2951212" cy="400110"/>
          </a:xfrm>
          <a:custGeom>
            <a:avLst/>
            <a:gdLst>
              <a:gd name="connsiteX0" fmla="*/ 0 w 2951212"/>
              <a:gd name="connsiteY0" fmla="*/ 0 h 400110"/>
              <a:gd name="connsiteX1" fmla="*/ 560730 w 2951212"/>
              <a:gd name="connsiteY1" fmla="*/ 0 h 400110"/>
              <a:gd name="connsiteX2" fmla="*/ 1062436 w 2951212"/>
              <a:gd name="connsiteY2" fmla="*/ 0 h 400110"/>
              <a:gd name="connsiteX3" fmla="*/ 1711703 w 2951212"/>
              <a:gd name="connsiteY3" fmla="*/ 0 h 400110"/>
              <a:gd name="connsiteX4" fmla="*/ 2272433 w 2951212"/>
              <a:gd name="connsiteY4" fmla="*/ 0 h 400110"/>
              <a:gd name="connsiteX5" fmla="*/ 2951212 w 2951212"/>
              <a:gd name="connsiteY5" fmla="*/ 0 h 400110"/>
              <a:gd name="connsiteX6" fmla="*/ 2951212 w 2951212"/>
              <a:gd name="connsiteY6" fmla="*/ 400110 h 400110"/>
              <a:gd name="connsiteX7" fmla="*/ 2360970 w 2951212"/>
              <a:gd name="connsiteY7" fmla="*/ 400110 h 400110"/>
              <a:gd name="connsiteX8" fmla="*/ 1711703 w 2951212"/>
              <a:gd name="connsiteY8" fmla="*/ 400110 h 400110"/>
              <a:gd name="connsiteX9" fmla="*/ 1209997 w 2951212"/>
              <a:gd name="connsiteY9" fmla="*/ 400110 h 400110"/>
              <a:gd name="connsiteX10" fmla="*/ 619755 w 2951212"/>
              <a:gd name="connsiteY10" fmla="*/ 400110 h 400110"/>
              <a:gd name="connsiteX11" fmla="*/ 0 w 2951212"/>
              <a:gd name="connsiteY11" fmla="*/ 400110 h 400110"/>
              <a:gd name="connsiteX12" fmla="*/ 0 w 2951212"/>
              <a:gd name="connsiteY12"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51212" h="400110" extrusionOk="0">
                <a:moveTo>
                  <a:pt x="0" y="0"/>
                </a:moveTo>
                <a:cubicBezTo>
                  <a:pt x="173051" y="-44973"/>
                  <a:pt x="349977" y="64056"/>
                  <a:pt x="560730" y="0"/>
                </a:cubicBezTo>
                <a:cubicBezTo>
                  <a:pt x="771483" y="-64056"/>
                  <a:pt x="869921" y="43419"/>
                  <a:pt x="1062436" y="0"/>
                </a:cubicBezTo>
                <a:cubicBezTo>
                  <a:pt x="1254951" y="-43419"/>
                  <a:pt x="1512586" y="21190"/>
                  <a:pt x="1711703" y="0"/>
                </a:cubicBezTo>
                <a:cubicBezTo>
                  <a:pt x="1910820" y="-21190"/>
                  <a:pt x="2085589" y="58372"/>
                  <a:pt x="2272433" y="0"/>
                </a:cubicBezTo>
                <a:cubicBezTo>
                  <a:pt x="2459277" y="-58372"/>
                  <a:pt x="2761322" y="46568"/>
                  <a:pt x="2951212" y="0"/>
                </a:cubicBezTo>
                <a:cubicBezTo>
                  <a:pt x="2952878" y="142322"/>
                  <a:pt x="2945771" y="302984"/>
                  <a:pt x="2951212" y="400110"/>
                </a:cubicBezTo>
                <a:cubicBezTo>
                  <a:pt x="2775206" y="461064"/>
                  <a:pt x="2563316" y="336477"/>
                  <a:pt x="2360970" y="400110"/>
                </a:cubicBezTo>
                <a:cubicBezTo>
                  <a:pt x="2158624" y="463743"/>
                  <a:pt x="1863052" y="357003"/>
                  <a:pt x="1711703" y="400110"/>
                </a:cubicBezTo>
                <a:cubicBezTo>
                  <a:pt x="1560354" y="443217"/>
                  <a:pt x="1366790" y="392772"/>
                  <a:pt x="1209997" y="400110"/>
                </a:cubicBezTo>
                <a:cubicBezTo>
                  <a:pt x="1053204" y="407448"/>
                  <a:pt x="843194" y="377905"/>
                  <a:pt x="619755" y="400110"/>
                </a:cubicBezTo>
                <a:cubicBezTo>
                  <a:pt x="396316" y="422315"/>
                  <a:pt x="175176" y="386655"/>
                  <a:pt x="0" y="400110"/>
                </a:cubicBezTo>
                <a:cubicBezTo>
                  <a:pt x="-16768" y="310694"/>
                  <a:pt x="28099" y="144980"/>
                  <a:pt x="0" y="0"/>
                </a:cubicBezTo>
                <a:close/>
              </a:path>
            </a:pathLst>
          </a:custGeom>
          <a:noFill/>
          <a:ln>
            <a:solidFill>
              <a:schemeClr val="accent5"/>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sz="1000" dirty="0"/>
              <a:t>Extract smaller matrix with non-contiguous rows or columns</a:t>
            </a:r>
          </a:p>
        </p:txBody>
      </p:sp>
    </p:spTree>
    <p:extLst>
      <p:ext uri="{BB962C8B-B14F-4D97-AF65-F5344CB8AC3E}">
        <p14:creationId xmlns:p14="http://schemas.microsoft.com/office/powerpoint/2010/main" val="1798028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31D5-FB2A-4A15-8B7E-4768A5731BCD}"/>
              </a:ext>
            </a:extLst>
          </p:cNvPr>
          <p:cNvSpPr>
            <a:spLocks noGrp="1"/>
          </p:cNvSpPr>
          <p:nvPr>
            <p:ph type="title"/>
          </p:nvPr>
        </p:nvSpPr>
        <p:spPr>
          <a:xfrm>
            <a:off x="1919509" y="-50315"/>
            <a:ext cx="4546848" cy="504056"/>
          </a:xfrm>
        </p:spPr>
        <p:txBody>
          <a:bodyPr>
            <a:normAutofit fontScale="90000"/>
          </a:bodyPr>
          <a:lstStyle/>
          <a:p>
            <a:r>
              <a:rPr lang="en-GB" dirty="0"/>
              <a:t>Iterating an Array</a:t>
            </a:r>
          </a:p>
        </p:txBody>
      </p:sp>
      <p:sp>
        <p:nvSpPr>
          <p:cNvPr id="3" name="Content Placeholder 2">
            <a:extLst>
              <a:ext uri="{FF2B5EF4-FFF2-40B4-BE49-F238E27FC236}">
                <a16:creationId xmlns:a16="http://schemas.microsoft.com/office/drawing/2014/main" id="{F500CA8A-83A4-4ECA-843D-61DC7F33DE11}"/>
              </a:ext>
            </a:extLst>
          </p:cNvPr>
          <p:cNvSpPr>
            <a:spLocks noGrp="1"/>
          </p:cNvSpPr>
          <p:nvPr>
            <p:ph idx="1"/>
          </p:nvPr>
        </p:nvSpPr>
        <p:spPr>
          <a:xfrm>
            <a:off x="179511" y="694568"/>
            <a:ext cx="4891905" cy="1294272"/>
          </a:xfrm>
          <a:custGeom>
            <a:avLst/>
            <a:gdLst>
              <a:gd name="connsiteX0" fmla="*/ 0 w 4891905"/>
              <a:gd name="connsiteY0" fmla="*/ 0 h 1294272"/>
              <a:gd name="connsiteX1" fmla="*/ 396788 w 4891905"/>
              <a:gd name="connsiteY1" fmla="*/ 0 h 1294272"/>
              <a:gd name="connsiteX2" fmla="*/ 1038171 w 4891905"/>
              <a:gd name="connsiteY2" fmla="*/ 0 h 1294272"/>
              <a:gd name="connsiteX3" fmla="*/ 1630635 w 4891905"/>
              <a:gd name="connsiteY3" fmla="*/ 0 h 1294272"/>
              <a:gd name="connsiteX4" fmla="*/ 2027423 w 4891905"/>
              <a:gd name="connsiteY4" fmla="*/ 0 h 1294272"/>
              <a:gd name="connsiteX5" fmla="*/ 2522049 w 4891905"/>
              <a:gd name="connsiteY5" fmla="*/ 0 h 1294272"/>
              <a:gd name="connsiteX6" fmla="*/ 3163432 w 4891905"/>
              <a:gd name="connsiteY6" fmla="*/ 0 h 1294272"/>
              <a:gd name="connsiteX7" fmla="*/ 3706977 w 4891905"/>
              <a:gd name="connsiteY7" fmla="*/ 0 h 1294272"/>
              <a:gd name="connsiteX8" fmla="*/ 4299441 w 4891905"/>
              <a:gd name="connsiteY8" fmla="*/ 0 h 1294272"/>
              <a:gd name="connsiteX9" fmla="*/ 4891905 w 4891905"/>
              <a:gd name="connsiteY9" fmla="*/ 0 h 1294272"/>
              <a:gd name="connsiteX10" fmla="*/ 4891905 w 4891905"/>
              <a:gd name="connsiteY10" fmla="*/ 431424 h 1294272"/>
              <a:gd name="connsiteX11" fmla="*/ 4891905 w 4891905"/>
              <a:gd name="connsiteY11" fmla="*/ 875791 h 1294272"/>
              <a:gd name="connsiteX12" fmla="*/ 4891905 w 4891905"/>
              <a:gd name="connsiteY12" fmla="*/ 1294272 h 1294272"/>
              <a:gd name="connsiteX13" fmla="*/ 4495117 w 4891905"/>
              <a:gd name="connsiteY13" fmla="*/ 1294272 h 1294272"/>
              <a:gd name="connsiteX14" fmla="*/ 4098329 w 4891905"/>
              <a:gd name="connsiteY14" fmla="*/ 1294272 h 1294272"/>
              <a:gd name="connsiteX15" fmla="*/ 3505865 w 4891905"/>
              <a:gd name="connsiteY15" fmla="*/ 1294272 h 1294272"/>
              <a:gd name="connsiteX16" fmla="*/ 3109077 w 4891905"/>
              <a:gd name="connsiteY16" fmla="*/ 1294272 h 1294272"/>
              <a:gd name="connsiteX17" fmla="*/ 2565532 w 4891905"/>
              <a:gd name="connsiteY17" fmla="*/ 1294272 h 1294272"/>
              <a:gd name="connsiteX18" fmla="*/ 2119826 w 4891905"/>
              <a:gd name="connsiteY18" fmla="*/ 1294272 h 1294272"/>
              <a:gd name="connsiteX19" fmla="*/ 1576280 w 4891905"/>
              <a:gd name="connsiteY19" fmla="*/ 1294272 h 1294272"/>
              <a:gd name="connsiteX20" fmla="*/ 1032735 w 4891905"/>
              <a:gd name="connsiteY20" fmla="*/ 1294272 h 1294272"/>
              <a:gd name="connsiteX21" fmla="*/ 489190 w 4891905"/>
              <a:gd name="connsiteY21" fmla="*/ 1294272 h 1294272"/>
              <a:gd name="connsiteX22" fmla="*/ 0 w 4891905"/>
              <a:gd name="connsiteY22" fmla="*/ 1294272 h 1294272"/>
              <a:gd name="connsiteX23" fmla="*/ 0 w 4891905"/>
              <a:gd name="connsiteY23" fmla="*/ 875791 h 1294272"/>
              <a:gd name="connsiteX24" fmla="*/ 0 w 4891905"/>
              <a:gd name="connsiteY24" fmla="*/ 444367 h 1294272"/>
              <a:gd name="connsiteX25" fmla="*/ 0 w 4891905"/>
              <a:gd name="connsiteY25" fmla="*/ 0 h 12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91905" h="1294272" fill="none" extrusionOk="0">
                <a:moveTo>
                  <a:pt x="0" y="0"/>
                </a:moveTo>
                <a:cubicBezTo>
                  <a:pt x="170306" y="-15718"/>
                  <a:pt x="302748" y="44047"/>
                  <a:pt x="396788" y="0"/>
                </a:cubicBezTo>
                <a:cubicBezTo>
                  <a:pt x="490828" y="-44047"/>
                  <a:pt x="828358" y="72848"/>
                  <a:pt x="1038171" y="0"/>
                </a:cubicBezTo>
                <a:cubicBezTo>
                  <a:pt x="1247984" y="-72848"/>
                  <a:pt x="1376481" y="4316"/>
                  <a:pt x="1630635" y="0"/>
                </a:cubicBezTo>
                <a:cubicBezTo>
                  <a:pt x="1884789" y="-4316"/>
                  <a:pt x="1915292" y="31927"/>
                  <a:pt x="2027423" y="0"/>
                </a:cubicBezTo>
                <a:cubicBezTo>
                  <a:pt x="2139554" y="-31927"/>
                  <a:pt x="2368997" y="5752"/>
                  <a:pt x="2522049" y="0"/>
                </a:cubicBezTo>
                <a:cubicBezTo>
                  <a:pt x="2675101" y="-5752"/>
                  <a:pt x="2949129" y="18968"/>
                  <a:pt x="3163432" y="0"/>
                </a:cubicBezTo>
                <a:cubicBezTo>
                  <a:pt x="3377735" y="-18968"/>
                  <a:pt x="3552217" y="19604"/>
                  <a:pt x="3706977" y="0"/>
                </a:cubicBezTo>
                <a:cubicBezTo>
                  <a:pt x="3861737" y="-19604"/>
                  <a:pt x="4144627" y="17363"/>
                  <a:pt x="4299441" y="0"/>
                </a:cubicBezTo>
                <a:cubicBezTo>
                  <a:pt x="4454255" y="-17363"/>
                  <a:pt x="4619774" y="453"/>
                  <a:pt x="4891905" y="0"/>
                </a:cubicBezTo>
                <a:cubicBezTo>
                  <a:pt x="4910532" y="158568"/>
                  <a:pt x="4881067" y="295804"/>
                  <a:pt x="4891905" y="431424"/>
                </a:cubicBezTo>
                <a:cubicBezTo>
                  <a:pt x="4902743" y="567044"/>
                  <a:pt x="4840741" y="703602"/>
                  <a:pt x="4891905" y="875791"/>
                </a:cubicBezTo>
                <a:cubicBezTo>
                  <a:pt x="4943069" y="1047980"/>
                  <a:pt x="4845981" y="1176914"/>
                  <a:pt x="4891905" y="1294272"/>
                </a:cubicBezTo>
                <a:cubicBezTo>
                  <a:pt x="4722056" y="1312150"/>
                  <a:pt x="4581577" y="1286432"/>
                  <a:pt x="4495117" y="1294272"/>
                </a:cubicBezTo>
                <a:cubicBezTo>
                  <a:pt x="4408657" y="1302112"/>
                  <a:pt x="4262621" y="1294080"/>
                  <a:pt x="4098329" y="1294272"/>
                </a:cubicBezTo>
                <a:cubicBezTo>
                  <a:pt x="3934037" y="1294464"/>
                  <a:pt x="3682167" y="1290404"/>
                  <a:pt x="3505865" y="1294272"/>
                </a:cubicBezTo>
                <a:cubicBezTo>
                  <a:pt x="3329563" y="1298140"/>
                  <a:pt x="3295465" y="1267437"/>
                  <a:pt x="3109077" y="1294272"/>
                </a:cubicBezTo>
                <a:cubicBezTo>
                  <a:pt x="2922689" y="1321107"/>
                  <a:pt x="2830657" y="1261590"/>
                  <a:pt x="2565532" y="1294272"/>
                </a:cubicBezTo>
                <a:cubicBezTo>
                  <a:pt x="2300407" y="1326954"/>
                  <a:pt x="2297941" y="1278771"/>
                  <a:pt x="2119826" y="1294272"/>
                </a:cubicBezTo>
                <a:cubicBezTo>
                  <a:pt x="1941711" y="1309773"/>
                  <a:pt x="1829288" y="1272949"/>
                  <a:pt x="1576280" y="1294272"/>
                </a:cubicBezTo>
                <a:cubicBezTo>
                  <a:pt x="1323272" y="1315595"/>
                  <a:pt x="1183360" y="1235513"/>
                  <a:pt x="1032735" y="1294272"/>
                </a:cubicBezTo>
                <a:cubicBezTo>
                  <a:pt x="882110" y="1353031"/>
                  <a:pt x="722073" y="1256665"/>
                  <a:pt x="489190" y="1294272"/>
                </a:cubicBezTo>
                <a:cubicBezTo>
                  <a:pt x="256307" y="1331879"/>
                  <a:pt x="190731" y="1262618"/>
                  <a:pt x="0" y="1294272"/>
                </a:cubicBezTo>
                <a:cubicBezTo>
                  <a:pt x="-19014" y="1151231"/>
                  <a:pt x="3898" y="960916"/>
                  <a:pt x="0" y="875791"/>
                </a:cubicBezTo>
                <a:cubicBezTo>
                  <a:pt x="-3898" y="790666"/>
                  <a:pt x="579" y="631155"/>
                  <a:pt x="0" y="444367"/>
                </a:cubicBezTo>
                <a:cubicBezTo>
                  <a:pt x="-579" y="257579"/>
                  <a:pt x="810" y="170637"/>
                  <a:pt x="0" y="0"/>
                </a:cubicBezTo>
                <a:close/>
              </a:path>
              <a:path w="4891905" h="1294272" stroke="0" extrusionOk="0">
                <a:moveTo>
                  <a:pt x="0" y="0"/>
                </a:moveTo>
                <a:cubicBezTo>
                  <a:pt x="194540" y="-22983"/>
                  <a:pt x="265072" y="47965"/>
                  <a:pt x="494626" y="0"/>
                </a:cubicBezTo>
                <a:cubicBezTo>
                  <a:pt x="724180" y="-47965"/>
                  <a:pt x="759914" y="5609"/>
                  <a:pt x="891414" y="0"/>
                </a:cubicBezTo>
                <a:cubicBezTo>
                  <a:pt x="1022914" y="-5609"/>
                  <a:pt x="1259021" y="68891"/>
                  <a:pt x="1532797" y="0"/>
                </a:cubicBezTo>
                <a:cubicBezTo>
                  <a:pt x="1806573" y="-68891"/>
                  <a:pt x="1801471" y="5891"/>
                  <a:pt x="2027423" y="0"/>
                </a:cubicBezTo>
                <a:cubicBezTo>
                  <a:pt x="2253375" y="-5891"/>
                  <a:pt x="2292146" y="10885"/>
                  <a:pt x="2522049" y="0"/>
                </a:cubicBezTo>
                <a:cubicBezTo>
                  <a:pt x="2751952" y="-10885"/>
                  <a:pt x="2974853" y="970"/>
                  <a:pt x="3163432" y="0"/>
                </a:cubicBezTo>
                <a:cubicBezTo>
                  <a:pt x="3352011" y="-970"/>
                  <a:pt x="3448453" y="19985"/>
                  <a:pt x="3609139" y="0"/>
                </a:cubicBezTo>
                <a:cubicBezTo>
                  <a:pt x="3769825" y="-19985"/>
                  <a:pt x="4019193" y="26706"/>
                  <a:pt x="4250522" y="0"/>
                </a:cubicBezTo>
                <a:cubicBezTo>
                  <a:pt x="4481851" y="-26706"/>
                  <a:pt x="4761666" y="13339"/>
                  <a:pt x="4891905" y="0"/>
                </a:cubicBezTo>
                <a:cubicBezTo>
                  <a:pt x="4937667" y="118635"/>
                  <a:pt x="4877459" y="268522"/>
                  <a:pt x="4891905" y="431424"/>
                </a:cubicBezTo>
                <a:cubicBezTo>
                  <a:pt x="4906351" y="594326"/>
                  <a:pt x="4880068" y="648037"/>
                  <a:pt x="4891905" y="862848"/>
                </a:cubicBezTo>
                <a:cubicBezTo>
                  <a:pt x="4903742" y="1077659"/>
                  <a:pt x="4875812" y="1113979"/>
                  <a:pt x="4891905" y="1294272"/>
                </a:cubicBezTo>
                <a:cubicBezTo>
                  <a:pt x="4730363" y="1309064"/>
                  <a:pt x="4581316" y="1255484"/>
                  <a:pt x="4495117" y="1294272"/>
                </a:cubicBezTo>
                <a:cubicBezTo>
                  <a:pt x="4408918" y="1333060"/>
                  <a:pt x="4002057" y="1217762"/>
                  <a:pt x="3853734" y="1294272"/>
                </a:cubicBezTo>
                <a:cubicBezTo>
                  <a:pt x="3705411" y="1370782"/>
                  <a:pt x="3615742" y="1269880"/>
                  <a:pt x="3408027" y="1294272"/>
                </a:cubicBezTo>
                <a:cubicBezTo>
                  <a:pt x="3200312" y="1318664"/>
                  <a:pt x="3124599" y="1239455"/>
                  <a:pt x="2864482" y="1294272"/>
                </a:cubicBezTo>
                <a:cubicBezTo>
                  <a:pt x="2604365" y="1349089"/>
                  <a:pt x="2362118" y="1243163"/>
                  <a:pt x="2223099" y="1294272"/>
                </a:cubicBezTo>
                <a:cubicBezTo>
                  <a:pt x="2084080" y="1345381"/>
                  <a:pt x="1886383" y="1256222"/>
                  <a:pt x="1679554" y="1294272"/>
                </a:cubicBezTo>
                <a:cubicBezTo>
                  <a:pt x="1472726" y="1332322"/>
                  <a:pt x="1384581" y="1250240"/>
                  <a:pt x="1282766" y="1294272"/>
                </a:cubicBezTo>
                <a:cubicBezTo>
                  <a:pt x="1180951" y="1338304"/>
                  <a:pt x="1027375" y="1260858"/>
                  <a:pt x="837059" y="1294272"/>
                </a:cubicBezTo>
                <a:cubicBezTo>
                  <a:pt x="646743" y="1327686"/>
                  <a:pt x="261017" y="1216505"/>
                  <a:pt x="0" y="1294272"/>
                </a:cubicBezTo>
                <a:cubicBezTo>
                  <a:pt x="-2940" y="1188439"/>
                  <a:pt x="26043" y="1030209"/>
                  <a:pt x="0" y="862848"/>
                </a:cubicBezTo>
                <a:cubicBezTo>
                  <a:pt x="-26043" y="695487"/>
                  <a:pt x="36887" y="551494"/>
                  <a:pt x="0" y="431424"/>
                </a:cubicBezTo>
                <a:cubicBezTo>
                  <a:pt x="-36887" y="311354"/>
                  <a:pt x="49393" y="174603"/>
                  <a:pt x="0" y="0"/>
                </a:cubicBezTo>
                <a:close/>
              </a:path>
            </a:pathLst>
          </a:custGeom>
          <a:ln>
            <a:solidFill>
              <a:srgbClr val="FF0000"/>
            </a:solidFill>
            <a:extLst>
              <a:ext uri="{C807C97D-BFC1-408E-A445-0C87EB9F89A2}">
                <ask:lineSketchStyleProps xmlns:ask="http://schemas.microsoft.com/office/drawing/2018/sketchyshapes" sd="1219033472">
                  <ask:type>
                    <ask:lineSketchScribble/>
                  </ask:type>
                </ask:lineSketchStyleProps>
              </a:ext>
            </a:extLst>
          </a:ln>
        </p:spPr>
        <p:txBody>
          <a:bodyPr>
            <a:noAutofit/>
          </a:bodyPr>
          <a:lstStyle/>
          <a:p>
            <a:r>
              <a:rPr lang="en-GB" sz="1600" dirty="0"/>
              <a:t>For a two-dimensional matrix iteration is like applying two nested loops with the </a:t>
            </a:r>
            <a:r>
              <a:rPr lang="en-GB" sz="1600" dirty="0">
                <a:latin typeface="Courier New" panose="02070309020205020404" pitchFamily="49" charset="0"/>
                <a:cs typeface="Courier New" panose="02070309020205020404" pitchFamily="49" charset="0"/>
              </a:rPr>
              <a:t>for </a:t>
            </a:r>
            <a:r>
              <a:rPr lang="en-GB" sz="1600" dirty="0"/>
              <a:t>construct. The first loop scan the rows of arrays and the second loop  scans the columns. A </a:t>
            </a:r>
            <a:r>
              <a:rPr lang="en-GB" sz="1600" dirty="0">
                <a:latin typeface="Courier New" panose="02070309020205020404" pitchFamily="49" charset="0"/>
                <a:cs typeface="Courier New" panose="02070309020205020404" pitchFamily="49" charset="0"/>
              </a:rPr>
              <a:t>for loop </a:t>
            </a:r>
            <a:r>
              <a:rPr lang="en-GB" sz="1600" dirty="0"/>
              <a:t>will always scan according to the first axis</a:t>
            </a:r>
          </a:p>
        </p:txBody>
      </p:sp>
      <p:pic>
        <p:nvPicPr>
          <p:cNvPr id="5" name="Picture 4">
            <a:extLst>
              <a:ext uri="{FF2B5EF4-FFF2-40B4-BE49-F238E27FC236}">
                <a16:creationId xmlns:a16="http://schemas.microsoft.com/office/drawing/2014/main" id="{EF25EBED-0F94-45A8-A963-81F762669415}"/>
              </a:ext>
            </a:extLst>
          </p:cNvPr>
          <p:cNvPicPr>
            <a:picLocks noChangeAspect="1"/>
          </p:cNvPicPr>
          <p:nvPr/>
        </p:nvPicPr>
        <p:blipFill>
          <a:blip r:embed="rId2"/>
          <a:stretch>
            <a:fillRect/>
          </a:stretch>
        </p:blipFill>
        <p:spPr>
          <a:xfrm>
            <a:off x="5292080" y="652323"/>
            <a:ext cx="2515641" cy="1006240"/>
          </a:xfrm>
          <a:prstGeom prst="rect">
            <a:avLst/>
          </a:prstGeom>
        </p:spPr>
      </p:pic>
      <p:pic>
        <p:nvPicPr>
          <p:cNvPr id="7" name="Picture 6">
            <a:extLst>
              <a:ext uri="{FF2B5EF4-FFF2-40B4-BE49-F238E27FC236}">
                <a16:creationId xmlns:a16="http://schemas.microsoft.com/office/drawing/2014/main" id="{3ECA3D64-95FE-4296-B5ED-FECA9858659F}"/>
              </a:ext>
            </a:extLst>
          </p:cNvPr>
          <p:cNvPicPr>
            <a:picLocks noChangeAspect="1"/>
          </p:cNvPicPr>
          <p:nvPr/>
        </p:nvPicPr>
        <p:blipFill>
          <a:blip r:embed="rId3"/>
          <a:stretch>
            <a:fillRect/>
          </a:stretch>
        </p:blipFill>
        <p:spPr>
          <a:xfrm>
            <a:off x="8028384" y="694569"/>
            <a:ext cx="902072" cy="934232"/>
          </a:xfrm>
          <a:prstGeom prst="rect">
            <a:avLst/>
          </a:prstGeom>
        </p:spPr>
      </p:pic>
      <p:pic>
        <p:nvPicPr>
          <p:cNvPr id="9" name="Picture 8">
            <a:extLst>
              <a:ext uri="{FF2B5EF4-FFF2-40B4-BE49-F238E27FC236}">
                <a16:creationId xmlns:a16="http://schemas.microsoft.com/office/drawing/2014/main" id="{89466EF8-563B-4817-A5C6-62750A4D7F34}"/>
              </a:ext>
            </a:extLst>
          </p:cNvPr>
          <p:cNvPicPr>
            <a:picLocks noChangeAspect="1"/>
          </p:cNvPicPr>
          <p:nvPr/>
        </p:nvPicPr>
        <p:blipFill>
          <a:blip r:embed="rId4"/>
          <a:stretch>
            <a:fillRect/>
          </a:stretch>
        </p:blipFill>
        <p:spPr>
          <a:xfrm>
            <a:off x="5724128" y="1988840"/>
            <a:ext cx="1990725" cy="733425"/>
          </a:xfrm>
          <a:prstGeom prst="rect">
            <a:avLst/>
          </a:prstGeom>
        </p:spPr>
      </p:pic>
      <p:pic>
        <p:nvPicPr>
          <p:cNvPr id="11" name="Picture 10">
            <a:extLst>
              <a:ext uri="{FF2B5EF4-FFF2-40B4-BE49-F238E27FC236}">
                <a16:creationId xmlns:a16="http://schemas.microsoft.com/office/drawing/2014/main" id="{CD8FE07F-2CA5-4FFD-B049-D9F81881DC61}"/>
              </a:ext>
            </a:extLst>
          </p:cNvPr>
          <p:cNvPicPr>
            <a:picLocks noChangeAspect="1"/>
          </p:cNvPicPr>
          <p:nvPr/>
        </p:nvPicPr>
        <p:blipFill>
          <a:blip r:embed="rId5"/>
          <a:stretch>
            <a:fillRect/>
          </a:stretch>
        </p:blipFill>
        <p:spPr>
          <a:xfrm>
            <a:off x="7807721" y="1844522"/>
            <a:ext cx="904875" cy="1847850"/>
          </a:xfrm>
          <a:prstGeom prst="rect">
            <a:avLst/>
          </a:prstGeom>
        </p:spPr>
      </p:pic>
      <p:sp>
        <p:nvSpPr>
          <p:cNvPr id="39" name="Content Placeholder 2">
            <a:extLst>
              <a:ext uri="{FF2B5EF4-FFF2-40B4-BE49-F238E27FC236}">
                <a16:creationId xmlns:a16="http://schemas.microsoft.com/office/drawing/2014/main" id="{B5F3E6C9-EA6A-430E-93BA-69F0F05E9831}"/>
              </a:ext>
            </a:extLst>
          </p:cNvPr>
          <p:cNvSpPr txBox="1">
            <a:spLocks/>
          </p:cNvSpPr>
          <p:nvPr/>
        </p:nvSpPr>
        <p:spPr>
          <a:xfrm>
            <a:off x="971600" y="2165815"/>
            <a:ext cx="4477866" cy="639611"/>
          </a:xfrm>
          <a:custGeom>
            <a:avLst/>
            <a:gdLst>
              <a:gd name="connsiteX0" fmla="*/ 0 w 4477866"/>
              <a:gd name="connsiteY0" fmla="*/ 0 h 639611"/>
              <a:gd name="connsiteX1" fmla="*/ 470176 w 4477866"/>
              <a:gd name="connsiteY1" fmla="*/ 0 h 639611"/>
              <a:gd name="connsiteX2" fmla="*/ 985131 w 4477866"/>
              <a:gd name="connsiteY2" fmla="*/ 0 h 639611"/>
              <a:gd name="connsiteX3" fmla="*/ 1455306 w 4477866"/>
              <a:gd name="connsiteY3" fmla="*/ 0 h 639611"/>
              <a:gd name="connsiteX4" fmla="*/ 2059818 w 4477866"/>
              <a:gd name="connsiteY4" fmla="*/ 0 h 639611"/>
              <a:gd name="connsiteX5" fmla="*/ 2619552 w 4477866"/>
              <a:gd name="connsiteY5" fmla="*/ 0 h 639611"/>
              <a:gd name="connsiteX6" fmla="*/ 3179285 w 4477866"/>
              <a:gd name="connsiteY6" fmla="*/ 0 h 639611"/>
              <a:gd name="connsiteX7" fmla="*/ 3828575 w 4477866"/>
              <a:gd name="connsiteY7" fmla="*/ 0 h 639611"/>
              <a:gd name="connsiteX8" fmla="*/ 4477866 w 4477866"/>
              <a:gd name="connsiteY8" fmla="*/ 0 h 639611"/>
              <a:gd name="connsiteX9" fmla="*/ 4477866 w 4477866"/>
              <a:gd name="connsiteY9" fmla="*/ 300617 h 639611"/>
              <a:gd name="connsiteX10" fmla="*/ 4477866 w 4477866"/>
              <a:gd name="connsiteY10" fmla="*/ 639611 h 639611"/>
              <a:gd name="connsiteX11" fmla="*/ 4052469 w 4477866"/>
              <a:gd name="connsiteY11" fmla="*/ 639611 h 639611"/>
              <a:gd name="connsiteX12" fmla="*/ 3582293 w 4477866"/>
              <a:gd name="connsiteY12" fmla="*/ 639611 h 639611"/>
              <a:gd name="connsiteX13" fmla="*/ 2977781 w 4477866"/>
              <a:gd name="connsiteY13" fmla="*/ 639611 h 639611"/>
              <a:gd name="connsiteX14" fmla="*/ 2328490 w 4477866"/>
              <a:gd name="connsiteY14" fmla="*/ 639611 h 639611"/>
              <a:gd name="connsiteX15" fmla="*/ 1813536 w 4477866"/>
              <a:gd name="connsiteY15" fmla="*/ 639611 h 639611"/>
              <a:gd name="connsiteX16" fmla="*/ 1164245 w 4477866"/>
              <a:gd name="connsiteY16" fmla="*/ 639611 h 639611"/>
              <a:gd name="connsiteX17" fmla="*/ 694069 w 4477866"/>
              <a:gd name="connsiteY17" fmla="*/ 639611 h 639611"/>
              <a:gd name="connsiteX18" fmla="*/ 0 w 4477866"/>
              <a:gd name="connsiteY18" fmla="*/ 639611 h 639611"/>
              <a:gd name="connsiteX19" fmla="*/ 0 w 4477866"/>
              <a:gd name="connsiteY19" fmla="*/ 338994 h 639611"/>
              <a:gd name="connsiteX20" fmla="*/ 0 w 4477866"/>
              <a:gd name="connsiteY20" fmla="*/ 0 h 63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7866" h="639611" fill="none" extrusionOk="0">
                <a:moveTo>
                  <a:pt x="0" y="0"/>
                </a:moveTo>
                <a:cubicBezTo>
                  <a:pt x="169957" y="-32550"/>
                  <a:pt x="359539" y="33905"/>
                  <a:pt x="470176" y="0"/>
                </a:cubicBezTo>
                <a:cubicBezTo>
                  <a:pt x="580813" y="-33905"/>
                  <a:pt x="815958" y="14078"/>
                  <a:pt x="985131" y="0"/>
                </a:cubicBezTo>
                <a:cubicBezTo>
                  <a:pt x="1154304" y="-14078"/>
                  <a:pt x="1251314" y="285"/>
                  <a:pt x="1455306" y="0"/>
                </a:cubicBezTo>
                <a:cubicBezTo>
                  <a:pt x="1659298" y="-285"/>
                  <a:pt x="1914737" y="40712"/>
                  <a:pt x="2059818" y="0"/>
                </a:cubicBezTo>
                <a:cubicBezTo>
                  <a:pt x="2204899" y="-40712"/>
                  <a:pt x="2449207" y="16497"/>
                  <a:pt x="2619552" y="0"/>
                </a:cubicBezTo>
                <a:cubicBezTo>
                  <a:pt x="2789897" y="-16497"/>
                  <a:pt x="2953381" y="21959"/>
                  <a:pt x="3179285" y="0"/>
                </a:cubicBezTo>
                <a:cubicBezTo>
                  <a:pt x="3405189" y="-21959"/>
                  <a:pt x="3603442" y="38756"/>
                  <a:pt x="3828575" y="0"/>
                </a:cubicBezTo>
                <a:cubicBezTo>
                  <a:pt x="4053708" y="-38756"/>
                  <a:pt x="4221698" y="5915"/>
                  <a:pt x="4477866" y="0"/>
                </a:cubicBezTo>
                <a:cubicBezTo>
                  <a:pt x="4494013" y="79517"/>
                  <a:pt x="4461447" y="177979"/>
                  <a:pt x="4477866" y="300617"/>
                </a:cubicBezTo>
                <a:cubicBezTo>
                  <a:pt x="4494285" y="423255"/>
                  <a:pt x="4448877" y="564323"/>
                  <a:pt x="4477866" y="639611"/>
                </a:cubicBezTo>
                <a:cubicBezTo>
                  <a:pt x="4268534" y="640625"/>
                  <a:pt x="4179643" y="620792"/>
                  <a:pt x="4052469" y="639611"/>
                </a:cubicBezTo>
                <a:cubicBezTo>
                  <a:pt x="3925295" y="658430"/>
                  <a:pt x="3803124" y="622196"/>
                  <a:pt x="3582293" y="639611"/>
                </a:cubicBezTo>
                <a:cubicBezTo>
                  <a:pt x="3361462" y="657026"/>
                  <a:pt x="3279727" y="597280"/>
                  <a:pt x="2977781" y="639611"/>
                </a:cubicBezTo>
                <a:cubicBezTo>
                  <a:pt x="2675835" y="681942"/>
                  <a:pt x="2607815" y="620246"/>
                  <a:pt x="2328490" y="639611"/>
                </a:cubicBezTo>
                <a:cubicBezTo>
                  <a:pt x="2049165" y="658976"/>
                  <a:pt x="1940550" y="612882"/>
                  <a:pt x="1813536" y="639611"/>
                </a:cubicBezTo>
                <a:cubicBezTo>
                  <a:pt x="1686522" y="666340"/>
                  <a:pt x="1326876" y="568319"/>
                  <a:pt x="1164245" y="639611"/>
                </a:cubicBezTo>
                <a:cubicBezTo>
                  <a:pt x="1001614" y="710903"/>
                  <a:pt x="886091" y="621663"/>
                  <a:pt x="694069" y="639611"/>
                </a:cubicBezTo>
                <a:cubicBezTo>
                  <a:pt x="502047" y="657559"/>
                  <a:pt x="181703" y="581278"/>
                  <a:pt x="0" y="639611"/>
                </a:cubicBezTo>
                <a:cubicBezTo>
                  <a:pt x="-7306" y="504378"/>
                  <a:pt x="29852" y="473714"/>
                  <a:pt x="0" y="338994"/>
                </a:cubicBezTo>
                <a:cubicBezTo>
                  <a:pt x="-29852" y="204274"/>
                  <a:pt x="5627" y="68247"/>
                  <a:pt x="0" y="0"/>
                </a:cubicBezTo>
                <a:close/>
              </a:path>
              <a:path w="4477866" h="639611" stroke="0" extrusionOk="0">
                <a:moveTo>
                  <a:pt x="0" y="0"/>
                </a:moveTo>
                <a:cubicBezTo>
                  <a:pt x="210586" y="-60975"/>
                  <a:pt x="346927" y="3955"/>
                  <a:pt x="514955" y="0"/>
                </a:cubicBezTo>
                <a:cubicBezTo>
                  <a:pt x="682983" y="-3955"/>
                  <a:pt x="751468" y="24999"/>
                  <a:pt x="940352" y="0"/>
                </a:cubicBezTo>
                <a:cubicBezTo>
                  <a:pt x="1129236" y="-24999"/>
                  <a:pt x="1336293" y="56755"/>
                  <a:pt x="1589642" y="0"/>
                </a:cubicBezTo>
                <a:cubicBezTo>
                  <a:pt x="1842991" y="-56755"/>
                  <a:pt x="1877783" y="61142"/>
                  <a:pt x="2104597" y="0"/>
                </a:cubicBezTo>
                <a:cubicBezTo>
                  <a:pt x="2331411" y="-61142"/>
                  <a:pt x="2422732" y="31983"/>
                  <a:pt x="2619552" y="0"/>
                </a:cubicBezTo>
                <a:cubicBezTo>
                  <a:pt x="2816372" y="-31983"/>
                  <a:pt x="2972649" y="62411"/>
                  <a:pt x="3268842" y="0"/>
                </a:cubicBezTo>
                <a:cubicBezTo>
                  <a:pt x="3565035" y="-62411"/>
                  <a:pt x="3634180" y="52775"/>
                  <a:pt x="3739018" y="0"/>
                </a:cubicBezTo>
                <a:cubicBezTo>
                  <a:pt x="3843856" y="-52775"/>
                  <a:pt x="4176411" y="40292"/>
                  <a:pt x="4477866" y="0"/>
                </a:cubicBezTo>
                <a:cubicBezTo>
                  <a:pt x="4499350" y="107271"/>
                  <a:pt x="4467653" y="260060"/>
                  <a:pt x="4477866" y="332598"/>
                </a:cubicBezTo>
                <a:cubicBezTo>
                  <a:pt x="4488079" y="405136"/>
                  <a:pt x="4445735" y="505682"/>
                  <a:pt x="4477866" y="639611"/>
                </a:cubicBezTo>
                <a:cubicBezTo>
                  <a:pt x="4350181" y="703977"/>
                  <a:pt x="4059586" y="611622"/>
                  <a:pt x="3918133" y="639611"/>
                </a:cubicBezTo>
                <a:cubicBezTo>
                  <a:pt x="3776680" y="667600"/>
                  <a:pt x="3576968" y="591675"/>
                  <a:pt x="3403178" y="639611"/>
                </a:cubicBezTo>
                <a:cubicBezTo>
                  <a:pt x="3229389" y="687547"/>
                  <a:pt x="2919224" y="623489"/>
                  <a:pt x="2753888" y="639611"/>
                </a:cubicBezTo>
                <a:cubicBezTo>
                  <a:pt x="2588552" y="655733"/>
                  <a:pt x="2244179" y="620410"/>
                  <a:pt x="2104597" y="639611"/>
                </a:cubicBezTo>
                <a:cubicBezTo>
                  <a:pt x="1965015" y="658812"/>
                  <a:pt x="1802834" y="616096"/>
                  <a:pt x="1634421" y="639611"/>
                </a:cubicBezTo>
                <a:cubicBezTo>
                  <a:pt x="1466008" y="663126"/>
                  <a:pt x="1193211" y="587640"/>
                  <a:pt x="1074688" y="639611"/>
                </a:cubicBezTo>
                <a:cubicBezTo>
                  <a:pt x="956165" y="691582"/>
                  <a:pt x="524596" y="530763"/>
                  <a:pt x="0" y="639611"/>
                </a:cubicBezTo>
                <a:cubicBezTo>
                  <a:pt x="-21947" y="563676"/>
                  <a:pt x="4378" y="411587"/>
                  <a:pt x="0" y="319806"/>
                </a:cubicBezTo>
                <a:cubicBezTo>
                  <a:pt x="-4378" y="228025"/>
                  <a:pt x="8840" y="72306"/>
                  <a:pt x="0" y="0"/>
                </a:cubicBezTo>
                <a:close/>
              </a:path>
            </a:pathLst>
          </a:custGeom>
          <a:ln>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Here we are using the for loop on </a:t>
            </a:r>
            <a:r>
              <a:rPr lang="en-GB" b="1" dirty="0" err="1">
                <a:solidFill>
                  <a:srgbClr val="7030A0"/>
                </a:solidFill>
                <a:latin typeface="Courier New" panose="02070309020205020404" pitchFamily="49" charset="0"/>
                <a:cs typeface="Courier New" panose="02070309020205020404" pitchFamily="49" charset="0"/>
              </a:rPr>
              <a:t>A.flat</a:t>
            </a:r>
            <a:r>
              <a:rPr lang="en-GB" b="1" dirty="0">
                <a:solidFill>
                  <a:srgbClr val="7030A0"/>
                </a:solidFill>
              </a:rPr>
              <a:t> </a:t>
            </a:r>
            <a:r>
              <a:rPr lang="en-GB" dirty="0"/>
              <a:t>to make an iteration element by element. </a:t>
            </a:r>
            <a:endParaRPr lang="en-GB" dirty="0">
              <a:latin typeface="Courier New" panose="02070309020205020404" pitchFamily="49" charset="0"/>
              <a:cs typeface="Courier New" panose="02070309020205020404" pitchFamily="49" charset="0"/>
            </a:endParaRPr>
          </a:p>
        </p:txBody>
      </p:sp>
      <p:sp>
        <p:nvSpPr>
          <p:cNvPr id="40" name="Content Placeholder 2">
            <a:extLst>
              <a:ext uri="{FF2B5EF4-FFF2-40B4-BE49-F238E27FC236}">
                <a16:creationId xmlns:a16="http://schemas.microsoft.com/office/drawing/2014/main" id="{9D665891-1019-4786-BC3D-0AD4BE35B5E0}"/>
              </a:ext>
            </a:extLst>
          </p:cNvPr>
          <p:cNvSpPr txBox="1">
            <a:spLocks/>
          </p:cNvSpPr>
          <p:nvPr/>
        </p:nvSpPr>
        <p:spPr>
          <a:xfrm>
            <a:off x="174872" y="2920847"/>
            <a:ext cx="5765280" cy="1214889"/>
          </a:xfrm>
          <a:custGeom>
            <a:avLst/>
            <a:gdLst>
              <a:gd name="connsiteX0" fmla="*/ 0 w 5765280"/>
              <a:gd name="connsiteY0" fmla="*/ 0 h 1214889"/>
              <a:gd name="connsiteX1" fmla="*/ 634181 w 5765280"/>
              <a:gd name="connsiteY1" fmla="*/ 0 h 1214889"/>
              <a:gd name="connsiteX2" fmla="*/ 1037750 w 5765280"/>
              <a:gd name="connsiteY2" fmla="*/ 0 h 1214889"/>
              <a:gd name="connsiteX3" fmla="*/ 1556626 w 5765280"/>
              <a:gd name="connsiteY3" fmla="*/ 0 h 1214889"/>
              <a:gd name="connsiteX4" fmla="*/ 2248459 w 5765280"/>
              <a:gd name="connsiteY4" fmla="*/ 0 h 1214889"/>
              <a:gd name="connsiteX5" fmla="*/ 2824987 w 5765280"/>
              <a:gd name="connsiteY5" fmla="*/ 0 h 1214889"/>
              <a:gd name="connsiteX6" fmla="*/ 3459168 w 5765280"/>
              <a:gd name="connsiteY6" fmla="*/ 0 h 1214889"/>
              <a:gd name="connsiteX7" fmla="*/ 3978043 w 5765280"/>
              <a:gd name="connsiteY7" fmla="*/ 0 h 1214889"/>
              <a:gd name="connsiteX8" fmla="*/ 4554571 w 5765280"/>
              <a:gd name="connsiteY8" fmla="*/ 0 h 1214889"/>
              <a:gd name="connsiteX9" fmla="*/ 5246405 w 5765280"/>
              <a:gd name="connsiteY9" fmla="*/ 0 h 1214889"/>
              <a:gd name="connsiteX10" fmla="*/ 5765280 w 5765280"/>
              <a:gd name="connsiteY10" fmla="*/ 0 h 1214889"/>
              <a:gd name="connsiteX11" fmla="*/ 5765280 w 5765280"/>
              <a:gd name="connsiteY11" fmla="*/ 417112 h 1214889"/>
              <a:gd name="connsiteX12" fmla="*/ 5765280 w 5765280"/>
              <a:gd name="connsiteY12" fmla="*/ 797777 h 1214889"/>
              <a:gd name="connsiteX13" fmla="*/ 5765280 w 5765280"/>
              <a:gd name="connsiteY13" fmla="*/ 1214889 h 1214889"/>
              <a:gd name="connsiteX14" fmla="*/ 5188752 w 5765280"/>
              <a:gd name="connsiteY14" fmla="*/ 1214889 h 1214889"/>
              <a:gd name="connsiteX15" fmla="*/ 4612224 w 5765280"/>
              <a:gd name="connsiteY15" fmla="*/ 1214889 h 1214889"/>
              <a:gd name="connsiteX16" fmla="*/ 4151002 w 5765280"/>
              <a:gd name="connsiteY16" fmla="*/ 1214889 h 1214889"/>
              <a:gd name="connsiteX17" fmla="*/ 3574474 w 5765280"/>
              <a:gd name="connsiteY17" fmla="*/ 1214889 h 1214889"/>
              <a:gd name="connsiteX18" fmla="*/ 2997946 w 5765280"/>
              <a:gd name="connsiteY18" fmla="*/ 1214889 h 1214889"/>
              <a:gd name="connsiteX19" fmla="*/ 2421418 w 5765280"/>
              <a:gd name="connsiteY19" fmla="*/ 1214889 h 1214889"/>
              <a:gd name="connsiteX20" fmla="*/ 1844890 w 5765280"/>
              <a:gd name="connsiteY20" fmla="*/ 1214889 h 1214889"/>
              <a:gd name="connsiteX21" fmla="*/ 1326014 w 5765280"/>
              <a:gd name="connsiteY21" fmla="*/ 1214889 h 1214889"/>
              <a:gd name="connsiteX22" fmla="*/ 691834 w 5765280"/>
              <a:gd name="connsiteY22" fmla="*/ 1214889 h 1214889"/>
              <a:gd name="connsiteX23" fmla="*/ 0 w 5765280"/>
              <a:gd name="connsiteY23" fmla="*/ 1214889 h 1214889"/>
              <a:gd name="connsiteX24" fmla="*/ 0 w 5765280"/>
              <a:gd name="connsiteY24" fmla="*/ 785628 h 1214889"/>
              <a:gd name="connsiteX25" fmla="*/ 0 w 5765280"/>
              <a:gd name="connsiteY25" fmla="*/ 368516 h 1214889"/>
              <a:gd name="connsiteX26" fmla="*/ 0 w 5765280"/>
              <a:gd name="connsiteY26" fmla="*/ 0 h 121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65280" h="1214889" fill="none" extrusionOk="0">
                <a:moveTo>
                  <a:pt x="0" y="0"/>
                </a:moveTo>
                <a:cubicBezTo>
                  <a:pt x="127030" y="-70152"/>
                  <a:pt x="455957" y="52174"/>
                  <a:pt x="634181" y="0"/>
                </a:cubicBezTo>
                <a:cubicBezTo>
                  <a:pt x="812405" y="-52174"/>
                  <a:pt x="883836" y="15925"/>
                  <a:pt x="1037750" y="0"/>
                </a:cubicBezTo>
                <a:cubicBezTo>
                  <a:pt x="1191664" y="-15925"/>
                  <a:pt x="1329341" y="4050"/>
                  <a:pt x="1556626" y="0"/>
                </a:cubicBezTo>
                <a:cubicBezTo>
                  <a:pt x="1783911" y="-4050"/>
                  <a:pt x="1941159" y="10843"/>
                  <a:pt x="2248459" y="0"/>
                </a:cubicBezTo>
                <a:cubicBezTo>
                  <a:pt x="2555759" y="-10843"/>
                  <a:pt x="2669786" y="42506"/>
                  <a:pt x="2824987" y="0"/>
                </a:cubicBezTo>
                <a:cubicBezTo>
                  <a:pt x="2980188" y="-42506"/>
                  <a:pt x="3263628" y="19203"/>
                  <a:pt x="3459168" y="0"/>
                </a:cubicBezTo>
                <a:cubicBezTo>
                  <a:pt x="3654708" y="-19203"/>
                  <a:pt x="3784316" y="7995"/>
                  <a:pt x="3978043" y="0"/>
                </a:cubicBezTo>
                <a:cubicBezTo>
                  <a:pt x="4171770" y="-7995"/>
                  <a:pt x="4417923" y="33403"/>
                  <a:pt x="4554571" y="0"/>
                </a:cubicBezTo>
                <a:cubicBezTo>
                  <a:pt x="4691219" y="-33403"/>
                  <a:pt x="4975667" y="67245"/>
                  <a:pt x="5246405" y="0"/>
                </a:cubicBezTo>
                <a:cubicBezTo>
                  <a:pt x="5517143" y="-67245"/>
                  <a:pt x="5656069" y="26116"/>
                  <a:pt x="5765280" y="0"/>
                </a:cubicBezTo>
                <a:cubicBezTo>
                  <a:pt x="5781841" y="182478"/>
                  <a:pt x="5737001" y="236126"/>
                  <a:pt x="5765280" y="417112"/>
                </a:cubicBezTo>
                <a:cubicBezTo>
                  <a:pt x="5793559" y="598098"/>
                  <a:pt x="5738428" y="702399"/>
                  <a:pt x="5765280" y="797777"/>
                </a:cubicBezTo>
                <a:cubicBezTo>
                  <a:pt x="5792132" y="893156"/>
                  <a:pt x="5754528" y="1048385"/>
                  <a:pt x="5765280" y="1214889"/>
                </a:cubicBezTo>
                <a:cubicBezTo>
                  <a:pt x="5519812" y="1277165"/>
                  <a:pt x="5351691" y="1181606"/>
                  <a:pt x="5188752" y="1214889"/>
                </a:cubicBezTo>
                <a:cubicBezTo>
                  <a:pt x="5025813" y="1248172"/>
                  <a:pt x="4777058" y="1158707"/>
                  <a:pt x="4612224" y="1214889"/>
                </a:cubicBezTo>
                <a:cubicBezTo>
                  <a:pt x="4447390" y="1271071"/>
                  <a:pt x="4376804" y="1160031"/>
                  <a:pt x="4151002" y="1214889"/>
                </a:cubicBezTo>
                <a:cubicBezTo>
                  <a:pt x="3925200" y="1269747"/>
                  <a:pt x="3722168" y="1157653"/>
                  <a:pt x="3574474" y="1214889"/>
                </a:cubicBezTo>
                <a:cubicBezTo>
                  <a:pt x="3426780" y="1272125"/>
                  <a:pt x="3282306" y="1208551"/>
                  <a:pt x="2997946" y="1214889"/>
                </a:cubicBezTo>
                <a:cubicBezTo>
                  <a:pt x="2713586" y="1221227"/>
                  <a:pt x="2650083" y="1190536"/>
                  <a:pt x="2421418" y="1214889"/>
                </a:cubicBezTo>
                <a:cubicBezTo>
                  <a:pt x="2192753" y="1239242"/>
                  <a:pt x="2038483" y="1195297"/>
                  <a:pt x="1844890" y="1214889"/>
                </a:cubicBezTo>
                <a:cubicBezTo>
                  <a:pt x="1651297" y="1234481"/>
                  <a:pt x="1455311" y="1169745"/>
                  <a:pt x="1326014" y="1214889"/>
                </a:cubicBezTo>
                <a:cubicBezTo>
                  <a:pt x="1196717" y="1260033"/>
                  <a:pt x="972679" y="1183777"/>
                  <a:pt x="691834" y="1214889"/>
                </a:cubicBezTo>
                <a:cubicBezTo>
                  <a:pt x="410989" y="1246001"/>
                  <a:pt x="344313" y="1156791"/>
                  <a:pt x="0" y="1214889"/>
                </a:cubicBezTo>
                <a:cubicBezTo>
                  <a:pt x="-38033" y="1087986"/>
                  <a:pt x="23929" y="927128"/>
                  <a:pt x="0" y="785628"/>
                </a:cubicBezTo>
                <a:cubicBezTo>
                  <a:pt x="-23929" y="644128"/>
                  <a:pt x="44243" y="519410"/>
                  <a:pt x="0" y="368516"/>
                </a:cubicBezTo>
                <a:cubicBezTo>
                  <a:pt x="-44243" y="217622"/>
                  <a:pt x="42204" y="158109"/>
                  <a:pt x="0" y="0"/>
                </a:cubicBezTo>
                <a:close/>
              </a:path>
              <a:path w="5765280" h="1214889" stroke="0" extrusionOk="0">
                <a:moveTo>
                  <a:pt x="0" y="0"/>
                </a:moveTo>
                <a:cubicBezTo>
                  <a:pt x="209468" y="-49093"/>
                  <a:pt x="327704" y="1292"/>
                  <a:pt x="518875" y="0"/>
                </a:cubicBezTo>
                <a:cubicBezTo>
                  <a:pt x="710047" y="-1292"/>
                  <a:pt x="803739" y="22050"/>
                  <a:pt x="922445" y="0"/>
                </a:cubicBezTo>
                <a:cubicBezTo>
                  <a:pt x="1041151" y="-22050"/>
                  <a:pt x="1295874" y="25197"/>
                  <a:pt x="1614278" y="0"/>
                </a:cubicBezTo>
                <a:cubicBezTo>
                  <a:pt x="1932682" y="-25197"/>
                  <a:pt x="2025153" y="42477"/>
                  <a:pt x="2133154" y="0"/>
                </a:cubicBezTo>
                <a:cubicBezTo>
                  <a:pt x="2241155" y="-42477"/>
                  <a:pt x="2461888" y="31798"/>
                  <a:pt x="2652029" y="0"/>
                </a:cubicBezTo>
                <a:cubicBezTo>
                  <a:pt x="2842170" y="-31798"/>
                  <a:pt x="3193628" y="22342"/>
                  <a:pt x="3343862" y="0"/>
                </a:cubicBezTo>
                <a:cubicBezTo>
                  <a:pt x="3494096" y="-22342"/>
                  <a:pt x="3661503" y="10261"/>
                  <a:pt x="3805085" y="0"/>
                </a:cubicBezTo>
                <a:cubicBezTo>
                  <a:pt x="3948667" y="-10261"/>
                  <a:pt x="4211480" y="2269"/>
                  <a:pt x="4496918" y="0"/>
                </a:cubicBezTo>
                <a:cubicBezTo>
                  <a:pt x="4782356" y="-2269"/>
                  <a:pt x="4928874" y="8080"/>
                  <a:pt x="5188752" y="0"/>
                </a:cubicBezTo>
                <a:cubicBezTo>
                  <a:pt x="5448630" y="-8080"/>
                  <a:pt x="5617691" y="17299"/>
                  <a:pt x="5765280" y="0"/>
                </a:cubicBezTo>
                <a:cubicBezTo>
                  <a:pt x="5805354" y="208075"/>
                  <a:pt x="5718271" y="241713"/>
                  <a:pt x="5765280" y="429261"/>
                </a:cubicBezTo>
                <a:cubicBezTo>
                  <a:pt x="5812289" y="616809"/>
                  <a:pt x="5723730" y="647611"/>
                  <a:pt x="5765280" y="846373"/>
                </a:cubicBezTo>
                <a:cubicBezTo>
                  <a:pt x="5806830" y="1045135"/>
                  <a:pt x="5762409" y="1069175"/>
                  <a:pt x="5765280" y="1214889"/>
                </a:cubicBezTo>
                <a:cubicBezTo>
                  <a:pt x="5528224" y="1268507"/>
                  <a:pt x="5417140" y="1187325"/>
                  <a:pt x="5188752" y="1214889"/>
                </a:cubicBezTo>
                <a:cubicBezTo>
                  <a:pt x="4960364" y="1242453"/>
                  <a:pt x="4826127" y="1160099"/>
                  <a:pt x="4727530" y="1214889"/>
                </a:cubicBezTo>
                <a:cubicBezTo>
                  <a:pt x="4628933" y="1269679"/>
                  <a:pt x="4402413" y="1183254"/>
                  <a:pt x="4151002" y="1214889"/>
                </a:cubicBezTo>
                <a:cubicBezTo>
                  <a:pt x="3899591" y="1246524"/>
                  <a:pt x="3683614" y="1180843"/>
                  <a:pt x="3459168" y="1214889"/>
                </a:cubicBezTo>
                <a:cubicBezTo>
                  <a:pt x="3234722" y="1248935"/>
                  <a:pt x="3034740" y="1212740"/>
                  <a:pt x="2882640" y="1214889"/>
                </a:cubicBezTo>
                <a:cubicBezTo>
                  <a:pt x="2730540" y="1217038"/>
                  <a:pt x="2625879" y="1168638"/>
                  <a:pt x="2479070" y="1214889"/>
                </a:cubicBezTo>
                <a:cubicBezTo>
                  <a:pt x="2332261" y="1261140"/>
                  <a:pt x="2153289" y="1182946"/>
                  <a:pt x="2017848" y="1214889"/>
                </a:cubicBezTo>
                <a:cubicBezTo>
                  <a:pt x="1882407" y="1246832"/>
                  <a:pt x="1617240" y="1132961"/>
                  <a:pt x="1326014" y="1214889"/>
                </a:cubicBezTo>
                <a:cubicBezTo>
                  <a:pt x="1034788" y="1296817"/>
                  <a:pt x="1029581" y="1183315"/>
                  <a:pt x="749486" y="1214889"/>
                </a:cubicBezTo>
                <a:cubicBezTo>
                  <a:pt x="469391" y="1246463"/>
                  <a:pt x="156297" y="1194602"/>
                  <a:pt x="0" y="1214889"/>
                </a:cubicBezTo>
                <a:cubicBezTo>
                  <a:pt x="-27072" y="1112478"/>
                  <a:pt x="21009" y="982895"/>
                  <a:pt x="0" y="809926"/>
                </a:cubicBezTo>
                <a:cubicBezTo>
                  <a:pt x="-21009" y="636957"/>
                  <a:pt x="21842" y="528654"/>
                  <a:pt x="0" y="441410"/>
                </a:cubicBezTo>
                <a:cubicBezTo>
                  <a:pt x="-21842" y="354166"/>
                  <a:pt x="42419" y="89810"/>
                  <a:pt x="0" y="0"/>
                </a:cubicBezTo>
                <a:close/>
              </a:path>
            </a:pathLst>
          </a:custGeom>
          <a:ln>
            <a:solidFill>
              <a:srgbClr val="00B05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cs typeface="Courier New" panose="02070309020205020404" pitchFamily="49" charset="0"/>
              </a:rPr>
              <a:t>Better, we can leave it to </a:t>
            </a:r>
            <a:r>
              <a:rPr lang="en-GB" dirty="0" err="1">
                <a:cs typeface="Courier New" panose="02070309020205020404" pitchFamily="49" charset="0"/>
              </a:rPr>
              <a:t>numpy</a:t>
            </a:r>
            <a:r>
              <a:rPr lang="en-GB" dirty="0">
                <a:cs typeface="Courier New" panose="02070309020205020404" pitchFamily="49" charset="0"/>
              </a:rPr>
              <a:t> to manage the iteration using the </a:t>
            </a:r>
            <a:r>
              <a:rPr lang="en-GB" b="1" dirty="0">
                <a:solidFill>
                  <a:srgbClr val="FF0000"/>
                </a:solidFill>
                <a:latin typeface="Courier New" panose="02070309020205020404" pitchFamily="49" charset="0"/>
                <a:cs typeface="Courier New" panose="02070309020205020404" pitchFamily="49" charset="0"/>
              </a:rPr>
              <a:t>apply_along_axis() </a:t>
            </a:r>
            <a:r>
              <a:rPr lang="en-GB" dirty="0">
                <a:cs typeface="Courier New" panose="02070309020205020404" pitchFamily="49" charset="0"/>
              </a:rPr>
              <a:t>function which takes 3 arguments: the aggregate function, the axis on which the iteration will be applied, and the array. Example calculate the average values first by column then by row.</a:t>
            </a:r>
          </a:p>
        </p:txBody>
      </p:sp>
      <p:pic>
        <p:nvPicPr>
          <p:cNvPr id="27" name="Picture 26">
            <a:extLst>
              <a:ext uri="{FF2B5EF4-FFF2-40B4-BE49-F238E27FC236}">
                <a16:creationId xmlns:a16="http://schemas.microsoft.com/office/drawing/2014/main" id="{5730429C-F39B-4066-AA95-6D623965E127}"/>
              </a:ext>
            </a:extLst>
          </p:cNvPr>
          <p:cNvPicPr>
            <a:picLocks noChangeAspect="1"/>
          </p:cNvPicPr>
          <p:nvPr/>
        </p:nvPicPr>
        <p:blipFill>
          <a:blip r:embed="rId6"/>
          <a:stretch>
            <a:fillRect/>
          </a:stretch>
        </p:blipFill>
        <p:spPr>
          <a:xfrm>
            <a:off x="174872" y="4214602"/>
            <a:ext cx="4772025" cy="895350"/>
          </a:xfrm>
          <a:prstGeom prst="rect">
            <a:avLst/>
          </a:prstGeom>
        </p:spPr>
      </p:pic>
      <p:pic>
        <p:nvPicPr>
          <p:cNvPr id="30" name="Picture 29">
            <a:extLst>
              <a:ext uri="{FF2B5EF4-FFF2-40B4-BE49-F238E27FC236}">
                <a16:creationId xmlns:a16="http://schemas.microsoft.com/office/drawing/2014/main" id="{D9875EFE-48E5-45D8-AF76-1F59B5AF5EF3}"/>
              </a:ext>
            </a:extLst>
          </p:cNvPr>
          <p:cNvPicPr>
            <a:picLocks noChangeAspect="1"/>
          </p:cNvPicPr>
          <p:nvPr/>
        </p:nvPicPr>
        <p:blipFill>
          <a:blip r:embed="rId7"/>
          <a:stretch>
            <a:fillRect/>
          </a:stretch>
        </p:blipFill>
        <p:spPr>
          <a:xfrm>
            <a:off x="5071416" y="4331440"/>
            <a:ext cx="1390650" cy="590550"/>
          </a:xfrm>
          <a:prstGeom prst="rect">
            <a:avLst/>
          </a:prstGeom>
        </p:spPr>
      </p:pic>
      <p:sp>
        <p:nvSpPr>
          <p:cNvPr id="32" name="TextBox 31">
            <a:extLst>
              <a:ext uri="{FF2B5EF4-FFF2-40B4-BE49-F238E27FC236}">
                <a16:creationId xmlns:a16="http://schemas.microsoft.com/office/drawing/2014/main" id="{9DDA0C78-8685-4325-BFF7-8CC2B6CC030D}"/>
              </a:ext>
            </a:extLst>
          </p:cNvPr>
          <p:cNvSpPr txBox="1"/>
          <p:nvPr/>
        </p:nvSpPr>
        <p:spPr>
          <a:xfrm>
            <a:off x="79202" y="5326119"/>
            <a:ext cx="3484686" cy="1477328"/>
          </a:xfrm>
          <a:prstGeom prst="rect">
            <a:avLst/>
          </a:prstGeom>
          <a:noFill/>
          <a:ln>
            <a:solidFill>
              <a:schemeClr val="accent6"/>
            </a:solidFill>
            <a:prstDash val="sysDash"/>
          </a:ln>
        </p:spPr>
        <p:txBody>
          <a:bodyPr wrap="square" rtlCol="0">
            <a:spAutoFit/>
          </a:bodyPr>
          <a:lstStyle/>
          <a:p>
            <a:r>
              <a:rPr lang="en-GB" dirty="0"/>
              <a:t>We can use a predefined function in </a:t>
            </a:r>
            <a:r>
              <a:rPr lang="en-GB" dirty="0" err="1"/>
              <a:t>numpy</a:t>
            </a:r>
            <a:r>
              <a:rPr lang="en-GB" dirty="0"/>
              <a:t> or define our own function. The </a:t>
            </a:r>
            <a:r>
              <a:rPr lang="en-GB" b="1" dirty="0" err="1">
                <a:solidFill>
                  <a:srgbClr val="7030A0"/>
                </a:solidFill>
                <a:latin typeface="Courier New" panose="02070309020205020404" pitchFamily="49" charset="0"/>
                <a:cs typeface="Courier New" panose="02070309020205020404" pitchFamily="49" charset="0"/>
              </a:rPr>
              <a:t>ufunc</a:t>
            </a:r>
            <a:r>
              <a:rPr lang="en-GB" dirty="0">
                <a:solidFill>
                  <a:srgbClr val="7030A0"/>
                </a:solidFill>
                <a:latin typeface="Courier New" panose="02070309020205020404" pitchFamily="49" charset="0"/>
                <a:cs typeface="Courier New" panose="02070309020205020404" pitchFamily="49" charset="0"/>
              </a:rPr>
              <a:t> </a:t>
            </a:r>
            <a:r>
              <a:rPr lang="en-GB" dirty="0"/>
              <a:t>which performs one iteration element by element.</a:t>
            </a:r>
          </a:p>
        </p:txBody>
      </p:sp>
      <p:pic>
        <p:nvPicPr>
          <p:cNvPr id="36" name="Picture 35">
            <a:extLst>
              <a:ext uri="{FF2B5EF4-FFF2-40B4-BE49-F238E27FC236}">
                <a16:creationId xmlns:a16="http://schemas.microsoft.com/office/drawing/2014/main" id="{8B20C697-88B4-4E5D-A87B-0D2380A9A9BC}"/>
              </a:ext>
            </a:extLst>
          </p:cNvPr>
          <p:cNvPicPr>
            <a:picLocks noChangeAspect="1"/>
          </p:cNvPicPr>
          <p:nvPr/>
        </p:nvPicPr>
        <p:blipFill>
          <a:blip r:embed="rId8"/>
          <a:stretch>
            <a:fillRect/>
          </a:stretch>
        </p:blipFill>
        <p:spPr>
          <a:xfrm>
            <a:off x="3728054" y="5552044"/>
            <a:ext cx="3517300" cy="1097005"/>
          </a:xfrm>
          <a:prstGeom prst="rect">
            <a:avLst/>
          </a:prstGeom>
        </p:spPr>
      </p:pic>
      <p:pic>
        <p:nvPicPr>
          <p:cNvPr id="41" name="Picture 40">
            <a:extLst>
              <a:ext uri="{FF2B5EF4-FFF2-40B4-BE49-F238E27FC236}">
                <a16:creationId xmlns:a16="http://schemas.microsoft.com/office/drawing/2014/main" id="{E664404A-38F1-4701-8016-0BA5D15CA1B4}"/>
              </a:ext>
            </a:extLst>
          </p:cNvPr>
          <p:cNvPicPr>
            <a:picLocks noChangeAspect="1"/>
          </p:cNvPicPr>
          <p:nvPr/>
        </p:nvPicPr>
        <p:blipFill>
          <a:blip r:embed="rId9"/>
          <a:stretch>
            <a:fillRect/>
          </a:stretch>
        </p:blipFill>
        <p:spPr>
          <a:xfrm>
            <a:off x="7346734" y="5312850"/>
            <a:ext cx="1435038" cy="1372982"/>
          </a:xfrm>
          <a:prstGeom prst="rect">
            <a:avLst/>
          </a:prstGeom>
        </p:spPr>
      </p:pic>
    </p:spTree>
    <p:extLst>
      <p:ext uri="{BB962C8B-B14F-4D97-AF65-F5344CB8AC3E}">
        <p14:creationId xmlns:p14="http://schemas.microsoft.com/office/powerpoint/2010/main" val="189432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753" y="116632"/>
            <a:ext cx="1983056" cy="5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48466" y="71046"/>
            <a:ext cx="2880320" cy="523220"/>
          </a:xfrm>
          <a:prstGeom prst="rect">
            <a:avLst/>
          </a:prstGeom>
          <a:noFill/>
          <a:ln>
            <a:solidFill>
              <a:schemeClr val="accent1"/>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Will get the </a:t>
            </a:r>
            <a:r>
              <a:rPr lang="en-GB" sz="1400" dirty="0" err="1">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version</a:t>
            </a:r>
          </a:p>
        </p:txBody>
      </p:sp>
      <p:sp>
        <p:nvSpPr>
          <p:cNvPr id="7" name="TextBox 6"/>
          <p:cNvSpPr txBox="1"/>
          <p:nvPr/>
        </p:nvSpPr>
        <p:spPr>
          <a:xfrm>
            <a:off x="4346943" y="821434"/>
            <a:ext cx="1615101" cy="1169551"/>
          </a:xfrm>
          <a:prstGeom prst="rect">
            <a:avLst/>
          </a:prstGeom>
          <a:noFill/>
          <a:ln>
            <a:solidFill>
              <a:schemeClr val="accent1"/>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Test whether none of the elements of a given array is zero</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0848"/>
            <a:ext cx="4212468"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5" y="908720"/>
            <a:ext cx="4222185" cy="99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346943" y="2195572"/>
            <a:ext cx="1615101" cy="1169551"/>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Test whether any of the elements of the array is non-zero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5" y="3284984"/>
            <a:ext cx="32099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137106" y="3861048"/>
            <a:ext cx="1652081" cy="2031325"/>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create an element-wise comparison (greater, greater_equal, less and less_equal) of two given arrays</a:t>
            </a:r>
          </a:p>
        </p:txBody>
      </p:sp>
      <p:cxnSp>
        <p:nvCxnSpPr>
          <p:cNvPr id="6" name="Straight Arrow Connector 5"/>
          <p:cNvCxnSpPr>
            <a:stCxn id="13" idx="1"/>
          </p:cNvCxnSpPr>
          <p:nvPr/>
        </p:nvCxnSpPr>
        <p:spPr>
          <a:xfrm flipH="1" flipV="1">
            <a:off x="2262478" y="4293098"/>
            <a:ext cx="874628" cy="583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987824" y="2276872"/>
            <a:ext cx="12749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37106" y="1052736"/>
            <a:ext cx="107536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7" y="42070"/>
            <a:ext cx="1368152"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7406906" y="354443"/>
            <a:ext cx="1737094" cy="1169551"/>
          </a:xfrm>
          <a:prstGeom prst="rect">
            <a:avLst/>
          </a:prstGeom>
          <a:noFill/>
          <a:ln>
            <a:solidFill>
              <a:srgbClr val="FF000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Creates a 3x3 matrix – diagonal element are 1 and the rest 0</a:t>
            </a:r>
          </a:p>
        </p:txBody>
      </p:sp>
      <p:cxnSp>
        <p:nvCxnSpPr>
          <p:cNvPr id="16" name="Straight Arrow Connector 15"/>
          <p:cNvCxnSpPr/>
          <p:nvPr/>
        </p:nvCxnSpPr>
        <p:spPr>
          <a:xfrm flipH="1" flipV="1">
            <a:off x="7020272" y="692696"/>
            <a:ext cx="28803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1548" y="3140968"/>
            <a:ext cx="26384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6467276" y="1827061"/>
            <a:ext cx="2448271" cy="954107"/>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convert a given array into a list and then convert it into a list again</a:t>
            </a:r>
          </a:p>
        </p:txBody>
      </p:sp>
      <p:cxnSp>
        <p:nvCxnSpPr>
          <p:cNvPr id="18" name="Straight Arrow Connector 17"/>
          <p:cNvCxnSpPr/>
          <p:nvPr/>
        </p:nvCxnSpPr>
        <p:spPr>
          <a:xfrm>
            <a:off x="7308304" y="2781168"/>
            <a:ext cx="98602" cy="35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4293098"/>
            <a:ext cx="4111726" cy="1444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5044823" y="5872254"/>
            <a:ext cx="3921548" cy="954107"/>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This program computes the x and y coordinates for points on a sine curve and plot the points using </a:t>
            </a:r>
            <a:r>
              <a:rPr lang="en-GB" sz="1400" dirty="0" err="1">
                <a:latin typeface="Courier New" panose="02070309020205020404" pitchFamily="49" charset="0"/>
                <a:cs typeface="Courier New" panose="02070309020205020404" pitchFamily="49" charset="0"/>
              </a:rPr>
              <a:t>matplotlib</a:t>
            </a:r>
            <a:endParaRPr lang="en-GB" sz="1400" dirty="0">
              <a:latin typeface="Courier New" panose="02070309020205020404" pitchFamily="49" charset="0"/>
              <a:cs typeface="Courier New" panose="02070309020205020404" pitchFamily="49" charset="0"/>
            </a:endParaRPr>
          </a:p>
        </p:txBody>
      </p:sp>
      <p:cxnSp>
        <p:nvCxnSpPr>
          <p:cNvPr id="23" name="Straight Arrow Connector 22"/>
          <p:cNvCxnSpPr/>
          <p:nvPr/>
        </p:nvCxnSpPr>
        <p:spPr>
          <a:xfrm flipH="1" flipV="1">
            <a:off x="8275453" y="5301208"/>
            <a:ext cx="184979" cy="571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568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8680"/>
            <a:ext cx="4552950"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64088" y="541978"/>
            <a:ext cx="1615101" cy="1815882"/>
          </a:xfrm>
          <a:prstGeom prst="rect">
            <a:avLst/>
          </a:prstGeom>
          <a:noFill/>
          <a:ln>
            <a:solidFill>
              <a:schemeClr val="accent1"/>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Using </a:t>
            </a:r>
            <a:r>
              <a:rPr lang="en-GB" sz="1400" dirty="0" err="1">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savetxt</a:t>
            </a:r>
            <a:r>
              <a:rPr lang="en-GB" sz="1400" dirty="0">
                <a:latin typeface="Courier New" panose="02070309020205020404" pitchFamily="49" charset="0"/>
                <a:cs typeface="Courier New" panose="02070309020205020404" pitchFamily="49" charset="0"/>
              </a:rPr>
              <a:t>() and load txt() functions to save a given array to a text file and load it</a:t>
            </a:r>
          </a:p>
        </p:txBody>
      </p:sp>
      <p:cxnSp>
        <p:nvCxnSpPr>
          <p:cNvPr id="6" name="Straight Arrow Connector 5"/>
          <p:cNvCxnSpPr/>
          <p:nvPr/>
        </p:nvCxnSpPr>
        <p:spPr>
          <a:xfrm flipH="1">
            <a:off x="4860032" y="1268760"/>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3D02DFC-A19E-441C-8945-A9AB01A5DF16}"/>
              </a:ext>
            </a:extLst>
          </p:cNvPr>
          <p:cNvSpPr>
            <a:spLocks noGrp="1"/>
          </p:cNvSpPr>
          <p:nvPr>
            <p:ph type="title"/>
          </p:nvPr>
        </p:nvSpPr>
        <p:spPr>
          <a:xfrm>
            <a:off x="457200" y="32812"/>
            <a:ext cx="8229600" cy="346050"/>
          </a:xfrm>
        </p:spPr>
        <p:txBody>
          <a:bodyPr>
            <a:noAutofit/>
          </a:bodyPr>
          <a:lstStyle/>
          <a:p>
            <a:r>
              <a:rPr lang="en-GB" sz="3600" dirty="0"/>
              <a:t>Reading and Writing Array Data on files</a:t>
            </a:r>
          </a:p>
        </p:txBody>
      </p:sp>
      <p:sp>
        <p:nvSpPr>
          <p:cNvPr id="8" name="TextBox 7">
            <a:extLst>
              <a:ext uri="{FF2B5EF4-FFF2-40B4-BE49-F238E27FC236}">
                <a16:creationId xmlns:a16="http://schemas.microsoft.com/office/drawing/2014/main" id="{D7BC641B-A6E5-4128-B4D1-8958398A1479}"/>
              </a:ext>
            </a:extLst>
          </p:cNvPr>
          <p:cNvSpPr txBox="1"/>
          <p:nvPr/>
        </p:nvSpPr>
        <p:spPr>
          <a:xfrm>
            <a:off x="755576" y="4437112"/>
            <a:ext cx="2232248" cy="1384995"/>
          </a:xfrm>
          <a:custGeom>
            <a:avLst/>
            <a:gdLst>
              <a:gd name="connsiteX0" fmla="*/ 0 w 2232248"/>
              <a:gd name="connsiteY0" fmla="*/ 0 h 1384995"/>
              <a:gd name="connsiteX1" fmla="*/ 535740 w 2232248"/>
              <a:gd name="connsiteY1" fmla="*/ 0 h 1384995"/>
              <a:gd name="connsiteX2" fmla="*/ 1026834 w 2232248"/>
              <a:gd name="connsiteY2" fmla="*/ 0 h 1384995"/>
              <a:gd name="connsiteX3" fmla="*/ 1629541 w 2232248"/>
              <a:gd name="connsiteY3" fmla="*/ 0 h 1384995"/>
              <a:gd name="connsiteX4" fmla="*/ 2232248 w 2232248"/>
              <a:gd name="connsiteY4" fmla="*/ 0 h 1384995"/>
              <a:gd name="connsiteX5" fmla="*/ 2232248 w 2232248"/>
              <a:gd name="connsiteY5" fmla="*/ 447815 h 1384995"/>
              <a:gd name="connsiteX6" fmla="*/ 2232248 w 2232248"/>
              <a:gd name="connsiteY6" fmla="*/ 881780 h 1384995"/>
              <a:gd name="connsiteX7" fmla="*/ 2232248 w 2232248"/>
              <a:gd name="connsiteY7" fmla="*/ 1384995 h 1384995"/>
              <a:gd name="connsiteX8" fmla="*/ 1674186 w 2232248"/>
              <a:gd name="connsiteY8" fmla="*/ 1384995 h 1384995"/>
              <a:gd name="connsiteX9" fmla="*/ 1183091 w 2232248"/>
              <a:gd name="connsiteY9" fmla="*/ 1384995 h 1384995"/>
              <a:gd name="connsiteX10" fmla="*/ 625029 w 2232248"/>
              <a:gd name="connsiteY10" fmla="*/ 1384995 h 1384995"/>
              <a:gd name="connsiteX11" fmla="*/ 0 w 2232248"/>
              <a:gd name="connsiteY11" fmla="*/ 1384995 h 1384995"/>
              <a:gd name="connsiteX12" fmla="*/ 0 w 2232248"/>
              <a:gd name="connsiteY12" fmla="*/ 937180 h 1384995"/>
              <a:gd name="connsiteX13" fmla="*/ 0 w 2232248"/>
              <a:gd name="connsiteY13" fmla="*/ 489365 h 1384995"/>
              <a:gd name="connsiteX14" fmla="*/ 0 w 2232248"/>
              <a:gd name="connsiteY1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32248" h="1384995" extrusionOk="0">
                <a:moveTo>
                  <a:pt x="0" y="0"/>
                </a:moveTo>
                <a:cubicBezTo>
                  <a:pt x="163144" y="-30368"/>
                  <a:pt x="293995" y="45505"/>
                  <a:pt x="535740" y="0"/>
                </a:cubicBezTo>
                <a:cubicBezTo>
                  <a:pt x="777485" y="-45505"/>
                  <a:pt x="917960" y="45770"/>
                  <a:pt x="1026834" y="0"/>
                </a:cubicBezTo>
                <a:cubicBezTo>
                  <a:pt x="1135708" y="-45770"/>
                  <a:pt x="1460696" y="32431"/>
                  <a:pt x="1629541" y="0"/>
                </a:cubicBezTo>
                <a:cubicBezTo>
                  <a:pt x="1798386" y="-32431"/>
                  <a:pt x="1957882" y="58062"/>
                  <a:pt x="2232248" y="0"/>
                </a:cubicBezTo>
                <a:cubicBezTo>
                  <a:pt x="2256075" y="172592"/>
                  <a:pt x="2231756" y="316404"/>
                  <a:pt x="2232248" y="447815"/>
                </a:cubicBezTo>
                <a:cubicBezTo>
                  <a:pt x="2232740" y="579227"/>
                  <a:pt x="2187076" y="776788"/>
                  <a:pt x="2232248" y="881780"/>
                </a:cubicBezTo>
                <a:cubicBezTo>
                  <a:pt x="2277420" y="986772"/>
                  <a:pt x="2184974" y="1165094"/>
                  <a:pt x="2232248" y="1384995"/>
                </a:cubicBezTo>
                <a:cubicBezTo>
                  <a:pt x="2070944" y="1414809"/>
                  <a:pt x="1837177" y="1333740"/>
                  <a:pt x="1674186" y="1384995"/>
                </a:cubicBezTo>
                <a:cubicBezTo>
                  <a:pt x="1511195" y="1436250"/>
                  <a:pt x="1412943" y="1357481"/>
                  <a:pt x="1183091" y="1384995"/>
                </a:cubicBezTo>
                <a:cubicBezTo>
                  <a:pt x="953239" y="1412509"/>
                  <a:pt x="740356" y="1357428"/>
                  <a:pt x="625029" y="1384995"/>
                </a:cubicBezTo>
                <a:cubicBezTo>
                  <a:pt x="509702" y="1412562"/>
                  <a:pt x="285719" y="1335407"/>
                  <a:pt x="0" y="1384995"/>
                </a:cubicBezTo>
                <a:cubicBezTo>
                  <a:pt x="-18070" y="1210496"/>
                  <a:pt x="45839" y="1060495"/>
                  <a:pt x="0" y="937180"/>
                </a:cubicBezTo>
                <a:cubicBezTo>
                  <a:pt x="-45839" y="813866"/>
                  <a:pt x="3974" y="623328"/>
                  <a:pt x="0" y="489365"/>
                </a:cubicBezTo>
                <a:cubicBezTo>
                  <a:pt x="-3974" y="355402"/>
                  <a:pt x="22318" y="105246"/>
                  <a:pt x="0" y="0"/>
                </a:cubicBezTo>
                <a:close/>
              </a:path>
            </a:pathLst>
          </a:custGeom>
          <a:noFill/>
          <a:ln>
            <a:solidFill>
              <a:srgbClr val="FF0000"/>
            </a:solidFill>
            <a:prstDash val="lgDashDot"/>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sz="1400" dirty="0" err="1">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save() and load() functions allows us to save and retrieve data stored in binary format. </a:t>
            </a:r>
          </a:p>
        </p:txBody>
      </p:sp>
      <p:cxnSp>
        <p:nvCxnSpPr>
          <p:cNvPr id="9" name="Straight Arrow Connector 8">
            <a:extLst>
              <a:ext uri="{FF2B5EF4-FFF2-40B4-BE49-F238E27FC236}">
                <a16:creationId xmlns:a16="http://schemas.microsoft.com/office/drawing/2014/main" id="{FB045D6F-7B64-4A8F-91A2-3392B7C9DE85}"/>
              </a:ext>
            </a:extLst>
          </p:cNvPr>
          <p:cNvCxnSpPr>
            <a:cxnSpLocks/>
          </p:cNvCxnSpPr>
          <p:nvPr/>
        </p:nvCxnSpPr>
        <p:spPr>
          <a:xfrm>
            <a:off x="2843808" y="455381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468EC26-9213-474C-8408-EA30C3C64CD4}"/>
              </a:ext>
            </a:extLst>
          </p:cNvPr>
          <p:cNvPicPr>
            <a:picLocks noChangeAspect="1"/>
          </p:cNvPicPr>
          <p:nvPr/>
        </p:nvPicPr>
        <p:blipFill>
          <a:blip r:embed="rId3"/>
          <a:stretch>
            <a:fillRect/>
          </a:stretch>
        </p:blipFill>
        <p:spPr>
          <a:xfrm>
            <a:off x="3851920" y="3552242"/>
            <a:ext cx="4459082" cy="1958601"/>
          </a:xfrm>
          <a:prstGeom prst="rect">
            <a:avLst/>
          </a:prstGeom>
        </p:spPr>
      </p:pic>
      <p:pic>
        <p:nvPicPr>
          <p:cNvPr id="15" name="Picture 14">
            <a:extLst>
              <a:ext uri="{FF2B5EF4-FFF2-40B4-BE49-F238E27FC236}">
                <a16:creationId xmlns:a16="http://schemas.microsoft.com/office/drawing/2014/main" id="{D4CAEF42-B56E-4E15-BEAE-7CAC7F4ECDD1}"/>
              </a:ext>
            </a:extLst>
          </p:cNvPr>
          <p:cNvPicPr>
            <a:picLocks noChangeAspect="1"/>
          </p:cNvPicPr>
          <p:nvPr/>
        </p:nvPicPr>
        <p:blipFill>
          <a:blip r:embed="rId4"/>
          <a:stretch>
            <a:fillRect/>
          </a:stretch>
        </p:blipFill>
        <p:spPr>
          <a:xfrm>
            <a:off x="3985961" y="5697485"/>
            <a:ext cx="4191000" cy="1019175"/>
          </a:xfrm>
          <a:prstGeom prst="rect">
            <a:avLst/>
          </a:prstGeom>
        </p:spPr>
      </p:pic>
    </p:spTree>
    <p:extLst>
      <p:ext uri="{BB962C8B-B14F-4D97-AF65-F5344CB8AC3E}">
        <p14:creationId xmlns:p14="http://schemas.microsoft.com/office/powerpoint/2010/main" val="1557261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7307-7D17-44C1-BC0E-A45AB43F202C}"/>
              </a:ext>
            </a:extLst>
          </p:cNvPr>
          <p:cNvSpPr>
            <a:spLocks noGrp="1"/>
          </p:cNvSpPr>
          <p:nvPr>
            <p:ph type="title"/>
          </p:nvPr>
        </p:nvSpPr>
        <p:spPr>
          <a:xfrm>
            <a:off x="457200" y="25747"/>
            <a:ext cx="8229600" cy="306909"/>
          </a:xfrm>
        </p:spPr>
        <p:txBody>
          <a:bodyPr>
            <a:normAutofit fontScale="90000"/>
          </a:bodyPr>
          <a:lstStyle/>
          <a:p>
            <a:r>
              <a:rPr lang="en-GB" sz="3600" dirty="0"/>
              <a:t>Copies or Views of Objects</a:t>
            </a:r>
          </a:p>
        </p:txBody>
      </p:sp>
      <p:sp>
        <p:nvSpPr>
          <p:cNvPr id="3" name="Content Placeholder 2">
            <a:extLst>
              <a:ext uri="{FF2B5EF4-FFF2-40B4-BE49-F238E27FC236}">
                <a16:creationId xmlns:a16="http://schemas.microsoft.com/office/drawing/2014/main" id="{F65E847F-16E8-4C8B-AD79-A83A867D437B}"/>
              </a:ext>
            </a:extLst>
          </p:cNvPr>
          <p:cNvSpPr>
            <a:spLocks noGrp="1"/>
          </p:cNvSpPr>
          <p:nvPr>
            <p:ph idx="1"/>
          </p:nvPr>
        </p:nvSpPr>
        <p:spPr>
          <a:xfrm>
            <a:off x="251520" y="692696"/>
            <a:ext cx="3960440" cy="792088"/>
          </a:xfrm>
          <a:ln>
            <a:solidFill>
              <a:schemeClr val="accent1"/>
            </a:solidFill>
            <a:prstDash val="lgDashDotDot"/>
          </a:ln>
        </p:spPr>
        <p:txBody>
          <a:bodyPr>
            <a:noAutofit/>
          </a:bodyPr>
          <a:lstStyle/>
          <a:p>
            <a:pPr marL="0" indent="0">
              <a:buNone/>
            </a:pPr>
            <a:r>
              <a:rPr lang="en-GB" sz="1600" dirty="0">
                <a:latin typeface="Courier New" panose="02070309020205020404" pitchFamily="49" charset="0"/>
                <a:cs typeface="Courier New" panose="02070309020205020404" pitchFamily="49" charset="0"/>
              </a:rPr>
              <a:t>Assigning array1 to array2 is just another way to call array1.</a:t>
            </a:r>
          </a:p>
        </p:txBody>
      </p:sp>
      <p:sp>
        <p:nvSpPr>
          <p:cNvPr id="4" name="Content Placeholder 2">
            <a:extLst>
              <a:ext uri="{FF2B5EF4-FFF2-40B4-BE49-F238E27FC236}">
                <a16:creationId xmlns:a16="http://schemas.microsoft.com/office/drawing/2014/main" id="{607B8245-F55D-4947-B961-C4EDE239A4C0}"/>
              </a:ext>
            </a:extLst>
          </p:cNvPr>
          <p:cNvSpPr txBox="1">
            <a:spLocks/>
          </p:cNvSpPr>
          <p:nvPr/>
        </p:nvSpPr>
        <p:spPr>
          <a:xfrm>
            <a:off x="251520" y="1628800"/>
            <a:ext cx="4464496" cy="1512167"/>
          </a:xfrm>
          <a:prstGeom prst="rect">
            <a:avLst/>
          </a:prstGeom>
          <a:ln>
            <a:solidFill>
              <a:schemeClr val="accent1"/>
            </a:solidFill>
            <a:prstDash val="lgDashDotDot"/>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dirty="0">
                <a:latin typeface="Courier New" panose="02070309020205020404" pitchFamily="49" charset="0"/>
                <a:cs typeface="Courier New" panose="02070309020205020404" pitchFamily="49" charset="0"/>
              </a:rPr>
              <a:t>When we slice an array, the object returned is a </a:t>
            </a:r>
            <a:r>
              <a:rPr lang="en-GB" sz="1600" b="1" dirty="0">
                <a:solidFill>
                  <a:srgbClr val="FF0000"/>
                </a:solidFill>
                <a:latin typeface="Courier New" panose="02070309020205020404" pitchFamily="49" charset="0"/>
                <a:cs typeface="Courier New" panose="02070309020205020404" pitchFamily="49" charset="0"/>
              </a:rPr>
              <a:t>view</a:t>
            </a:r>
            <a:r>
              <a:rPr lang="en-GB" sz="1600" dirty="0">
                <a:solidFill>
                  <a:srgbClr val="FF0000"/>
                </a:solidFill>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of the original array. We are pointing to the same object. If the first array change the second array also change.</a:t>
            </a:r>
          </a:p>
        </p:txBody>
      </p:sp>
      <p:sp>
        <p:nvSpPr>
          <p:cNvPr id="11" name="Content Placeholder 2">
            <a:extLst>
              <a:ext uri="{FF2B5EF4-FFF2-40B4-BE49-F238E27FC236}">
                <a16:creationId xmlns:a16="http://schemas.microsoft.com/office/drawing/2014/main" id="{9F351760-408E-4CDF-9EB2-AC39B9FD3A1A}"/>
              </a:ext>
            </a:extLst>
          </p:cNvPr>
          <p:cNvSpPr txBox="1">
            <a:spLocks/>
          </p:cNvSpPr>
          <p:nvPr/>
        </p:nvSpPr>
        <p:spPr>
          <a:xfrm>
            <a:off x="179512" y="3861048"/>
            <a:ext cx="3686175" cy="1800200"/>
          </a:xfrm>
          <a:prstGeom prst="rect">
            <a:avLst/>
          </a:prstGeom>
          <a:ln>
            <a:solidFill>
              <a:schemeClr val="accent1"/>
            </a:solidFill>
            <a:prstDash val="lgDashDotDot"/>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dirty="0">
                <a:latin typeface="Courier New" panose="02070309020205020404" pitchFamily="49" charset="0"/>
                <a:cs typeface="Courier New" panose="02070309020205020404" pitchFamily="49" charset="0"/>
              </a:rPr>
              <a:t>Use the </a:t>
            </a:r>
            <a:r>
              <a:rPr lang="en-GB" sz="1600" b="1" dirty="0">
                <a:solidFill>
                  <a:srgbClr val="FF0000"/>
                </a:solidFill>
                <a:latin typeface="Courier New" panose="02070309020205020404" pitchFamily="49" charset="0"/>
                <a:cs typeface="Courier New" panose="02070309020205020404" pitchFamily="49" charset="0"/>
              </a:rPr>
              <a:t>copy() </a:t>
            </a:r>
            <a:r>
              <a:rPr lang="en-GB" sz="1600" dirty="0">
                <a:latin typeface="Courier New" panose="02070309020205020404" pitchFamily="49" charset="0"/>
                <a:cs typeface="Courier New" panose="02070309020205020404" pitchFamily="49" charset="0"/>
              </a:rPr>
              <a:t>function to generate a complete and distinct array With this function, any changes made in the original array won’t affect the second array. </a:t>
            </a:r>
          </a:p>
        </p:txBody>
      </p:sp>
      <p:pic>
        <p:nvPicPr>
          <p:cNvPr id="15" name="Picture 14">
            <a:extLst>
              <a:ext uri="{FF2B5EF4-FFF2-40B4-BE49-F238E27FC236}">
                <a16:creationId xmlns:a16="http://schemas.microsoft.com/office/drawing/2014/main" id="{67178FDE-AA37-47F8-9234-BC5C5456F783}"/>
              </a:ext>
            </a:extLst>
          </p:cNvPr>
          <p:cNvPicPr>
            <a:picLocks noChangeAspect="1"/>
          </p:cNvPicPr>
          <p:nvPr/>
        </p:nvPicPr>
        <p:blipFill>
          <a:blip r:embed="rId2"/>
          <a:stretch>
            <a:fillRect/>
          </a:stretch>
        </p:blipFill>
        <p:spPr>
          <a:xfrm>
            <a:off x="5364088" y="620688"/>
            <a:ext cx="3686175" cy="4896544"/>
          </a:xfrm>
          <a:prstGeom prst="rect">
            <a:avLst/>
          </a:prstGeom>
        </p:spPr>
      </p:pic>
      <p:cxnSp>
        <p:nvCxnSpPr>
          <p:cNvPr id="17" name="Straight Arrow Connector 16">
            <a:extLst>
              <a:ext uri="{FF2B5EF4-FFF2-40B4-BE49-F238E27FC236}">
                <a16:creationId xmlns:a16="http://schemas.microsoft.com/office/drawing/2014/main" id="{0FB63340-EF4F-4107-A70C-B3E4DD4F7037}"/>
              </a:ext>
            </a:extLst>
          </p:cNvPr>
          <p:cNvCxnSpPr>
            <a:cxnSpLocks/>
            <a:stCxn id="11" idx="3"/>
          </p:cNvCxnSpPr>
          <p:nvPr/>
        </p:nvCxnSpPr>
        <p:spPr>
          <a:xfrm flipV="1">
            <a:off x="3865687" y="4581130"/>
            <a:ext cx="1412628" cy="180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48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0"/>
            <a:ext cx="8496945" cy="476672"/>
          </a:xfrm>
        </p:spPr>
        <p:txBody>
          <a:bodyPr>
            <a:normAutofit fontScale="90000"/>
          </a:bodyPr>
          <a:lstStyle/>
          <a:p>
            <a:r>
              <a:rPr lang="en-GB" dirty="0"/>
              <a:t>Create an array and Type of Data</a:t>
            </a:r>
          </a:p>
        </p:txBody>
      </p:sp>
      <p:sp>
        <p:nvSpPr>
          <p:cNvPr id="4" name="TextBox 3"/>
          <p:cNvSpPr txBox="1"/>
          <p:nvPr/>
        </p:nvSpPr>
        <p:spPr>
          <a:xfrm>
            <a:off x="5517182" y="810782"/>
            <a:ext cx="3600400" cy="646331"/>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Create an array using the array() function</a:t>
            </a:r>
          </a:p>
        </p:txBody>
      </p:sp>
      <p:sp>
        <p:nvSpPr>
          <p:cNvPr id="6" name="TextBox 5"/>
          <p:cNvSpPr txBox="1"/>
          <p:nvPr/>
        </p:nvSpPr>
        <p:spPr>
          <a:xfrm>
            <a:off x="4918323" y="1844824"/>
            <a:ext cx="4248472" cy="923330"/>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the array() function can accept tuples and sequences of tuples</a:t>
            </a:r>
          </a:p>
        </p:txBody>
      </p:sp>
      <p:sp>
        <p:nvSpPr>
          <p:cNvPr id="7" name="TextBox 6"/>
          <p:cNvSpPr txBox="1"/>
          <p:nvPr/>
        </p:nvSpPr>
        <p:spPr>
          <a:xfrm>
            <a:off x="5469587" y="2924944"/>
            <a:ext cx="3600400" cy="1200329"/>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Numpy arrays are designed to contain a variety of data types, not just integers</a:t>
            </a:r>
          </a:p>
        </p:txBody>
      </p:sp>
      <p:sp>
        <p:nvSpPr>
          <p:cNvPr id="8" name="TextBox 7"/>
          <p:cNvSpPr txBox="1"/>
          <p:nvPr/>
        </p:nvSpPr>
        <p:spPr>
          <a:xfrm>
            <a:off x="5317023" y="4340182"/>
            <a:ext cx="3600400" cy="923330"/>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The array() function also accepts tuples and interconnected list</a:t>
            </a:r>
          </a:p>
        </p:txBody>
      </p:sp>
      <p:cxnSp>
        <p:nvCxnSpPr>
          <p:cNvPr id="9" name="Straight Arrow Connector 8"/>
          <p:cNvCxnSpPr/>
          <p:nvPr/>
        </p:nvCxnSpPr>
        <p:spPr>
          <a:xfrm flipH="1">
            <a:off x="4211960" y="4725144"/>
            <a:ext cx="915565" cy="1480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flipV="1">
            <a:off x="4388313" y="3457298"/>
            <a:ext cx="1081274" cy="6781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73781" y="2420888"/>
            <a:ext cx="51400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458546" y="1161909"/>
            <a:ext cx="858477" cy="61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96" y="620688"/>
            <a:ext cx="3963464" cy="623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242359" y="5733256"/>
            <a:ext cx="3600400" cy="923330"/>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Using the dtype option as argument of the array() function</a:t>
            </a:r>
          </a:p>
        </p:txBody>
      </p:sp>
      <p:cxnSp>
        <p:nvCxnSpPr>
          <p:cNvPr id="25" name="Straight Arrow Connector 24"/>
          <p:cNvCxnSpPr/>
          <p:nvPr/>
        </p:nvCxnSpPr>
        <p:spPr>
          <a:xfrm flipH="1">
            <a:off x="4217193" y="6180112"/>
            <a:ext cx="915565" cy="1480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5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82"/>
            <a:ext cx="9144000" cy="648072"/>
          </a:xfrm>
        </p:spPr>
        <p:txBody>
          <a:bodyPr>
            <a:noAutofit/>
          </a:bodyPr>
          <a:lstStyle/>
          <a:p>
            <a:r>
              <a:rPr lang="en-GB" sz="3200" dirty="0"/>
              <a:t>Dtype Option and Intrinsic Creation of an Array</a:t>
            </a:r>
          </a:p>
        </p:txBody>
      </p:sp>
      <p:sp>
        <p:nvSpPr>
          <p:cNvPr id="3" name="Content Placeholder 2"/>
          <p:cNvSpPr>
            <a:spLocks noGrp="1"/>
          </p:cNvSpPr>
          <p:nvPr>
            <p:ph idx="1"/>
          </p:nvPr>
        </p:nvSpPr>
        <p:spPr>
          <a:xfrm>
            <a:off x="0" y="548681"/>
            <a:ext cx="5436096" cy="6323526"/>
          </a:xfrm>
        </p:spPr>
        <p:txBody>
          <a:bodyPr>
            <a:normAutofit fontScale="55000" lnSpcReduction="20000"/>
          </a:bodyPr>
          <a:lstStyle/>
          <a:p>
            <a:pPr marL="0" indent="0">
              <a:buNone/>
            </a:pPr>
            <a:endParaRPr lang="en-GB" dirty="0"/>
          </a:p>
          <a:p>
            <a:r>
              <a:rPr lang="en-GB" dirty="0"/>
              <a:t>We can use the </a:t>
            </a:r>
            <a:r>
              <a:rPr lang="en-GB" dirty="0">
                <a:latin typeface="Courier New" panose="02070309020205020404" pitchFamily="49" charset="0"/>
                <a:cs typeface="Courier New" panose="02070309020205020404" pitchFamily="49" charset="0"/>
              </a:rPr>
              <a:t>dtype</a:t>
            </a:r>
            <a:r>
              <a:rPr lang="en-GB" dirty="0"/>
              <a:t> option as argument to explicitly define the dtype object.</a:t>
            </a:r>
          </a:p>
          <a:p>
            <a:pPr marL="0" indent="0">
              <a:buNone/>
            </a:pPr>
            <a:endParaRPr lang="en-GB" dirty="0"/>
          </a:p>
          <a:p>
            <a:r>
              <a:rPr lang="en-GB"/>
              <a:t>The </a:t>
            </a:r>
            <a:r>
              <a:rPr lang="en-GB">
                <a:latin typeface="Courier New" panose="02070309020205020404" pitchFamily="49" charset="0"/>
                <a:cs typeface="Courier New" panose="02070309020205020404" pitchFamily="49" charset="0"/>
              </a:rPr>
              <a:t>zeros() </a:t>
            </a:r>
            <a:r>
              <a:rPr lang="en-GB" dirty="0"/>
              <a:t>function creates a full array of zeros with dimensions defined by the shape argument.</a:t>
            </a:r>
          </a:p>
          <a:p>
            <a:pPr marL="0" indent="0">
              <a:buNone/>
            </a:pPr>
            <a:endParaRPr lang="en-GB" dirty="0"/>
          </a:p>
          <a:p>
            <a:r>
              <a:rPr lang="en-GB" dirty="0"/>
              <a:t>The </a:t>
            </a:r>
            <a:r>
              <a:rPr lang="en-GB" dirty="0">
                <a:latin typeface="Courier New" panose="02070309020205020404" pitchFamily="49" charset="0"/>
                <a:cs typeface="Courier New" panose="02070309020205020404" pitchFamily="49" charset="0"/>
              </a:rPr>
              <a:t>ones() </a:t>
            </a:r>
            <a:r>
              <a:rPr lang="en-GB" dirty="0"/>
              <a:t>function creates an array full of ones.</a:t>
            </a:r>
          </a:p>
          <a:p>
            <a:pPr marL="0" indent="0">
              <a:buNone/>
            </a:pPr>
            <a:endParaRPr lang="en-GB" dirty="0"/>
          </a:p>
          <a:p>
            <a:r>
              <a:rPr lang="en-GB" dirty="0"/>
              <a:t>The </a:t>
            </a:r>
            <a:r>
              <a:rPr lang="en-GB" dirty="0" err="1">
                <a:latin typeface="Courier New" panose="02070309020205020404" pitchFamily="49" charset="0"/>
                <a:cs typeface="Courier New" panose="02070309020205020404" pitchFamily="49" charset="0"/>
              </a:rPr>
              <a:t>arange</a:t>
            </a:r>
            <a:r>
              <a:rPr lang="en-GB" dirty="0">
                <a:latin typeface="Courier New" panose="02070309020205020404" pitchFamily="49" charset="0"/>
                <a:cs typeface="Courier New" panose="02070309020205020404" pitchFamily="49" charset="0"/>
              </a:rPr>
              <a:t>() </a:t>
            </a:r>
            <a:r>
              <a:rPr lang="en-GB" dirty="0"/>
              <a:t>function generates </a:t>
            </a:r>
            <a:r>
              <a:rPr lang="en-GB" dirty="0" err="1"/>
              <a:t>NumPy</a:t>
            </a:r>
            <a:r>
              <a:rPr lang="en-GB" dirty="0"/>
              <a:t> arrays with numerical sequences.</a:t>
            </a:r>
          </a:p>
          <a:p>
            <a:pPr marL="0" indent="0">
              <a:buNone/>
            </a:pPr>
            <a:endParaRPr lang="en-GB" dirty="0"/>
          </a:p>
          <a:p>
            <a:r>
              <a:rPr lang="en-GB" dirty="0"/>
              <a:t>The </a:t>
            </a:r>
            <a:r>
              <a:rPr lang="en-GB" dirty="0">
                <a:latin typeface="Courier New" panose="02070309020205020404" pitchFamily="49" charset="0"/>
                <a:cs typeface="Courier New" panose="02070309020205020404" pitchFamily="49" charset="0"/>
              </a:rPr>
              <a:t>reshape() </a:t>
            </a:r>
            <a:r>
              <a:rPr lang="en-GB" dirty="0"/>
              <a:t>function divides a linear array in different parts in the manner specified by the shape argument.</a:t>
            </a:r>
          </a:p>
          <a:p>
            <a:pPr marL="0" indent="0">
              <a:buNone/>
            </a:pPr>
            <a:endParaRPr lang="en-GB" dirty="0"/>
          </a:p>
          <a:p>
            <a:r>
              <a:rPr lang="en-GB" dirty="0"/>
              <a:t>The </a:t>
            </a:r>
            <a:r>
              <a:rPr lang="en-GB" dirty="0" err="1">
                <a:latin typeface="Courier New" panose="02070309020205020404" pitchFamily="49" charset="0"/>
                <a:cs typeface="Courier New" panose="02070309020205020404" pitchFamily="49" charset="0"/>
              </a:rPr>
              <a:t>linespace</a:t>
            </a:r>
            <a:r>
              <a:rPr lang="en-GB" dirty="0">
                <a:latin typeface="Courier New" panose="02070309020205020404" pitchFamily="49" charset="0"/>
                <a:cs typeface="Courier New" panose="02070309020205020404" pitchFamily="49" charset="0"/>
              </a:rPr>
              <a:t>() </a:t>
            </a:r>
            <a:r>
              <a:rPr lang="en-GB" dirty="0"/>
              <a:t>function takes as its two arguments the initial and the end values of the sequence, but the third argument defines the number of elements into which we want the interval to split.</a:t>
            </a:r>
          </a:p>
          <a:p>
            <a:r>
              <a:rPr lang="en-GB" dirty="0"/>
              <a:t>Another way to create arrays is using the </a:t>
            </a:r>
            <a:r>
              <a:rPr lang="en-GB" dirty="0">
                <a:latin typeface="Courier New" panose="02070309020205020404" pitchFamily="49" charset="0"/>
                <a:cs typeface="Courier New" panose="02070309020205020404" pitchFamily="49" charset="0"/>
              </a:rPr>
              <a:t>random()</a:t>
            </a:r>
            <a:r>
              <a:rPr lang="en-GB" dirty="0">
                <a:cs typeface="Courier New" panose="02070309020205020404" pitchFamily="49" charset="0"/>
              </a:rPr>
              <a:t>function</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764704"/>
            <a:ext cx="3737871" cy="5692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0"/>
            <a:ext cx="4299008" cy="476672"/>
          </a:xfrm>
        </p:spPr>
        <p:txBody>
          <a:bodyPr>
            <a:normAutofit fontScale="90000"/>
          </a:bodyPr>
          <a:lstStyle/>
          <a:p>
            <a:r>
              <a:rPr lang="en-GB" dirty="0"/>
              <a:t>Arithmetic</a:t>
            </a:r>
          </a:p>
        </p:txBody>
      </p:sp>
      <p:sp>
        <p:nvSpPr>
          <p:cNvPr id="3" name="Content Placeholder 2"/>
          <p:cNvSpPr>
            <a:spLocks noGrp="1"/>
          </p:cNvSpPr>
          <p:nvPr>
            <p:ph idx="1"/>
          </p:nvPr>
        </p:nvSpPr>
        <p:spPr>
          <a:xfrm>
            <a:off x="755576" y="1124744"/>
            <a:ext cx="2592288" cy="1224136"/>
          </a:xfrm>
          <a:ln>
            <a:solidFill>
              <a:srgbClr val="FF0000"/>
            </a:solidFill>
            <a:prstDash val="lgDash"/>
          </a:ln>
        </p:spPr>
        <p:txBody>
          <a:bodyPr>
            <a:normAutofit fontScale="85000" lnSpcReduction="10000"/>
          </a:bodyPr>
          <a:lstStyle/>
          <a:p>
            <a:pPr marL="0" indent="0">
              <a:buNone/>
            </a:pPr>
            <a:r>
              <a:rPr lang="en-GB" dirty="0"/>
              <a:t>Adding and multiplying an array by a scalar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120" y="764704"/>
            <a:ext cx="2295525" cy="565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3" idx="3"/>
          </p:cNvCxnSpPr>
          <p:nvPr/>
        </p:nvCxnSpPr>
        <p:spPr>
          <a:xfrm>
            <a:off x="3347864" y="1736812"/>
            <a:ext cx="2232248"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419872" y="1988840"/>
            <a:ext cx="21602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473638" y="2881245"/>
            <a:ext cx="3072195" cy="1671575"/>
          </a:xfrm>
          <a:prstGeom prst="rect">
            <a:avLst/>
          </a:prstGeom>
          <a:ln>
            <a:solidFill>
              <a:srgbClr val="FF0000"/>
            </a:solidFill>
            <a:prstDash val="lgDash"/>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ourier New" panose="02070309020205020404" pitchFamily="49" charset="0"/>
                <a:cs typeface="Courier New" panose="02070309020205020404" pitchFamily="49" charset="0"/>
              </a:rPr>
              <a:t>Element-wise</a:t>
            </a:r>
            <a:r>
              <a:rPr lang="en-GB" dirty="0"/>
              <a:t> operation:</a:t>
            </a:r>
          </a:p>
          <a:p>
            <a:pPr marL="0" indent="0">
              <a:buFont typeface="Arial" panose="020B0604020202020204" pitchFamily="34" charset="0"/>
              <a:buNone/>
            </a:pPr>
            <a:r>
              <a:rPr lang="en-GB" dirty="0"/>
              <a:t> operators are applied only between corresponding elements</a:t>
            </a:r>
          </a:p>
        </p:txBody>
      </p:sp>
      <p:cxnSp>
        <p:nvCxnSpPr>
          <p:cNvPr id="9" name="Straight Arrow Connector 8"/>
          <p:cNvCxnSpPr/>
          <p:nvPr/>
        </p:nvCxnSpPr>
        <p:spPr>
          <a:xfrm>
            <a:off x="3563888" y="4250419"/>
            <a:ext cx="2016224" cy="1842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63888" y="4077072"/>
            <a:ext cx="2115834" cy="1424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p:cNvCxnSpPr>
          <p:nvPr/>
        </p:nvCxnSpPr>
        <p:spPr>
          <a:xfrm>
            <a:off x="3545833" y="3717033"/>
            <a:ext cx="2133889" cy="864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025" y="4797152"/>
            <a:ext cx="22288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54361" y="4759421"/>
            <a:ext cx="322236" cy="369332"/>
          </a:xfrm>
          <a:prstGeom prst="rect">
            <a:avLst/>
          </a:prstGeom>
          <a:noFill/>
        </p:spPr>
        <p:txBody>
          <a:bodyPr wrap="square" rtlCol="0">
            <a:spAutoFit/>
          </a:bodyPr>
          <a:lstStyle/>
          <a:p>
            <a:r>
              <a:rPr lang="en-GB" dirty="0"/>
              <a:t>a</a:t>
            </a:r>
          </a:p>
        </p:txBody>
      </p:sp>
      <p:sp>
        <p:nvSpPr>
          <p:cNvPr id="28" name="TextBox 27"/>
          <p:cNvSpPr txBox="1"/>
          <p:nvPr/>
        </p:nvSpPr>
        <p:spPr>
          <a:xfrm>
            <a:off x="804323" y="5531111"/>
            <a:ext cx="322236" cy="369332"/>
          </a:xfrm>
          <a:prstGeom prst="rect">
            <a:avLst/>
          </a:prstGeom>
          <a:noFill/>
        </p:spPr>
        <p:txBody>
          <a:bodyPr wrap="square" rtlCol="0">
            <a:spAutoFit/>
          </a:bodyPr>
          <a:lstStyle/>
          <a:p>
            <a:r>
              <a:rPr lang="en-GB" dirty="0"/>
              <a:t>b</a:t>
            </a:r>
          </a:p>
        </p:txBody>
      </p:sp>
      <p:sp>
        <p:nvSpPr>
          <p:cNvPr id="29" name="TextBox 28"/>
          <p:cNvSpPr txBox="1"/>
          <p:nvPr/>
        </p:nvSpPr>
        <p:spPr>
          <a:xfrm>
            <a:off x="473638" y="6237888"/>
            <a:ext cx="710387" cy="369332"/>
          </a:xfrm>
          <a:prstGeom prst="rect">
            <a:avLst/>
          </a:prstGeom>
          <a:noFill/>
        </p:spPr>
        <p:txBody>
          <a:bodyPr wrap="square" rtlCol="0">
            <a:spAutoFit/>
          </a:bodyPr>
          <a:lstStyle/>
          <a:p>
            <a:r>
              <a:rPr lang="en-GB" dirty="0"/>
              <a:t>a + b</a:t>
            </a:r>
          </a:p>
        </p:txBody>
      </p:sp>
      <p:cxnSp>
        <p:nvCxnSpPr>
          <p:cNvPr id="26" name="Straight Arrow Connector 25"/>
          <p:cNvCxnSpPr/>
          <p:nvPr/>
        </p:nvCxnSpPr>
        <p:spPr>
          <a:xfrm>
            <a:off x="1475656"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009735"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2" name="Straight Arrow Connector 3071"/>
          <p:cNvCxnSpPr/>
          <p:nvPr/>
        </p:nvCxnSpPr>
        <p:spPr>
          <a:xfrm>
            <a:off x="2483768"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7" name="Straight Arrow Connector 3076"/>
          <p:cNvCxnSpPr/>
          <p:nvPr/>
        </p:nvCxnSpPr>
        <p:spPr>
          <a:xfrm>
            <a:off x="3059832"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80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08912" cy="476672"/>
          </a:xfrm>
        </p:spPr>
        <p:txBody>
          <a:bodyPr>
            <a:normAutofit fontScale="90000"/>
          </a:bodyPr>
          <a:lstStyle/>
          <a:p>
            <a:r>
              <a:rPr lang="en-GB" dirty="0"/>
              <a:t>Arithmetic operators for Functions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980727"/>
            <a:ext cx="5314950"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Content Placeholder 2"/>
          <p:cNvSpPr>
            <a:spLocks noGrp="1"/>
          </p:cNvSpPr>
          <p:nvPr>
            <p:ph idx="1"/>
          </p:nvPr>
        </p:nvSpPr>
        <p:spPr>
          <a:xfrm>
            <a:off x="251520" y="1124744"/>
            <a:ext cx="2808312" cy="1368152"/>
          </a:xfrm>
          <a:ln>
            <a:solidFill>
              <a:srgbClr val="FF0000"/>
            </a:solidFill>
            <a:prstDash val="lgDash"/>
          </a:ln>
        </p:spPr>
        <p:txBody>
          <a:bodyPr>
            <a:normAutofit fontScale="77500" lnSpcReduction="20000"/>
          </a:bodyPr>
          <a:lstStyle/>
          <a:p>
            <a:pPr marL="0" indent="0">
              <a:buNone/>
            </a:pPr>
            <a:r>
              <a:rPr lang="en-GB" dirty="0"/>
              <a:t>We can multiply the array by the sine or square root of the elements of array </a:t>
            </a:r>
            <a:r>
              <a:rPr lang="en-GB" dirty="0">
                <a:latin typeface="Courier New" panose="02070309020205020404" pitchFamily="49" charset="0"/>
                <a:cs typeface="Courier New" panose="02070309020205020404" pitchFamily="49" charset="0"/>
              </a:rPr>
              <a:t>b</a:t>
            </a:r>
          </a:p>
        </p:txBody>
      </p:sp>
      <p:sp>
        <p:nvSpPr>
          <p:cNvPr id="23" name="Content Placeholder 2"/>
          <p:cNvSpPr txBox="1">
            <a:spLocks/>
          </p:cNvSpPr>
          <p:nvPr/>
        </p:nvSpPr>
        <p:spPr>
          <a:xfrm>
            <a:off x="107504" y="4869160"/>
            <a:ext cx="2952328" cy="1800200"/>
          </a:xfrm>
          <a:prstGeom prst="rect">
            <a:avLst/>
          </a:prstGeom>
          <a:ln>
            <a:solidFill>
              <a:srgbClr val="FF0000"/>
            </a:solidFill>
            <a:prstDash val="lgDash"/>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ourier New" panose="02070309020205020404" pitchFamily="49" charset="0"/>
                <a:cs typeface="Courier New" panose="02070309020205020404" pitchFamily="49" charset="0"/>
              </a:rPr>
              <a:t>Element-wise</a:t>
            </a:r>
            <a:r>
              <a:rPr lang="en-GB" dirty="0"/>
              <a:t> multidimensional operation</a:t>
            </a:r>
          </a:p>
        </p:txBody>
      </p:sp>
      <p:cxnSp>
        <p:nvCxnSpPr>
          <p:cNvPr id="8" name="Straight Arrow Connector 7"/>
          <p:cNvCxnSpPr/>
          <p:nvPr/>
        </p:nvCxnSpPr>
        <p:spPr>
          <a:xfrm flipV="1">
            <a:off x="3131840" y="5589240"/>
            <a:ext cx="21602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31840" y="1844824"/>
            <a:ext cx="28803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65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3115"/>
            <a:ext cx="5688632" cy="432048"/>
          </a:xfrm>
        </p:spPr>
        <p:txBody>
          <a:bodyPr>
            <a:normAutofit fontScale="90000"/>
          </a:bodyPr>
          <a:lstStyle/>
          <a:p>
            <a:r>
              <a:rPr lang="en-GB" dirty="0"/>
              <a:t>The Matrix Product</a:t>
            </a:r>
          </a:p>
        </p:txBody>
      </p:sp>
      <p:sp>
        <p:nvSpPr>
          <p:cNvPr id="3" name="Content Placeholder 2"/>
          <p:cNvSpPr>
            <a:spLocks noGrp="1"/>
          </p:cNvSpPr>
          <p:nvPr>
            <p:ph idx="1"/>
          </p:nvPr>
        </p:nvSpPr>
        <p:spPr>
          <a:xfrm>
            <a:off x="35496" y="1196752"/>
            <a:ext cx="3024336" cy="4464496"/>
          </a:xfrm>
        </p:spPr>
        <p:txBody>
          <a:bodyPr>
            <a:normAutofit fontScale="70000" lnSpcReduction="20000"/>
          </a:bodyPr>
          <a:lstStyle/>
          <a:p>
            <a:r>
              <a:rPr lang="en-GB" dirty="0"/>
              <a:t>Many tools for data analysis use the</a:t>
            </a:r>
            <a:r>
              <a:rPr lang="en-GB" sz="4000" dirty="0">
                <a:latin typeface="Courier New" panose="02070309020205020404" pitchFamily="49" charset="0"/>
                <a:cs typeface="Courier New" panose="02070309020205020404" pitchFamily="49" charset="0"/>
              </a:rPr>
              <a:t> * </a:t>
            </a:r>
            <a:r>
              <a:rPr lang="en-GB" dirty="0"/>
              <a:t>operator as a matrix product when it is applied to two matrices.</a:t>
            </a:r>
          </a:p>
          <a:p>
            <a:pPr marL="0" indent="0">
              <a:buNone/>
            </a:pPr>
            <a:endParaRPr lang="en-GB" dirty="0"/>
          </a:p>
          <a:p>
            <a:r>
              <a:rPr lang="en-GB" dirty="0"/>
              <a:t>Using </a:t>
            </a:r>
            <a:r>
              <a:rPr lang="en-GB" dirty="0" err="1"/>
              <a:t>NumPy</a:t>
            </a:r>
            <a:r>
              <a:rPr lang="en-GB" dirty="0"/>
              <a:t>, this kind of product is indicated by the </a:t>
            </a:r>
            <a:r>
              <a:rPr lang="en-GB" dirty="0">
                <a:latin typeface="Courier New" panose="02070309020205020404" pitchFamily="49" charset="0"/>
                <a:cs typeface="Courier New" panose="02070309020205020404" pitchFamily="49" charset="0"/>
              </a:rPr>
              <a:t>dot() </a:t>
            </a:r>
            <a:r>
              <a:rPr lang="en-GB" dirty="0"/>
              <a:t>function.</a:t>
            </a:r>
          </a:p>
          <a:p>
            <a:pPr marL="0" indent="0">
              <a:buNone/>
            </a:pPr>
            <a:endParaRPr lang="en-GB" dirty="0"/>
          </a:p>
          <a:p>
            <a:r>
              <a:rPr lang="en-GB" dirty="0"/>
              <a:t>This operation is not element-wise</a:t>
            </a:r>
          </a:p>
        </p:txBody>
      </p:sp>
      <p:sp>
        <p:nvSpPr>
          <p:cNvPr id="4" name="TextBox 3"/>
          <p:cNvSpPr txBox="1"/>
          <p:nvPr/>
        </p:nvSpPr>
        <p:spPr>
          <a:xfrm>
            <a:off x="6267417" y="897026"/>
            <a:ext cx="2736304" cy="4832092"/>
          </a:xfrm>
          <a:prstGeom prst="rect">
            <a:avLst/>
          </a:prstGeom>
          <a:noFill/>
        </p:spPr>
        <p:txBody>
          <a:bodyPr wrap="square" rtlCol="0">
            <a:spAutoFit/>
          </a:bodyPr>
          <a:lstStyle/>
          <a:p>
            <a:r>
              <a:rPr lang="en-GB" sz="2200" dirty="0">
                <a:latin typeface="Courier New" panose="02070309020205020404" pitchFamily="49" charset="0"/>
                <a:cs typeface="Courier New" panose="02070309020205020404" pitchFamily="49" charset="0"/>
              </a:rPr>
              <a:t>The result at each position is the sum of the products of each element of the corresponding row of the first matrix with the corresponding element of the column of the second matrix.</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870106"/>
            <a:ext cx="2981325"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30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0"/>
            <a:ext cx="5184576" cy="562074"/>
          </a:xfrm>
        </p:spPr>
        <p:txBody>
          <a:bodyPr>
            <a:normAutofit fontScale="90000"/>
          </a:bodyPr>
          <a:lstStyle/>
          <a:p>
            <a:r>
              <a:rPr lang="en-GB" dirty="0"/>
              <a:t>The Matrix Product</a:t>
            </a:r>
          </a:p>
        </p:txBody>
      </p:sp>
      <p:sp>
        <p:nvSpPr>
          <p:cNvPr id="3" name="Content Placeholder 2"/>
          <p:cNvSpPr>
            <a:spLocks noGrp="1"/>
          </p:cNvSpPr>
          <p:nvPr>
            <p:ph idx="1"/>
          </p:nvPr>
        </p:nvSpPr>
        <p:spPr>
          <a:xfrm>
            <a:off x="107504" y="908720"/>
            <a:ext cx="2448272" cy="3600400"/>
          </a:xfrm>
        </p:spPr>
        <p:txBody>
          <a:bodyPr>
            <a:normAutofit/>
          </a:bodyPr>
          <a:lstStyle/>
          <a:p>
            <a:pPr lvl="0"/>
            <a:r>
              <a:rPr lang="en-GB" sz="2200" dirty="0">
                <a:solidFill>
                  <a:prstClr val="black"/>
                </a:solidFill>
              </a:rPr>
              <a:t>Using </a:t>
            </a:r>
            <a:r>
              <a:rPr lang="en-GB" sz="2200" dirty="0" err="1">
                <a:solidFill>
                  <a:prstClr val="black"/>
                </a:solidFill>
              </a:rPr>
              <a:t>NumPy</a:t>
            </a:r>
            <a:r>
              <a:rPr lang="en-GB" sz="2200" dirty="0">
                <a:solidFill>
                  <a:prstClr val="black"/>
                </a:solidFill>
              </a:rPr>
              <a:t>, this kind of product is indicated by the </a:t>
            </a:r>
            <a:r>
              <a:rPr lang="en-GB" sz="2200" dirty="0">
                <a:solidFill>
                  <a:prstClr val="black"/>
                </a:solidFill>
                <a:latin typeface="Courier New" panose="02070309020205020404" pitchFamily="49" charset="0"/>
                <a:cs typeface="Courier New" panose="02070309020205020404" pitchFamily="49" charset="0"/>
              </a:rPr>
              <a:t>dot() </a:t>
            </a:r>
            <a:r>
              <a:rPr lang="en-GB" sz="2200" dirty="0">
                <a:solidFill>
                  <a:prstClr val="black"/>
                </a:solidFill>
              </a:rPr>
              <a:t>function.</a:t>
            </a:r>
          </a:p>
          <a:p>
            <a:pPr marL="0" lvl="0" indent="0">
              <a:buNone/>
            </a:pPr>
            <a:endParaRPr lang="en-GB" sz="2200" dirty="0">
              <a:solidFill>
                <a:prstClr val="black"/>
              </a:solidFill>
            </a:endParaRPr>
          </a:p>
          <a:p>
            <a:pPr lvl="0"/>
            <a:r>
              <a:rPr lang="en-GB" sz="2200" dirty="0">
                <a:solidFill>
                  <a:prstClr val="black"/>
                </a:solidFill>
              </a:rPr>
              <a:t>This operation is not element-wise</a:t>
            </a:r>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260" y="764704"/>
            <a:ext cx="4107816" cy="2534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296168" y="1888081"/>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68326" y="2420888"/>
            <a:ext cx="73402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33779" y="1381418"/>
            <a:ext cx="1793230" cy="369332"/>
          </a:xfrm>
          <a:prstGeom prst="rect">
            <a:avLst/>
          </a:prstGeom>
          <a:noFill/>
          <a:ln>
            <a:solidFill>
              <a:srgbClr val="FF0000"/>
            </a:solidFill>
            <a:prstDash val="lgDash"/>
          </a:ln>
        </p:spPr>
        <p:txBody>
          <a:bodyPr wrap="square" rtlCol="0">
            <a:spAutoFit/>
          </a:bodyPr>
          <a:lstStyle/>
          <a:p>
            <a:r>
              <a:rPr lang="en-GB" dirty="0"/>
              <a:t>0*1+1*1+2*1=3</a:t>
            </a:r>
          </a:p>
        </p:txBody>
      </p:sp>
      <p:sp>
        <p:nvSpPr>
          <p:cNvPr id="14" name="TextBox 13"/>
          <p:cNvSpPr txBox="1"/>
          <p:nvPr/>
        </p:nvSpPr>
        <p:spPr>
          <a:xfrm>
            <a:off x="4735336" y="6165304"/>
            <a:ext cx="2166706" cy="369332"/>
          </a:xfrm>
          <a:prstGeom prst="rect">
            <a:avLst/>
          </a:prstGeom>
          <a:noFill/>
          <a:ln>
            <a:solidFill>
              <a:srgbClr val="FF0000"/>
            </a:solidFill>
            <a:prstDash val="lgDash"/>
          </a:ln>
        </p:spPr>
        <p:txBody>
          <a:bodyPr wrap="square" rtlCol="0">
            <a:spAutoFit/>
          </a:bodyPr>
          <a:lstStyle/>
          <a:p>
            <a:r>
              <a:rPr lang="en-GB" dirty="0"/>
              <a:t>3*1+4*1+5*1=12</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4097990" cy="2419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Arrow Connector 15"/>
          <p:cNvCxnSpPr/>
          <p:nvPr/>
        </p:nvCxnSpPr>
        <p:spPr>
          <a:xfrm>
            <a:off x="4980794" y="4634863"/>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989470" y="5399496"/>
            <a:ext cx="73402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11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0EB8-5EC5-4C32-82E0-08F64BEED6D4}"/>
              </a:ext>
            </a:extLst>
          </p:cNvPr>
          <p:cNvSpPr>
            <a:spLocks noGrp="1"/>
          </p:cNvSpPr>
          <p:nvPr>
            <p:ph type="title"/>
          </p:nvPr>
        </p:nvSpPr>
        <p:spPr>
          <a:xfrm>
            <a:off x="457200" y="10617"/>
            <a:ext cx="8229600" cy="538063"/>
          </a:xfrm>
        </p:spPr>
        <p:txBody>
          <a:bodyPr>
            <a:normAutofit fontScale="90000"/>
          </a:bodyPr>
          <a:lstStyle/>
          <a:p>
            <a:r>
              <a:rPr lang="en-GB" dirty="0"/>
              <a:t>Transpose - Trace - Inverse</a:t>
            </a:r>
          </a:p>
        </p:txBody>
      </p:sp>
      <p:sp>
        <p:nvSpPr>
          <p:cNvPr id="3" name="Content Placeholder 2">
            <a:extLst>
              <a:ext uri="{FF2B5EF4-FFF2-40B4-BE49-F238E27FC236}">
                <a16:creationId xmlns:a16="http://schemas.microsoft.com/office/drawing/2014/main" id="{C3AB174A-F812-4FAD-A7EA-5C2249BB45C6}"/>
              </a:ext>
            </a:extLst>
          </p:cNvPr>
          <p:cNvSpPr>
            <a:spLocks noGrp="1"/>
          </p:cNvSpPr>
          <p:nvPr>
            <p:ph idx="1"/>
          </p:nvPr>
        </p:nvSpPr>
        <p:spPr>
          <a:xfrm>
            <a:off x="395536" y="1124744"/>
            <a:ext cx="3888432" cy="1755487"/>
          </a:xfrm>
          <a:custGeom>
            <a:avLst/>
            <a:gdLst>
              <a:gd name="connsiteX0" fmla="*/ 0 w 3888432"/>
              <a:gd name="connsiteY0" fmla="*/ 0 h 1755487"/>
              <a:gd name="connsiteX1" fmla="*/ 570303 w 3888432"/>
              <a:gd name="connsiteY1" fmla="*/ 0 h 1755487"/>
              <a:gd name="connsiteX2" fmla="*/ 1257260 w 3888432"/>
              <a:gd name="connsiteY2" fmla="*/ 0 h 1755487"/>
              <a:gd name="connsiteX3" fmla="*/ 1866447 w 3888432"/>
              <a:gd name="connsiteY3" fmla="*/ 0 h 1755487"/>
              <a:gd name="connsiteX4" fmla="*/ 2436751 w 3888432"/>
              <a:gd name="connsiteY4" fmla="*/ 0 h 1755487"/>
              <a:gd name="connsiteX5" fmla="*/ 3123707 w 3888432"/>
              <a:gd name="connsiteY5" fmla="*/ 0 h 1755487"/>
              <a:gd name="connsiteX6" fmla="*/ 3888432 w 3888432"/>
              <a:gd name="connsiteY6" fmla="*/ 0 h 1755487"/>
              <a:gd name="connsiteX7" fmla="*/ 3888432 w 3888432"/>
              <a:gd name="connsiteY7" fmla="*/ 585162 h 1755487"/>
              <a:gd name="connsiteX8" fmla="*/ 3888432 w 3888432"/>
              <a:gd name="connsiteY8" fmla="*/ 1135215 h 1755487"/>
              <a:gd name="connsiteX9" fmla="*/ 3888432 w 3888432"/>
              <a:gd name="connsiteY9" fmla="*/ 1755487 h 1755487"/>
              <a:gd name="connsiteX10" fmla="*/ 3318129 w 3888432"/>
              <a:gd name="connsiteY10" fmla="*/ 1755487 h 1755487"/>
              <a:gd name="connsiteX11" fmla="*/ 2786710 w 3888432"/>
              <a:gd name="connsiteY11" fmla="*/ 1755487 h 1755487"/>
              <a:gd name="connsiteX12" fmla="*/ 2099753 w 3888432"/>
              <a:gd name="connsiteY12" fmla="*/ 1755487 h 1755487"/>
              <a:gd name="connsiteX13" fmla="*/ 1529450 w 3888432"/>
              <a:gd name="connsiteY13" fmla="*/ 1755487 h 1755487"/>
              <a:gd name="connsiteX14" fmla="*/ 842494 w 3888432"/>
              <a:gd name="connsiteY14" fmla="*/ 1755487 h 1755487"/>
              <a:gd name="connsiteX15" fmla="*/ 0 w 3888432"/>
              <a:gd name="connsiteY15" fmla="*/ 1755487 h 1755487"/>
              <a:gd name="connsiteX16" fmla="*/ 0 w 3888432"/>
              <a:gd name="connsiteY16" fmla="*/ 1187880 h 1755487"/>
              <a:gd name="connsiteX17" fmla="*/ 0 w 3888432"/>
              <a:gd name="connsiteY17" fmla="*/ 585162 h 1755487"/>
              <a:gd name="connsiteX18" fmla="*/ 0 w 3888432"/>
              <a:gd name="connsiteY18" fmla="*/ 0 h 175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8432" h="1755487" fill="none" extrusionOk="0">
                <a:moveTo>
                  <a:pt x="0" y="0"/>
                </a:moveTo>
                <a:cubicBezTo>
                  <a:pt x="218458" y="-4932"/>
                  <a:pt x="392633" y="-7483"/>
                  <a:pt x="570303" y="0"/>
                </a:cubicBezTo>
                <a:cubicBezTo>
                  <a:pt x="747973" y="7483"/>
                  <a:pt x="985427" y="12900"/>
                  <a:pt x="1257260" y="0"/>
                </a:cubicBezTo>
                <a:cubicBezTo>
                  <a:pt x="1529093" y="-12900"/>
                  <a:pt x="1647018" y="-29030"/>
                  <a:pt x="1866447" y="0"/>
                </a:cubicBezTo>
                <a:cubicBezTo>
                  <a:pt x="2085876" y="29030"/>
                  <a:pt x="2184193" y="-26196"/>
                  <a:pt x="2436751" y="0"/>
                </a:cubicBezTo>
                <a:cubicBezTo>
                  <a:pt x="2689309" y="26196"/>
                  <a:pt x="2847554" y="20703"/>
                  <a:pt x="3123707" y="0"/>
                </a:cubicBezTo>
                <a:cubicBezTo>
                  <a:pt x="3399860" y="-20703"/>
                  <a:pt x="3529244" y="-21265"/>
                  <a:pt x="3888432" y="0"/>
                </a:cubicBezTo>
                <a:cubicBezTo>
                  <a:pt x="3866462" y="192254"/>
                  <a:pt x="3880920" y="388806"/>
                  <a:pt x="3888432" y="585162"/>
                </a:cubicBezTo>
                <a:cubicBezTo>
                  <a:pt x="3895944" y="781518"/>
                  <a:pt x="3878711" y="925101"/>
                  <a:pt x="3888432" y="1135215"/>
                </a:cubicBezTo>
                <a:cubicBezTo>
                  <a:pt x="3898153" y="1345329"/>
                  <a:pt x="3905413" y="1508275"/>
                  <a:pt x="3888432" y="1755487"/>
                </a:cubicBezTo>
                <a:cubicBezTo>
                  <a:pt x="3769403" y="1774056"/>
                  <a:pt x="3583596" y="1768395"/>
                  <a:pt x="3318129" y="1755487"/>
                </a:cubicBezTo>
                <a:cubicBezTo>
                  <a:pt x="3052662" y="1742579"/>
                  <a:pt x="2969632" y="1745873"/>
                  <a:pt x="2786710" y="1755487"/>
                </a:cubicBezTo>
                <a:cubicBezTo>
                  <a:pt x="2603788" y="1765101"/>
                  <a:pt x="2435834" y="1783671"/>
                  <a:pt x="2099753" y="1755487"/>
                </a:cubicBezTo>
                <a:cubicBezTo>
                  <a:pt x="1763672" y="1727303"/>
                  <a:pt x="1692544" y="1731381"/>
                  <a:pt x="1529450" y="1755487"/>
                </a:cubicBezTo>
                <a:cubicBezTo>
                  <a:pt x="1366356" y="1779593"/>
                  <a:pt x="1058053" y="1744969"/>
                  <a:pt x="842494" y="1755487"/>
                </a:cubicBezTo>
                <a:cubicBezTo>
                  <a:pt x="626935" y="1766005"/>
                  <a:pt x="222540" y="1768770"/>
                  <a:pt x="0" y="1755487"/>
                </a:cubicBezTo>
                <a:cubicBezTo>
                  <a:pt x="28202" y="1506800"/>
                  <a:pt x="12888" y="1432660"/>
                  <a:pt x="0" y="1187880"/>
                </a:cubicBezTo>
                <a:cubicBezTo>
                  <a:pt x="-12888" y="943100"/>
                  <a:pt x="-30034" y="708527"/>
                  <a:pt x="0" y="585162"/>
                </a:cubicBezTo>
                <a:cubicBezTo>
                  <a:pt x="30034" y="461797"/>
                  <a:pt x="-23955" y="143276"/>
                  <a:pt x="0" y="0"/>
                </a:cubicBezTo>
                <a:close/>
              </a:path>
              <a:path w="3888432" h="1755487" stroke="0" extrusionOk="0">
                <a:moveTo>
                  <a:pt x="0" y="0"/>
                </a:moveTo>
                <a:cubicBezTo>
                  <a:pt x="185713" y="-26061"/>
                  <a:pt x="333829" y="740"/>
                  <a:pt x="609188" y="0"/>
                </a:cubicBezTo>
                <a:cubicBezTo>
                  <a:pt x="884547" y="-740"/>
                  <a:pt x="928585" y="-26323"/>
                  <a:pt x="1140607" y="0"/>
                </a:cubicBezTo>
                <a:cubicBezTo>
                  <a:pt x="1352629" y="26323"/>
                  <a:pt x="1633090" y="25281"/>
                  <a:pt x="1866447" y="0"/>
                </a:cubicBezTo>
                <a:cubicBezTo>
                  <a:pt x="2099804" y="-25281"/>
                  <a:pt x="2294665" y="-1436"/>
                  <a:pt x="2475635" y="0"/>
                </a:cubicBezTo>
                <a:cubicBezTo>
                  <a:pt x="2656605" y="1436"/>
                  <a:pt x="2909398" y="-24942"/>
                  <a:pt x="3084823" y="0"/>
                </a:cubicBezTo>
                <a:cubicBezTo>
                  <a:pt x="3260248" y="24942"/>
                  <a:pt x="3524263" y="-32576"/>
                  <a:pt x="3888432" y="0"/>
                </a:cubicBezTo>
                <a:cubicBezTo>
                  <a:pt x="3882720" y="239625"/>
                  <a:pt x="3908469" y="295196"/>
                  <a:pt x="3888432" y="550053"/>
                </a:cubicBezTo>
                <a:cubicBezTo>
                  <a:pt x="3868395" y="804910"/>
                  <a:pt x="3874837" y="932883"/>
                  <a:pt x="3888432" y="1135215"/>
                </a:cubicBezTo>
                <a:cubicBezTo>
                  <a:pt x="3902027" y="1337547"/>
                  <a:pt x="3894352" y="1572084"/>
                  <a:pt x="3888432" y="1755487"/>
                </a:cubicBezTo>
                <a:cubicBezTo>
                  <a:pt x="3733987" y="1775760"/>
                  <a:pt x="3509119" y="1740310"/>
                  <a:pt x="3318129" y="1755487"/>
                </a:cubicBezTo>
                <a:cubicBezTo>
                  <a:pt x="3127139" y="1770664"/>
                  <a:pt x="2944256" y="1746354"/>
                  <a:pt x="2670057" y="1755487"/>
                </a:cubicBezTo>
                <a:cubicBezTo>
                  <a:pt x="2395858" y="1764620"/>
                  <a:pt x="2182804" y="1769767"/>
                  <a:pt x="2060869" y="1755487"/>
                </a:cubicBezTo>
                <a:cubicBezTo>
                  <a:pt x="1938934" y="1741207"/>
                  <a:pt x="1527355" y="1740718"/>
                  <a:pt x="1335028" y="1755487"/>
                </a:cubicBezTo>
                <a:cubicBezTo>
                  <a:pt x="1142701" y="1770256"/>
                  <a:pt x="845451" y="1736066"/>
                  <a:pt x="609188" y="1755487"/>
                </a:cubicBezTo>
                <a:cubicBezTo>
                  <a:pt x="372925" y="1774908"/>
                  <a:pt x="261325" y="1772460"/>
                  <a:pt x="0" y="1755487"/>
                </a:cubicBezTo>
                <a:cubicBezTo>
                  <a:pt x="11724" y="1612603"/>
                  <a:pt x="-17836" y="1306888"/>
                  <a:pt x="0" y="1170325"/>
                </a:cubicBezTo>
                <a:cubicBezTo>
                  <a:pt x="17836" y="1033762"/>
                  <a:pt x="-16052" y="740708"/>
                  <a:pt x="0" y="602717"/>
                </a:cubicBezTo>
                <a:cubicBezTo>
                  <a:pt x="16052" y="464726"/>
                  <a:pt x="12273" y="170096"/>
                  <a:pt x="0" y="0"/>
                </a:cubicBezTo>
                <a:close/>
              </a:path>
            </a:pathLst>
          </a:custGeom>
          <a:ln>
            <a:solidFill>
              <a:srgbClr val="FF0000"/>
            </a:solidFill>
            <a:extLst>
              <a:ext uri="{C807C97D-BFC1-408E-A445-0C87EB9F89A2}">
                <ask:lineSketchStyleProps xmlns:ask="http://schemas.microsoft.com/office/drawing/2018/sketchyshapes" sd="1219033472">
                  <ask:type>
                    <ask:lineSketchFreehand/>
                  </ask:type>
                </ask:lineSketchStyleProps>
              </a:ext>
            </a:extLst>
          </a:ln>
        </p:spPr>
        <p:txBody>
          <a:bodyPr>
            <a:normAutofit fontScale="92500" lnSpcReduction="20000"/>
          </a:bodyPr>
          <a:lstStyle/>
          <a:p>
            <a:pPr marL="0" indent="0">
              <a:buNone/>
            </a:pPr>
            <a:r>
              <a:rPr lang="en-GB" sz="1600" dirty="0">
                <a:latin typeface="Courier New" panose="02070309020205020404" pitchFamily="49" charset="0"/>
                <a:cs typeface="Courier New" panose="02070309020205020404" pitchFamily="49" charset="0"/>
              </a:rPr>
              <a:t>We can use the </a:t>
            </a:r>
            <a:r>
              <a:rPr lang="en-GB" sz="1600" b="1" dirty="0">
                <a:solidFill>
                  <a:srgbClr val="FF0000"/>
                </a:solidFill>
                <a:latin typeface="Courier New" panose="02070309020205020404" pitchFamily="49" charset="0"/>
                <a:cs typeface="Courier New" panose="02070309020205020404" pitchFamily="49" charset="0"/>
              </a:rPr>
              <a:t>transpose()</a:t>
            </a:r>
            <a:r>
              <a:rPr lang="en-GB" sz="1600" dirty="0">
                <a:latin typeface="Courier New" panose="02070309020205020404" pitchFamily="49" charset="0"/>
                <a:cs typeface="Courier New" panose="02070309020205020404" pitchFamily="49" charset="0"/>
              </a:rPr>
              <a:t>function to flip the original matrix.</a:t>
            </a:r>
          </a:p>
          <a:p>
            <a:pPr marL="0" indent="0">
              <a:buNone/>
            </a:pPr>
            <a:r>
              <a:rPr lang="en-GB" sz="1600" dirty="0">
                <a:latin typeface="Courier New" panose="02070309020205020404" pitchFamily="49" charset="0"/>
                <a:cs typeface="Courier New" panose="02070309020205020404" pitchFamily="49" charset="0"/>
              </a:rPr>
              <a:t>This is achieve by switching its rows with its columns. Transpose does not modify the original array. This example shows two ways of doing it.</a:t>
            </a:r>
          </a:p>
        </p:txBody>
      </p:sp>
      <p:pic>
        <p:nvPicPr>
          <p:cNvPr id="5" name="Picture 4">
            <a:extLst>
              <a:ext uri="{FF2B5EF4-FFF2-40B4-BE49-F238E27FC236}">
                <a16:creationId xmlns:a16="http://schemas.microsoft.com/office/drawing/2014/main" id="{82BB52FC-A386-4455-9E63-AEDC83CE6243}"/>
              </a:ext>
            </a:extLst>
          </p:cNvPr>
          <p:cNvPicPr>
            <a:picLocks noChangeAspect="1"/>
          </p:cNvPicPr>
          <p:nvPr/>
        </p:nvPicPr>
        <p:blipFill>
          <a:blip r:embed="rId2"/>
          <a:stretch>
            <a:fillRect/>
          </a:stretch>
        </p:blipFill>
        <p:spPr>
          <a:xfrm>
            <a:off x="5091678" y="1032362"/>
            <a:ext cx="3617195" cy="1234883"/>
          </a:xfrm>
          <a:prstGeom prst="rect">
            <a:avLst/>
          </a:prstGeom>
        </p:spPr>
      </p:pic>
      <p:cxnSp>
        <p:nvCxnSpPr>
          <p:cNvPr id="7" name="Straight Arrow Connector 6">
            <a:extLst>
              <a:ext uri="{FF2B5EF4-FFF2-40B4-BE49-F238E27FC236}">
                <a16:creationId xmlns:a16="http://schemas.microsoft.com/office/drawing/2014/main" id="{CC1778C7-7A02-48BB-8F13-2C25BCE91B37}"/>
              </a:ext>
            </a:extLst>
          </p:cNvPr>
          <p:cNvCxnSpPr>
            <a:cxnSpLocks/>
            <a:endCxn id="5" idx="1"/>
          </p:cNvCxnSpPr>
          <p:nvPr/>
        </p:nvCxnSpPr>
        <p:spPr>
          <a:xfrm>
            <a:off x="4186485" y="1580023"/>
            <a:ext cx="905193" cy="6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182FF2-9F8D-401E-92EF-A0C4261F2E16}"/>
              </a:ext>
            </a:extLst>
          </p:cNvPr>
          <p:cNvSpPr txBox="1"/>
          <p:nvPr/>
        </p:nvSpPr>
        <p:spPr>
          <a:xfrm>
            <a:off x="421903" y="3079103"/>
            <a:ext cx="3888432" cy="830997"/>
          </a:xfrm>
          <a:prstGeom prst="rect">
            <a:avLst/>
          </a:prstGeom>
          <a:noFill/>
          <a:ln>
            <a:solidFill>
              <a:schemeClr val="accent3">
                <a:lumMod val="75000"/>
              </a:schemeClr>
            </a:solidFill>
            <a:prstDash val="dashDot"/>
          </a:ln>
        </p:spPr>
        <p:txBody>
          <a:bodyPr wrap="square">
            <a:spAutoFit/>
          </a:bodyPr>
          <a:lstStyle/>
          <a:p>
            <a:r>
              <a:rPr lang="en-GB" sz="1600" dirty="0">
                <a:latin typeface="Courier New" panose="02070309020205020404" pitchFamily="49" charset="0"/>
                <a:cs typeface="Courier New" panose="02070309020205020404" pitchFamily="49" charset="0"/>
              </a:rPr>
              <a:t>The </a:t>
            </a:r>
            <a:r>
              <a:rPr lang="en-GB" sz="1600" b="1" i="1" dirty="0">
                <a:solidFill>
                  <a:srgbClr val="FF0000"/>
                </a:solidFill>
                <a:latin typeface="Courier New" panose="02070309020205020404" pitchFamily="49" charset="0"/>
                <a:cs typeface="Courier New" panose="02070309020205020404" pitchFamily="49" charset="0"/>
              </a:rPr>
              <a:t>trace</a:t>
            </a:r>
            <a:r>
              <a:rPr lang="en-GB" sz="1600" dirty="0">
                <a:latin typeface="Courier New" panose="02070309020205020404" pitchFamily="49" charset="0"/>
                <a:cs typeface="Courier New" panose="02070309020205020404" pitchFamily="49" charset="0"/>
              </a:rPr>
              <a:t> of a square </a:t>
            </a:r>
            <a:r>
              <a:rPr lang="en-GB" sz="1600" i="1" dirty="0">
                <a:latin typeface="Courier New" panose="02070309020205020404" pitchFamily="49" charset="0"/>
                <a:cs typeface="Courier New" panose="02070309020205020404" pitchFamily="49" charset="0"/>
              </a:rPr>
              <a:t>matrix</a:t>
            </a:r>
            <a:r>
              <a:rPr lang="en-GB" sz="1600" dirty="0">
                <a:latin typeface="Courier New" panose="02070309020205020404" pitchFamily="49" charset="0"/>
                <a:cs typeface="Courier New" panose="02070309020205020404" pitchFamily="49" charset="0"/>
              </a:rPr>
              <a:t> is the sum of the diagonal elements. Use </a:t>
            </a:r>
            <a:r>
              <a:rPr lang="en-GB" sz="1600" b="1" dirty="0">
                <a:solidFill>
                  <a:srgbClr val="FF0000"/>
                </a:solidFill>
                <a:latin typeface="Courier New" panose="02070309020205020404" pitchFamily="49" charset="0"/>
                <a:cs typeface="Courier New" panose="02070309020205020404" pitchFamily="49" charset="0"/>
              </a:rPr>
              <a:t>trace() </a:t>
            </a:r>
            <a:r>
              <a:rPr lang="en-GB" sz="1600" dirty="0">
                <a:latin typeface="Courier New" panose="02070309020205020404" pitchFamily="49" charset="0"/>
                <a:cs typeface="Courier New" panose="02070309020205020404" pitchFamily="49" charset="0"/>
              </a:rPr>
              <a:t>function</a:t>
            </a:r>
          </a:p>
        </p:txBody>
      </p:sp>
      <p:pic>
        <p:nvPicPr>
          <p:cNvPr id="16" name="Picture 15">
            <a:extLst>
              <a:ext uri="{FF2B5EF4-FFF2-40B4-BE49-F238E27FC236}">
                <a16:creationId xmlns:a16="http://schemas.microsoft.com/office/drawing/2014/main" id="{84B6AEE0-6376-45F1-B31C-A505CBFAADA8}"/>
              </a:ext>
            </a:extLst>
          </p:cNvPr>
          <p:cNvPicPr>
            <a:picLocks noChangeAspect="1"/>
          </p:cNvPicPr>
          <p:nvPr/>
        </p:nvPicPr>
        <p:blipFill>
          <a:blip r:embed="rId3"/>
          <a:stretch>
            <a:fillRect/>
          </a:stretch>
        </p:blipFill>
        <p:spPr>
          <a:xfrm>
            <a:off x="4978575" y="2919620"/>
            <a:ext cx="3843402" cy="938654"/>
          </a:xfrm>
          <a:prstGeom prst="rect">
            <a:avLst/>
          </a:prstGeom>
        </p:spPr>
      </p:pic>
      <p:pic>
        <p:nvPicPr>
          <p:cNvPr id="18" name="Picture 17">
            <a:extLst>
              <a:ext uri="{FF2B5EF4-FFF2-40B4-BE49-F238E27FC236}">
                <a16:creationId xmlns:a16="http://schemas.microsoft.com/office/drawing/2014/main" id="{5D5E64CE-21C9-43CE-B983-D40CF2557BA8}"/>
              </a:ext>
            </a:extLst>
          </p:cNvPr>
          <p:cNvPicPr>
            <a:picLocks noChangeAspect="1"/>
          </p:cNvPicPr>
          <p:nvPr/>
        </p:nvPicPr>
        <p:blipFill>
          <a:blip r:embed="rId4"/>
          <a:stretch>
            <a:fillRect/>
          </a:stretch>
        </p:blipFill>
        <p:spPr>
          <a:xfrm>
            <a:off x="5324057" y="4269541"/>
            <a:ext cx="3497919" cy="938655"/>
          </a:xfrm>
          <a:prstGeom prst="rect">
            <a:avLst/>
          </a:prstGeom>
        </p:spPr>
      </p:pic>
      <p:sp>
        <p:nvSpPr>
          <p:cNvPr id="20" name="TextBox 19">
            <a:extLst>
              <a:ext uri="{FF2B5EF4-FFF2-40B4-BE49-F238E27FC236}">
                <a16:creationId xmlns:a16="http://schemas.microsoft.com/office/drawing/2014/main" id="{3CE6BFB1-7C3D-40A0-8259-2FB82E68C023}"/>
              </a:ext>
            </a:extLst>
          </p:cNvPr>
          <p:cNvSpPr txBox="1"/>
          <p:nvPr/>
        </p:nvSpPr>
        <p:spPr>
          <a:xfrm>
            <a:off x="251520" y="4269541"/>
            <a:ext cx="4608512" cy="1323439"/>
          </a:xfrm>
          <a:prstGeom prst="rect">
            <a:avLst/>
          </a:prstGeom>
          <a:noFill/>
          <a:ln>
            <a:solidFill>
              <a:schemeClr val="accent4"/>
            </a:solidFill>
            <a:prstDash val="lgDashDotDot"/>
          </a:ln>
        </p:spPr>
        <p:txBody>
          <a:bodyPr wrap="square">
            <a:spAutoFit/>
          </a:bodyPr>
          <a:lstStyle/>
          <a:p>
            <a:r>
              <a:rPr lang="en-GB" sz="1600" dirty="0">
                <a:latin typeface="Courier New" panose="02070309020205020404" pitchFamily="49" charset="0"/>
                <a:cs typeface="Courier New" panose="02070309020205020404" pitchFamily="49" charset="0"/>
              </a:rPr>
              <a:t>The</a:t>
            </a:r>
            <a:r>
              <a:rPr lang="en-GB" sz="1600" b="1" dirty="0">
                <a:latin typeface="Courier New" panose="02070309020205020404" pitchFamily="49" charset="0"/>
                <a:cs typeface="Courier New" panose="02070309020205020404" pitchFamily="49" charset="0"/>
              </a:rPr>
              <a:t> </a:t>
            </a:r>
            <a:r>
              <a:rPr lang="en-GB" sz="1600" b="1" dirty="0">
                <a:solidFill>
                  <a:srgbClr val="FF0000"/>
                </a:solidFill>
                <a:latin typeface="Courier New" panose="02070309020205020404" pitchFamily="49" charset="0"/>
                <a:cs typeface="Courier New" panose="02070309020205020404" pitchFamily="49" charset="0"/>
              </a:rPr>
              <a:t>inverse</a:t>
            </a:r>
            <a:r>
              <a:rPr lang="en-GB" sz="1600" b="1"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of a matrix A is a matrix that, when multiplied by A results in the identity.</a:t>
            </a:r>
            <a:r>
              <a:rPr kumimoji="0" lang="en-GB"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 notation for this inverse matrix is A</a:t>
            </a:r>
            <a:r>
              <a:rPr kumimoji="0" lang="en-GB" sz="1600" b="0" i="0" u="none" strike="noStrike" kern="1200" cap="none" spc="0" normalizeH="0" baseline="3000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r>
              <a:rPr lang="en-GB" sz="1600" dirty="0">
                <a:latin typeface="Courier New" panose="02070309020205020404" pitchFamily="49" charset="0"/>
                <a:cs typeface="Courier New" panose="02070309020205020404" pitchFamily="49" charset="0"/>
              </a:rPr>
              <a:t> This code finds the invers of A.</a:t>
            </a:r>
          </a:p>
        </p:txBody>
      </p:sp>
      <p:cxnSp>
        <p:nvCxnSpPr>
          <p:cNvPr id="21" name="Straight Arrow Connector 20">
            <a:extLst>
              <a:ext uri="{FF2B5EF4-FFF2-40B4-BE49-F238E27FC236}">
                <a16:creationId xmlns:a16="http://schemas.microsoft.com/office/drawing/2014/main" id="{1606CF7F-1464-4BD9-A0FF-5D588C28D2CD}"/>
              </a:ext>
            </a:extLst>
          </p:cNvPr>
          <p:cNvCxnSpPr>
            <a:cxnSpLocks/>
          </p:cNvCxnSpPr>
          <p:nvPr/>
        </p:nvCxnSpPr>
        <p:spPr>
          <a:xfrm flipV="1">
            <a:off x="4211960" y="3458598"/>
            <a:ext cx="720082" cy="7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B28D05-F926-4761-AF2C-760C10AC7013}"/>
              </a:ext>
            </a:extLst>
          </p:cNvPr>
          <p:cNvCxnSpPr>
            <a:cxnSpLocks/>
          </p:cNvCxnSpPr>
          <p:nvPr/>
        </p:nvCxnSpPr>
        <p:spPr>
          <a:xfrm flipV="1">
            <a:off x="4603975" y="4821420"/>
            <a:ext cx="720082" cy="7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89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735"/>
            <a:ext cx="8229600" cy="1143000"/>
          </a:xfrm>
        </p:spPr>
        <p:txBody>
          <a:bodyPr>
            <a:normAutofit fontScale="90000"/>
          </a:bodyPr>
          <a:lstStyle/>
          <a:p>
            <a:r>
              <a:rPr lang="en-GB" dirty="0"/>
              <a:t>Increment and Decrement Operators</a:t>
            </a:r>
          </a:p>
        </p:txBody>
      </p:sp>
      <p:sp>
        <p:nvSpPr>
          <p:cNvPr id="3" name="Content Placeholder 2"/>
          <p:cNvSpPr>
            <a:spLocks noGrp="1"/>
          </p:cNvSpPr>
          <p:nvPr>
            <p:ph idx="1"/>
          </p:nvPr>
        </p:nvSpPr>
        <p:spPr>
          <a:xfrm>
            <a:off x="457200" y="1600200"/>
            <a:ext cx="3466728" cy="4525963"/>
          </a:xfrm>
        </p:spPr>
        <p:txBody>
          <a:bodyPr>
            <a:normAutofit fontScale="70000" lnSpcReduction="20000"/>
          </a:bodyPr>
          <a:lstStyle/>
          <a:p>
            <a:r>
              <a:rPr lang="en-GB" dirty="0"/>
              <a:t>In Python, there are no operators called ++ or - - to increase or decrease.</a:t>
            </a:r>
          </a:p>
          <a:p>
            <a:endParaRPr lang="en-GB" dirty="0"/>
          </a:p>
          <a:p>
            <a:r>
              <a:rPr lang="en-GB" dirty="0"/>
              <a:t>In Python, to increase we use the </a:t>
            </a:r>
            <a:r>
              <a:rPr lang="en-GB" dirty="0">
                <a:latin typeface="Courier New" panose="02070309020205020404" pitchFamily="49" charset="0"/>
                <a:cs typeface="Courier New" panose="02070309020205020404" pitchFamily="49" charset="0"/>
              </a:rPr>
              <a:t>+=</a:t>
            </a:r>
            <a:endParaRPr lang="en-GB" dirty="0"/>
          </a:p>
          <a:p>
            <a:endParaRPr lang="en-GB" dirty="0"/>
          </a:p>
          <a:p>
            <a:r>
              <a:rPr lang="en-GB" dirty="0"/>
              <a:t>To decrease, we use the </a:t>
            </a:r>
            <a:r>
              <a:rPr lang="en-GB" dirty="0">
                <a:latin typeface="Courier New" panose="02070309020205020404" pitchFamily="49" charset="0"/>
                <a:cs typeface="Courier New" panose="02070309020205020404" pitchFamily="49" charset="0"/>
              </a:rPr>
              <a:t>-=</a:t>
            </a:r>
          </a:p>
          <a:p>
            <a:r>
              <a:rPr lang="en-GB" dirty="0">
                <a:cs typeface="Courier New" panose="02070309020205020404" pitchFamily="49" charset="0"/>
              </a:rPr>
              <a:t>These are useful if we want to change the values in an array without generating a new array.</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612" y="1340768"/>
            <a:ext cx="2681373"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1483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On-screen Show (4:3)</PresentationFormat>
  <Paragraphs>121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Numpy</vt:lpstr>
      <vt:lpstr>Create an array and Type of Data</vt:lpstr>
      <vt:lpstr>Dtype Option and Intrinsic Creation of an Array</vt:lpstr>
      <vt:lpstr>Arithmetic</vt:lpstr>
      <vt:lpstr>Arithmetic operators for Functions</vt:lpstr>
      <vt:lpstr>The Matrix Product</vt:lpstr>
      <vt:lpstr>The Matrix Product</vt:lpstr>
      <vt:lpstr>Transpose - Trace - Inverse</vt:lpstr>
      <vt:lpstr>Increment and Decrement Operators</vt:lpstr>
      <vt:lpstr>Shape manipulation</vt:lpstr>
      <vt:lpstr>Array Manipulation: Joining</vt:lpstr>
      <vt:lpstr>Array Manipulation – Splitting Arrays</vt:lpstr>
      <vt:lpstr>Array Manipulation – Splitting Arrays</vt:lpstr>
      <vt:lpstr>Array Indexing</vt:lpstr>
      <vt:lpstr>Array slicing</vt:lpstr>
      <vt:lpstr>Iterating an Array</vt:lpstr>
      <vt:lpstr>PowerPoint Presentation</vt:lpstr>
      <vt:lpstr>Reading and Writing Array Data on files</vt:lpstr>
      <vt:lpstr>Copies or Views of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Library</dc:title>
  <dc:creator>Mireilla Bikanga</dc:creator>
  <cp:lastModifiedBy>Kevin Bryson</cp:lastModifiedBy>
  <cp:revision>48</cp:revision>
  <dcterms:created xsi:type="dcterms:W3CDTF">2019-09-17T16:24:53Z</dcterms:created>
  <dcterms:modified xsi:type="dcterms:W3CDTF">2023-10-03T12:37:29Z</dcterms:modified>
</cp:coreProperties>
</file>