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5827-05F8-961A-92C5-2DB1F088A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97369-C49D-3D6F-FE31-08E60D7B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2D34-1B30-D16B-8106-2DE2FFC4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6F3C-4E35-CD3D-1364-19BCE6F14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D6C3E-8818-856B-7B5F-2D541E90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FED9-167A-F7A8-F6D1-70EE60CE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3B9E7-F680-E3E5-422E-BA0849324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1B435-EF2A-1F6A-ED38-30B6D85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033D9-4E7B-A4BD-A637-71952A14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9B4B-2D83-06D7-8480-CA2128E9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3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6DB3D-C0B2-F24E-4EA4-8A450A434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2A54F-633A-E4DC-0148-B77BD69E7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A5CA8-00A5-3713-D6A6-46A73B32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E7C7-BF12-55CF-40B4-6C4B1786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90A25-024A-F976-5265-65517E71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5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76557-C1BB-8B0E-0D1B-200CA191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2ED1-19CD-FBED-5CCC-2353D29E3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1B638-3889-46B7-1145-CFAEFE72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95687-BE00-99FC-9E3E-282E20B2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08A-1018-F773-5915-DDCF66A2F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9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BE5A-6EAE-1F7C-D429-BA9D088B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71B4-6D0E-D628-EF2F-ACD0CAD9E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E0BB-AD5A-C83B-F7CD-50A025AB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B1D5C-40C7-B65D-299A-F1BA6596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F557-79BC-6C3D-0CC0-504457A5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8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CE6C-726A-D1CE-1956-43F6EF31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03141-7EA9-ECFA-65B8-0C67555C78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BDD1D-2D68-0B10-45C7-485AF0398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0DA3C-7230-19A7-CBAD-BD0CAAFD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706F9-56CE-1309-0034-91C6217F3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5B3-8D7B-7C6F-E58B-0E76F2CCF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BCF4-AEBD-FA7B-EBDA-04A22EA0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20239-A751-796E-EBDF-FF795A11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040C3-DEDE-B7CC-B71B-56DAF6494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FFD6B-F992-7567-75E1-DBE231993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61A3D-1519-5A28-ECE8-AC84A6A6C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8A057-8001-EE38-DAF3-E696B0D5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A8191-81EE-0A00-5BE7-ABB257AE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18A24-25A7-541F-DE6C-E07BFE95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8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B7EF-46E0-BACD-E089-91DC25AE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B79C5-91FF-FBCA-9ECC-59903400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51CFF-3FD6-9421-924B-0FF3D28F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46566-359F-B5FD-2557-1035411E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8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69FC7-AC6B-DF66-3A6F-7187A603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9FF13-2368-669A-1E14-B7F04BF7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4812D-0C40-98D7-36D5-4BF704E8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F741-3B09-137D-2CFB-26D95E1F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6F56-5ACB-D541-7B32-23031AB68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EBBDA-1EC1-AA75-CDA7-F73FC1B7B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BE4A4-524F-4B17-7BCC-E81FA486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93A0F-BAF1-4411-E1E8-61E84CAD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E6F95-B6B2-FB4B-FCAD-12D97857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0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32A6-1FA2-4FC7-B8A1-58F92C5B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44A6B-5C80-1081-7738-D9E8E8E06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17499-9EF2-C425-F4E7-D82379E7A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E5513-D2EB-E10C-9079-FCFB4A80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35FC-E7F5-F172-559E-F3A851BF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50599-C343-51EB-26BD-EB85F600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FC981-1C88-D0BF-3A3E-EDBE878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659E9-3AB7-0F90-FA16-04069C6FF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95BD-DFE6-68AA-7ADC-9C575A952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7E6BB-83DB-4A2E-95FC-ED6272D6E4A1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AAAA0-13FF-5DA5-2DB8-3F521C9C7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51AC-D958-5B45-7F35-5BF8346B0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9897A-F579-4BCC-9B97-8B46BC4FB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1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74D7-8F84-E281-097E-BB602CE72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341" y="492997"/>
            <a:ext cx="9144000" cy="8794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Fine Food Review</a:t>
            </a:r>
          </a:p>
        </p:txBody>
      </p:sp>
    </p:spTree>
    <p:extLst>
      <p:ext uri="{BB962C8B-B14F-4D97-AF65-F5344CB8AC3E}">
        <p14:creationId xmlns:p14="http://schemas.microsoft.com/office/powerpoint/2010/main" val="256756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affer XH"/>
              </a:rPr>
              <a:t>Problem identification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2CD-D5BE-50D9-286E-1F5C3C4E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Identifying Key Drivers of Customer Satisfaction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Enhanced Customer Retention: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Identifying Fake Reviews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Leveraging Data Analysis and NLP Techniques</a:t>
            </a:r>
            <a:endParaRPr lang="en-US" sz="1600" b="1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73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affer XH"/>
              </a:rPr>
              <a:t>Recommendation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C12CD-D5BE-50D9-286E-1F5C3C4E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Enhance Detection Algorithms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Implement Real-Time Monitoring</a:t>
            </a:r>
          </a:p>
          <a:p>
            <a:pPr marL="742950" lvl="1" indent="-285750">
              <a:lnSpc>
                <a:spcPct val="200000"/>
              </a:lnSpc>
            </a:pP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User</a:t>
            </a:r>
            <a:r>
              <a:rPr lang="en-US" dirty="0"/>
              <a:t> </a:t>
            </a:r>
            <a:r>
              <a:rPr lang="en-US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Education</a:t>
            </a:r>
          </a:p>
          <a:p>
            <a:pPr marL="1200150" lvl="2" indent="-285750">
              <a:lnSpc>
                <a:spcPct val="200000"/>
              </a:lnSpc>
            </a:pPr>
            <a:r>
              <a:rPr lang="en-US" sz="2400" dirty="0"/>
              <a:t>transparent review policies.</a:t>
            </a:r>
          </a:p>
        </p:txBody>
      </p:sp>
    </p:spTree>
    <p:extLst>
      <p:ext uri="{BB962C8B-B14F-4D97-AF65-F5344CB8AC3E}">
        <p14:creationId xmlns:p14="http://schemas.microsoft.com/office/powerpoint/2010/main" val="91457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E7E7-8E3A-DDD7-79F3-59CF03BD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Haffer XH"/>
              </a:rPr>
              <a:t>Key Findings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1DA62-7600-6FAA-B10D-07A4D265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50" y="1933707"/>
            <a:ext cx="4585442" cy="2760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D60386-A0FE-C3AD-610E-E02697B70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594" y="1825625"/>
            <a:ext cx="4849779" cy="276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2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276-5824-5A59-1CEF-D6D6EAC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Modeling results 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1EE5DC-A9EC-8A41-E79D-18761E701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Models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Linear regression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Random forest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Gradient boosting machines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139772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276-5824-5A59-1CEF-D6D6EAC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EB9E0C-79F1-CF35-6EF8-D79BB75F8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65" y="1450100"/>
            <a:ext cx="4477827" cy="2433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9378AE-64E2-3A85-DC36-531BE3755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109" y="1228620"/>
            <a:ext cx="4657473" cy="2876194"/>
          </a:xfrm>
          <a:prstGeom prst="rect">
            <a:avLst/>
          </a:prstGeom>
          <a:blipFill>
            <a:blip r:embed="rId2">
              <a:alphaModFix amt="17000"/>
            </a:blip>
            <a:stretch>
              <a:fillRect/>
            </a:stretch>
          </a:blip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86313E-4BE0-3B7C-DAAE-D498336A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765" y="4331843"/>
            <a:ext cx="4127809" cy="243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37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276-5824-5A59-1CEF-D6D6EAC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Fake Review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A683B4-031E-3D44-6F25-EA16A905D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1483289"/>
            <a:ext cx="3899814" cy="2534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DF86AA-F44B-4F7E-6214-D6C521A24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303" y="1483289"/>
            <a:ext cx="4236640" cy="2302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985A67-7B85-1528-B7D6-4BF4FA6D6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7" y="4283902"/>
            <a:ext cx="3899814" cy="2478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C8E0DF-C505-1F28-E43E-EC7D3D3AC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2304" y="3958346"/>
            <a:ext cx="4236640" cy="26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1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1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B276-5824-5A59-1CEF-D6D6EAC7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highlight>
                  <a:srgbClr val="FFFFFF"/>
                </a:highlight>
                <a:latin typeface="Haffer XH"/>
              </a:rPr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FE6172-836F-28A3-6759-291B4066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Numbers in Reviews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HTML tags in Reviews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Duplicate Fake Reviews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Negative Fake Reviews</a:t>
            </a:r>
            <a:endParaRPr lang="en-US" sz="1800" dirty="0"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4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70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Haffer XH</vt:lpstr>
      <vt:lpstr>Office Theme</vt:lpstr>
      <vt:lpstr>Amazon Fine Food Review</vt:lpstr>
      <vt:lpstr>Problem identification</vt:lpstr>
      <vt:lpstr>Recommendation</vt:lpstr>
      <vt:lpstr>Key Findings</vt:lpstr>
      <vt:lpstr>Modeling results </vt:lpstr>
      <vt:lpstr>Analysis</vt:lpstr>
      <vt:lpstr>Fake Review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</dc:title>
  <dc:creator>Amirreza Mehraban</dc:creator>
  <cp:lastModifiedBy>Amirreza Mehraban</cp:lastModifiedBy>
  <cp:revision>2</cp:revision>
  <dcterms:created xsi:type="dcterms:W3CDTF">2024-05-16T01:17:00Z</dcterms:created>
  <dcterms:modified xsi:type="dcterms:W3CDTF">2024-07-19T04:57:58Z</dcterms:modified>
</cp:coreProperties>
</file>