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5" r:id="rId5"/>
    <p:sldId id="259" r:id="rId6"/>
    <p:sldId id="264" r:id="rId7"/>
    <p:sldId id="267" r:id="rId8"/>
    <p:sldId id="268" r:id="rId9"/>
    <p:sldId id="260" r:id="rId10"/>
    <p:sldId id="269" r:id="rId11"/>
    <p:sldId id="27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5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2474-88D0-5C0A-D06F-DE2FF7BE7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02A66-EEF8-51DF-C3C5-15028F62E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E893B-25E4-D567-6EE6-673CD4F0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7E7C-AF0A-4B3C-8285-3074F360262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B57C2-CC38-1FF3-DCC4-C24F1291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EF8E7-17DD-FC3A-1998-22F26266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F86C-2EFD-445E-8C2C-12BAE7440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9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5EAB-4E6A-7A34-E9DE-8CECA96C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C9AC2-D416-677C-7B24-6DF3A5EC1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C3B85-BA8B-5E78-8D04-66B097B7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7E7C-AF0A-4B3C-8285-3074F360262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ED29D-53FA-F754-1487-DB862F95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9D2BB-14D4-5DA9-394D-4FD5F467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F86C-2EFD-445E-8C2C-12BAE7440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7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7F9AF5-1BA7-0746-95B7-04C48861A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3990E-4DCA-E3E9-F8F4-7E175BB28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539B6-D8C7-B968-34A2-5EA72E0E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7E7C-AF0A-4B3C-8285-3074F360262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32E1A-BF19-8880-1E62-E4BB350E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9CB54-0CAA-06D5-AA98-CFE537E8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F86C-2EFD-445E-8C2C-12BAE7440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4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8B78-9C4B-1BD8-095E-7F1F2123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528EC-3ECF-A0D5-F486-7B3752C8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A20C6-8430-68CB-8DED-E822949F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7E7C-AF0A-4B3C-8285-3074F360262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E5EB0-A901-4F8F-66F0-C7409D5A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B9A6F-7AEB-5864-4654-5BAB31FB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F86C-2EFD-445E-8C2C-12BAE7440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7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51C3-1E22-6AB1-85E3-B1A8867A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0AA15-B316-3551-49E9-8A8FA13FE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C42E-B59E-D2EF-8C77-17790D6C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7E7C-AF0A-4B3C-8285-3074F360262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C3824-01A2-AFFD-799D-0B079E09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B1178-9257-8181-ABC1-994F09EF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F86C-2EFD-445E-8C2C-12BAE7440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A023-E9E8-E105-509C-BB0A1EDA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70B14-CF37-6BD5-064B-B7C4CE49F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0418D-B4D6-DA79-5E24-7CE983B89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A552B-DA0E-1284-8CFF-E92FDE57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7E7C-AF0A-4B3C-8285-3074F360262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D4AFD-6A9E-A96B-547F-897949B3F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5924B-E250-CD08-3BD5-AE73F927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F86C-2EFD-445E-8C2C-12BAE7440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427D9-31E0-93C9-1903-8C63011FC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BA933-3D4A-C7C2-F9C2-32A19F703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20007-22AB-499F-0437-354ED0BEF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88678-EEDB-116A-0B55-19A2A66B3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4DDA9-335E-0761-EF80-D757688C0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23AA43-D56B-1FA9-F765-387FDC2D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7E7C-AF0A-4B3C-8285-3074F360262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4BA557-2042-6B66-B4EC-5A8443D3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3D2079-3748-4720-D40C-342F8560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F86C-2EFD-445E-8C2C-12BAE7440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CE96-762F-C6BA-D706-C3B93125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FE992-191A-3499-6F49-1117BAB6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7E7C-AF0A-4B3C-8285-3074F360262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37FD2-35D5-3F8D-CAC9-D51E3CC3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34633-09A1-16DB-51B6-BEBE1C3B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F86C-2EFD-445E-8C2C-12BAE7440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6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99C27-FAF5-6189-C35E-E32EC057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7E7C-AF0A-4B3C-8285-3074F360262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75E05-E55B-AD3C-52B6-AC6932E7B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B8983-B7EB-65E2-5E8A-70758258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F86C-2EFD-445E-8C2C-12BAE7440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DA719-8141-5AF0-4BDF-81C1EE34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EC38F-C4CE-1547-536D-3AF00C313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D77DF-127F-C673-4BA9-A9D5823BC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4F844-3B73-3D6B-5BAF-5E0DD811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7E7C-AF0A-4B3C-8285-3074F360262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D229C-C416-4EFB-D3D8-BF8F3C14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90ABF-F9BC-0C53-DCBE-1551A29A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F86C-2EFD-445E-8C2C-12BAE7440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2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FFCD-4409-1CDF-1B2A-4D85FAE9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D182F-81DA-6C7A-D6AA-FC2F2D41B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4910A-8708-A0A8-CB30-354900EC7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502A4-6D9E-B615-C093-79835928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7E7C-AF0A-4B3C-8285-3074F360262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AA1E8-D272-8A2A-381D-539DAC78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F8F1B-B643-B0E8-95ED-AFDB0CBB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F86C-2EFD-445E-8C2C-12BAE7440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3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97D96-FC72-30D3-8852-06C8153F6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AB5FA-C3B8-26A5-E9A5-B93F78A79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CEABC-CF35-2595-68D3-A9C779CD6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A7E7C-AF0A-4B3C-8285-3074F360262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DA2C2-01EB-E58E-4E9E-ABB909E65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57D21-8067-B6E5-EF9D-35EA77064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0F86C-2EFD-445E-8C2C-12BAE7440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9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6F85C8-685C-6F43-8423-DEA55D2A3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1150" y="5335588"/>
            <a:ext cx="3295650" cy="1655762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By: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Nahid Mozhdehi</a:t>
            </a:r>
          </a:p>
        </p:txBody>
      </p:sp>
    </p:spTree>
    <p:extLst>
      <p:ext uri="{BB962C8B-B14F-4D97-AF65-F5344CB8AC3E}">
        <p14:creationId xmlns:p14="http://schemas.microsoft.com/office/powerpoint/2010/main" val="1053007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82E7E7-8E3A-DDD7-79F3-59CF03BD4A2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  <a:highlight>
                  <a:srgbClr val="FFFFFF"/>
                </a:highlight>
                <a:latin typeface="Haffer XH"/>
              </a:rPr>
              <a:t>Analysis 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3437B2-91EF-9C68-9C61-EED4ACCE6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58" y="1459550"/>
            <a:ext cx="5306283" cy="52242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527990-FDFA-9F2E-4958-173626760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483" y="1459550"/>
            <a:ext cx="5207390" cy="52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9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82E7E7-8E3A-DDD7-79F3-59CF03BD4A2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  <a:highlight>
                  <a:srgbClr val="FFFFFF"/>
                </a:highlight>
                <a:latin typeface="Haffer XH"/>
              </a:rPr>
              <a:t>Analysis 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7868F-8641-6F7A-6E72-270BA110F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40780"/>
            <a:ext cx="10410265" cy="529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5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1B1F0-7F9A-5AEE-F3D7-A3B546628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Enhance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performance</a:t>
            </a:r>
          </a:p>
          <a:p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Strategies such as further </a:t>
            </a:r>
          </a:p>
          <a:p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hyperparameter tuning</a:t>
            </a:r>
          </a:p>
          <a:p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advanced feature engineering</a:t>
            </a:r>
          </a:p>
          <a:p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addressing class imbalances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82E7E7-8E3A-DDD7-79F3-59CF03BD4A2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  <a:highlight>
                  <a:srgbClr val="FFFFFF"/>
                </a:highlight>
                <a:latin typeface="Haffer XH"/>
              </a:rPr>
              <a:t>Conclusion 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95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1B1F0-7F9A-5AEE-F3D7-A3B546628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 churn is a critical metric </a:t>
            </a:r>
            <a:endParaRPr lang="en-US" sz="25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Company </a:t>
            </a:r>
            <a: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revenue 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Company </a:t>
            </a:r>
            <a: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growth</a:t>
            </a:r>
          </a:p>
          <a:p>
            <a:pPr lvl="1"/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Goal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improve customer retention 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reduce churn rates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82E7E7-8E3A-DDD7-79F3-59CF03BD4A2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0" dirty="0">
                <a:solidFill>
                  <a:srgbClr val="C00000"/>
                </a:solidFill>
                <a:highlight>
                  <a:srgbClr val="FFFFFF"/>
                </a:highlight>
                <a:latin typeface="Haffer XH"/>
              </a:rPr>
              <a:t>Problem identification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E2AAD4-6369-33F4-0FF3-300C61346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122" y="2755945"/>
            <a:ext cx="5178261" cy="394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7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82E7E7-8E3A-DDD7-79F3-59CF03BD4A2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Haffer XH"/>
              </a:rPr>
              <a:t>Key Findings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681A5-1F2E-3FB8-8B4B-E990DAA14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573028-5084-AA3C-EC68-42966F3C6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19" y="1304884"/>
            <a:ext cx="4962561" cy="55531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EA06ED-0368-B545-4171-E1BB4460B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456" y="1304885"/>
            <a:ext cx="4991136" cy="555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8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82E7E7-8E3A-DDD7-79F3-59CF03BD4A2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  <a:highlight>
                  <a:srgbClr val="FFFFFF"/>
                </a:highlight>
                <a:latin typeface="Haffer XH"/>
              </a:rPr>
              <a:t>Modeling results  - KNN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C7E48-28AA-3F70-720E-FD99B04DA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59" y="2369473"/>
            <a:ext cx="3234312" cy="28310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0E7827-5B72-190B-7FB7-E16A03B9F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114" y="2212878"/>
            <a:ext cx="6093686" cy="243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0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82E7E7-8E3A-DDD7-79F3-59CF03BD4A2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  <a:highlight>
                  <a:srgbClr val="FFFFFF"/>
                </a:highlight>
                <a:latin typeface="Haffer XH"/>
              </a:rPr>
              <a:t>Modeling results  - Logistic Regression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B14DBCA-9600-FAD1-7CB1-C0F8A8426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79494"/>
            <a:ext cx="3867178" cy="3381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881808-36B6-9C4A-7ABA-C46B91773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768" y="1879494"/>
            <a:ext cx="6965169" cy="236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8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82E7E7-8E3A-DDD7-79F3-59CF03BD4A2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  <a:highlight>
                  <a:srgbClr val="FFFFFF"/>
                </a:highlight>
                <a:latin typeface="Haffer XH"/>
              </a:rPr>
              <a:t>Modeling results  - Random</a:t>
            </a:r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b="1" dirty="0">
                <a:solidFill>
                  <a:srgbClr val="C00000"/>
                </a:solidFill>
                <a:highlight>
                  <a:srgbClr val="FFFFFF"/>
                </a:highlight>
                <a:latin typeface="Haffer XH"/>
              </a:rPr>
              <a:t>Forest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3D5184-C6FD-1036-6DBE-746F9AB5F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50" y="1818141"/>
            <a:ext cx="3705252" cy="3409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C79E9E-FFB3-6C23-377F-FCF7E03DF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102" y="1982032"/>
            <a:ext cx="8496362" cy="195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5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82E7E7-8E3A-DDD7-79F3-59CF03BD4A2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  <a:highlight>
                  <a:srgbClr val="FFFFFF"/>
                </a:highlight>
                <a:latin typeface="Haffer XH"/>
              </a:rPr>
              <a:t>Modeling results  - Gradient Boosting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E15F5A-BDF9-FBD2-084F-7E7AF00CC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83" y="1719250"/>
            <a:ext cx="3800503" cy="3419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400BA1-FF82-A2C4-2822-C7B3DED10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852" y="1863812"/>
            <a:ext cx="7143802" cy="170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5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82E7E7-8E3A-DDD7-79F3-59CF03BD4A2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  <a:highlight>
                  <a:srgbClr val="FFFFFF"/>
                </a:highlight>
                <a:latin typeface="Haffer XH"/>
              </a:rPr>
              <a:t>Modeling results  - Hyperparameter Tuning</a:t>
            </a:r>
            <a:br>
              <a:rPr lang="en-US" b="1" dirty="0">
                <a:solidFill>
                  <a:srgbClr val="C00000"/>
                </a:solidFill>
                <a:highlight>
                  <a:srgbClr val="FFFFFF"/>
                </a:highlight>
                <a:latin typeface="Haffer XH"/>
              </a:rPr>
            </a:br>
            <a:r>
              <a:rPr lang="en-US" b="1" dirty="0">
                <a:solidFill>
                  <a:srgbClr val="C00000"/>
                </a:solidFill>
                <a:highlight>
                  <a:srgbClr val="FFFFFF"/>
                </a:highlight>
                <a:latin typeface="Haffer XH"/>
              </a:rPr>
              <a:t>Neural Network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CAB0EC-DEE5-361A-D7A9-2B3A71E5E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57" y="2127425"/>
            <a:ext cx="3705252" cy="31813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E18A01-F349-D1AB-2AAD-1EFEA099B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130" y="2127425"/>
            <a:ext cx="3081063" cy="30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92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82E7E7-8E3A-DDD7-79F3-59CF03BD4A2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  <a:highlight>
                  <a:srgbClr val="FFFFFF"/>
                </a:highlight>
                <a:latin typeface="Haffer XH"/>
              </a:rPr>
              <a:t>Analysis 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42D2D0-4895-8E8F-23FE-08A5FB38A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596" y="138088"/>
            <a:ext cx="8677338" cy="658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6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74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Haffer XH</vt:lpstr>
      <vt:lpstr>system-ui</vt:lpstr>
      <vt:lpstr>Office Theme</vt:lpstr>
      <vt:lpstr>PowerPoint Presentation</vt:lpstr>
      <vt:lpstr>Problem identification</vt:lpstr>
      <vt:lpstr>Key Findings</vt:lpstr>
      <vt:lpstr>Modeling results  - KNN</vt:lpstr>
      <vt:lpstr>Modeling results  - Logistic Regression</vt:lpstr>
      <vt:lpstr>Modeling results  - Random Forest</vt:lpstr>
      <vt:lpstr>Modeling results  - Gradient Boosting</vt:lpstr>
      <vt:lpstr>Modeling results  - Hyperparameter Tuning Neural Network</vt:lpstr>
      <vt:lpstr>Analysis </vt:lpstr>
      <vt:lpstr>Analysis </vt:lpstr>
      <vt:lpstr>Analysis </vt:lpstr>
      <vt:lpstr>Conclusion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Amirreza Mehraban</dc:creator>
  <cp:lastModifiedBy>Amirreza Mehraban</cp:lastModifiedBy>
  <cp:revision>1</cp:revision>
  <dcterms:created xsi:type="dcterms:W3CDTF">2024-07-11T04:10:21Z</dcterms:created>
  <dcterms:modified xsi:type="dcterms:W3CDTF">2024-07-11T04:42:15Z</dcterms:modified>
</cp:coreProperties>
</file>