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5827-05F8-961A-92C5-2DB1F088A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97369-C49D-3D6F-FE31-08E60D7BB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2D34-1B30-D16B-8106-2DE2FFC4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6F3C-4E35-CD3D-1364-19BCE6F1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D6C3E-8818-856B-7B5F-2D541E90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8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FED9-167A-F7A8-F6D1-70EE60CE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3B9E7-F680-E3E5-422E-BA0849324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1B435-EF2A-1F6A-ED38-30B6D857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033D9-4E7B-A4BD-A637-71952A14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9B4B-2D83-06D7-8480-CA2128E9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6DB3D-C0B2-F24E-4EA4-8A450A434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2A54F-633A-E4DC-0148-B77BD69E7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A5CA8-00A5-3713-D6A6-46A73B32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5E7C7-BF12-55CF-40B4-6C4B1786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90A25-024A-F976-5265-65517E71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5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6557-C1BB-8B0E-0D1B-200CA191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2ED1-19CD-FBED-5CCC-2353D29E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1B638-3889-46B7-1145-CFAEFE72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5687-BE00-99FC-9E3E-282E20B2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08A-1018-F773-5915-DDCF66A2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9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BE5A-6EAE-1F7C-D429-BA9D088B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71B4-6D0E-D628-EF2F-ACD0CAD9E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E0BB-AD5A-C83B-F7CD-50A025AB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1D5C-40C7-B65D-299A-F1BA6596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9F557-79BC-6C3D-0CC0-504457A5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8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CE6C-726A-D1CE-1956-43F6EF31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3141-7EA9-ECFA-65B8-0C67555C7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BDD1D-2D68-0B10-45C7-485AF0398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0DA3C-7230-19A7-CBAD-BD0CAAFD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706F9-56CE-1309-0034-91C6217F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5B3-8D7B-7C6F-E58B-0E76F2CC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BCF4-AEBD-FA7B-EBDA-04A22EA0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20239-A751-796E-EBDF-FF795A113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040C3-DEDE-B7CC-B71B-56DAF6494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FFD6B-F992-7567-75E1-DBE231993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61A3D-1519-5A28-ECE8-AC84A6A6C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8A057-8001-EE38-DAF3-E696B0D5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A8191-81EE-0A00-5BE7-ABB257AE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18A24-25A7-541F-DE6C-E07BFE95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8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B7EF-46E0-BACD-E089-91DC25AE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B79C5-91FF-FBCA-9ECC-59903400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51CFF-3FD6-9421-924B-0FF3D28F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46566-359F-B5FD-2557-1035411E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69FC7-AC6B-DF66-3A6F-7187A603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9FF13-2368-669A-1E14-B7F04BF7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4812D-0C40-98D7-36D5-4BF704E8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4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F741-3B09-137D-2CFB-26D95E1F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6F56-5ACB-D541-7B32-23031AB68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EBBDA-1EC1-AA75-CDA7-F73FC1B7B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BE4A4-524F-4B17-7BCC-E81FA486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93A0F-BAF1-4411-E1E8-61E84CAD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E6F95-B6B2-FB4B-FCAD-12D97857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0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32A6-1FA2-4FC7-B8A1-58F92C5B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44A6B-5C80-1081-7738-D9E8E8E06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17499-9EF2-C425-F4E7-D82379E7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5513-D2EB-E10C-9079-FCFB4A80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F35FC-E7F5-F172-559E-F3A851BF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50599-C343-51EB-26BD-EB85F600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FC981-1C88-D0BF-3A3E-EDBE878E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659E9-3AB7-0F90-FA16-04069C6FF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D95BD-DFE6-68AA-7ADC-9C575A952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7E6BB-83DB-4A2E-95FC-ED6272D6E4A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AAA0-13FF-5DA5-2DB8-3F521C9C7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951AC-D958-5B45-7F35-5BF8346B0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itefish Mountain Resort Downhill Ski Area">
            <a:extLst>
              <a:ext uri="{FF2B5EF4-FFF2-40B4-BE49-F238E27FC236}">
                <a16:creationId xmlns:a16="http://schemas.microsoft.com/office/drawing/2014/main" id="{0BD758BE-2FDB-3177-365A-7136EB3F4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8D74D7-8F84-E281-097E-BB602CE72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032" y="335979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37BC0-1CE4-A8D8-B849-B8223E78C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6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E7E7-8E3A-DDD7-79F3-59CF03BD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Haffer XH"/>
              </a:rPr>
              <a:t>Problem identification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12CD-D5BE-50D9-286E-1F5C3C4E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Resort expanded its facilities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installing a new chair lift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Costs of approximately $1.5 million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Pricing decisions and maximize revenue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leveraging data analysis and ML techniques</a:t>
            </a:r>
          </a:p>
        </p:txBody>
      </p:sp>
      <p:pic>
        <p:nvPicPr>
          <p:cNvPr id="7" name="Picture 2" descr="Investigating Snowflakes – WaylandeNews">
            <a:extLst>
              <a:ext uri="{FF2B5EF4-FFF2-40B4-BE49-F238E27FC236}">
                <a16:creationId xmlns:a16="http://schemas.microsoft.com/office/drawing/2014/main" id="{07BCC163-2009-45A4-829B-C93FC4F34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505" y="4864607"/>
            <a:ext cx="1943256" cy="19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73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E7E7-8E3A-DDD7-79F3-59CF03BD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Haffer XH"/>
              </a:rPr>
              <a:t>Recommendation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12CD-D5BE-50D9-286E-1F5C3C4E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Focus on enhancing vertical drop </a:t>
            </a:r>
          </a:p>
          <a:p>
            <a:pPr marL="1200150" lvl="2" indent="-285750"/>
            <a:r>
              <a:rPr lang="en-US" sz="18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Significantly increase revenue.</a:t>
            </a:r>
          </a:p>
          <a:p>
            <a:pPr marL="742950" lvl="1" indent="-285750">
              <a:lnSpc>
                <a:spcPct val="200000"/>
              </a:lnSpc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Perform a cost-benefit analysis for snowmaking </a:t>
            </a:r>
          </a:p>
          <a:p>
            <a:pPr marL="1200150" lvl="2" indent="-285750">
              <a:lnSpc>
                <a:spcPct val="200000"/>
              </a:lnSpc>
            </a:pPr>
            <a:r>
              <a:rPr lang="en-US" sz="18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Justify higher ticket prices </a:t>
            </a:r>
          </a:p>
          <a:p>
            <a:pPr marL="1200150" lvl="2" indent="-285750">
              <a:lnSpc>
                <a:spcPct val="200000"/>
              </a:lnSpc>
            </a:pPr>
            <a:r>
              <a:rPr lang="en-US" sz="18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Without reducing visitor numbers.</a:t>
            </a:r>
          </a:p>
        </p:txBody>
      </p:sp>
      <p:pic>
        <p:nvPicPr>
          <p:cNvPr id="5" name="Picture 2" descr="Investigating Snowflakes – WaylandeNews">
            <a:extLst>
              <a:ext uri="{FF2B5EF4-FFF2-40B4-BE49-F238E27FC236}">
                <a16:creationId xmlns:a16="http://schemas.microsoft.com/office/drawing/2014/main" id="{4C2E2C44-A769-03AE-B023-2A39C4D73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505" y="4864607"/>
            <a:ext cx="1943256" cy="19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57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E7E7-8E3A-DDD7-79F3-59CF03BD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Haffer XH"/>
              </a:rPr>
              <a:t>Key Findings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12CD-D5BE-50D9-286E-1F5C3C4E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Increase vertical drop by 150 feet and add a new chair lift.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Permanent closure of up to ten of the least used runs.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Extend the longest run by 0.2 miles.</a:t>
            </a:r>
          </a:p>
          <a:p>
            <a:pPr marL="457200" lvl="1" indent="0" algn="l">
              <a:buNone/>
            </a:pPr>
            <a:endParaRPr lang="en-US" sz="1800" dirty="0"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pic>
        <p:nvPicPr>
          <p:cNvPr id="6" name="Picture 2" descr="Investigating Snowflakes – WaylandeNews">
            <a:extLst>
              <a:ext uri="{FF2B5EF4-FFF2-40B4-BE49-F238E27FC236}">
                <a16:creationId xmlns:a16="http://schemas.microsoft.com/office/drawing/2014/main" id="{C0C398E6-A01A-A743-C60D-7AC384297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505" y="4864607"/>
            <a:ext cx="1943256" cy="19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32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B276-5824-5A59-1CEF-D6D6EAC7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  <a:t>Modeling results 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1EE5DC-A9EC-8A41-E79D-18761E701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Models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Linear regression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Random forest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Gradient boosting machines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Cross-validation techniques </a:t>
            </a:r>
          </a:p>
          <a:p>
            <a:pPr lvl="2">
              <a:lnSpc>
                <a:spcPct val="150000"/>
              </a:lnSpc>
            </a:pPr>
            <a:r>
              <a:rPr lang="en-US" sz="14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E</a:t>
            </a: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nsure the robustness of the models</a:t>
            </a:r>
            <a:endParaRPr lang="en-US" sz="1400" dirty="0"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pic>
        <p:nvPicPr>
          <p:cNvPr id="10" name="Picture 2" descr="Investigating Snowflakes – WaylandeNews">
            <a:extLst>
              <a:ext uri="{FF2B5EF4-FFF2-40B4-BE49-F238E27FC236}">
                <a16:creationId xmlns:a16="http://schemas.microsoft.com/office/drawing/2014/main" id="{348AD7BE-60F3-B1FD-669E-A2A3A8239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505" y="4864607"/>
            <a:ext cx="1943256" cy="19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772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B276-5824-5A59-1CEF-D6D6EAC7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  <a:t>Analysis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E9030C9-458D-2946-F2BD-09FA8B88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83424"/>
            <a:ext cx="3917781" cy="215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9147BBB-74C1-C561-78F9-7013693A8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673" y="1483424"/>
            <a:ext cx="3917781" cy="215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51F137B4-A837-3509-46DC-7BB47C3C6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347" y="1483424"/>
            <a:ext cx="3917781" cy="215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3F32E74C-B87A-0B6D-2B2C-A1CCC9AD1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8608"/>
            <a:ext cx="3917781" cy="215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019F51CD-F715-390D-5CF1-656F117C4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673" y="4098608"/>
            <a:ext cx="3917781" cy="215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7E40FE14-F492-CEB6-C2C9-E5ED927FB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346" y="4098608"/>
            <a:ext cx="3917781" cy="215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4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B276-5824-5A59-1CEF-D6D6EAC7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  <a:t>Analysis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28E9103-9AB2-1B0A-AB3D-3EA0D87B8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" y="1931481"/>
            <a:ext cx="5187999" cy="28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9A836EF-F3BE-368B-47B7-AFC4BBA7E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01" y="1931481"/>
            <a:ext cx="5187999" cy="28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nvestigating Snowflakes – WaylandeNews">
            <a:extLst>
              <a:ext uri="{FF2B5EF4-FFF2-40B4-BE49-F238E27FC236}">
                <a16:creationId xmlns:a16="http://schemas.microsoft.com/office/drawing/2014/main" id="{63604092-1F70-4501-9B8D-C2853D17B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505" y="4864607"/>
            <a:ext cx="1943256" cy="19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41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B276-5824-5A59-1CEF-D6D6EAC7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  <a:t>Montana Ticket Price vs. Others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2720B9B-7B3E-33AA-2A66-2C5E631E7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984" y="2265173"/>
            <a:ext cx="5056288" cy="277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5A4E5D4C-41D4-C51D-6F04-1E5640D47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7011"/>
            <a:ext cx="5192456" cy="28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nvestigating Snowflakes – WaylandeNews">
            <a:extLst>
              <a:ext uri="{FF2B5EF4-FFF2-40B4-BE49-F238E27FC236}">
                <a16:creationId xmlns:a16="http://schemas.microsoft.com/office/drawing/2014/main" id="{143624F0-98F0-15A6-2B77-F83DE8FDA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505" y="4864607"/>
            <a:ext cx="1943256" cy="19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6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B276-5824-5A59-1CEF-D6D6EAC7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FE6172-836F-28A3-6759-291B4066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Closing up to 5 runs </a:t>
            </a:r>
          </a:p>
          <a:p>
            <a:pPr marL="457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Minimally impact ticket pricing </a:t>
            </a:r>
          </a:p>
          <a:p>
            <a:pPr marL="457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Result in a revenue drop of about $500,000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Additional closures </a:t>
            </a:r>
          </a:p>
          <a:p>
            <a:pPr marL="457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Disproportionate decrease in ticket prices </a:t>
            </a:r>
          </a:p>
          <a:p>
            <a:pPr marL="457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Tripling of revenue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B1BBF-BD39-8FA7-1BCD-6D22644E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23736"/>
            <a:ext cx="5324960" cy="2752152"/>
          </a:xfrm>
          <a:prstGeom prst="rect">
            <a:avLst/>
          </a:prstGeom>
        </p:spPr>
      </p:pic>
      <p:pic>
        <p:nvPicPr>
          <p:cNvPr id="6" name="Picture 2" descr="Investigating Snowflakes – WaylandeNews">
            <a:extLst>
              <a:ext uri="{FF2B5EF4-FFF2-40B4-BE49-F238E27FC236}">
                <a16:creationId xmlns:a16="http://schemas.microsoft.com/office/drawing/2014/main" id="{33E1F066-897D-D102-D267-F8EEBC167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505" y="4864607"/>
            <a:ext cx="1943256" cy="19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64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147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Haffer XH</vt:lpstr>
      <vt:lpstr>Office Theme</vt:lpstr>
      <vt:lpstr>Big Mountain Resort</vt:lpstr>
      <vt:lpstr>Problem identification</vt:lpstr>
      <vt:lpstr>Recommendation</vt:lpstr>
      <vt:lpstr>Key Findings</vt:lpstr>
      <vt:lpstr>Modeling results </vt:lpstr>
      <vt:lpstr>Analysis</vt:lpstr>
      <vt:lpstr>Analysis</vt:lpstr>
      <vt:lpstr>Montana Ticket Price vs. Others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Amirreza Mehraban</dc:creator>
  <cp:lastModifiedBy>Amirreza Mehraban</cp:lastModifiedBy>
  <cp:revision>1</cp:revision>
  <dcterms:created xsi:type="dcterms:W3CDTF">2024-05-16T01:17:00Z</dcterms:created>
  <dcterms:modified xsi:type="dcterms:W3CDTF">2024-05-16T02:21:43Z</dcterms:modified>
</cp:coreProperties>
</file>