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0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0F790C-F38E-4EF8-AB5D-FB9F43C1E9E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47397C-B4AA-4780-9AA2-2DC06FC8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FAE-9704-3045-F2AE-391B0C237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Pima Indian Diabetes Dataset</a:t>
            </a:r>
          </a:p>
        </p:txBody>
      </p:sp>
    </p:spTree>
    <p:extLst>
      <p:ext uri="{BB962C8B-B14F-4D97-AF65-F5344CB8AC3E}">
        <p14:creationId xmlns:p14="http://schemas.microsoft.com/office/powerpoint/2010/main" val="38224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A726-934D-B955-5F6D-4AA436D4D0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5000" b="1" dirty="0">
                <a:solidFill>
                  <a:srgbClr val="C00000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223D-CFBA-F812-C085-325A887E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  <a:r>
              <a:rPr lang="en-US" b="1" dirty="0"/>
              <a:t>: </a:t>
            </a:r>
            <a:r>
              <a:rPr lang="en-US" dirty="0"/>
              <a:t>Diagnosing diabetes is crucial for effective treatment and management.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  <a:r>
              <a:rPr lang="en-US" b="1" dirty="0"/>
              <a:t>: </a:t>
            </a:r>
            <a:r>
              <a:rPr lang="en-US" dirty="0"/>
              <a:t>improve the accuracy of diabetes diagnosis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dirty="0"/>
              <a:t>: Pima Indian Diabetes dataset.</a:t>
            </a:r>
          </a:p>
        </p:txBody>
      </p:sp>
    </p:spTree>
    <p:extLst>
      <p:ext uri="{BB962C8B-B14F-4D97-AF65-F5344CB8AC3E}">
        <p14:creationId xmlns:p14="http://schemas.microsoft.com/office/powerpoint/2010/main" val="423248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A726-934D-B955-5F6D-4AA436D4D0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5000" b="1" dirty="0">
                <a:solidFill>
                  <a:srgbClr val="C00000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223D-CFBA-F812-C085-325A887E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of:</a:t>
            </a:r>
          </a:p>
          <a:p>
            <a:pPr lvl="1"/>
            <a:r>
              <a:rPr lang="en-US" dirty="0"/>
              <a:t>BMI </a:t>
            </a:r>
          </a:p>
          <a:p>
            <a:pPr lvl="1"/>
            <a:r>
              <a:rPr lang="en-US" dirty="0"/>
              <a:t>Blood pressure </a:t>
            </a:r>
          </a:p>
          <a:p>
            <a:pPr lvl="1"/>
            <a:r>
              <a:rPr lang="en-US" dirty="0"/>
              <a:t>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9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A726-934D-B955-5F6D-4AA436D4D0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5000" b="1" dirty="0">
                <a:solidFill>
                  <a:srgbClr val="C00000"/>
                </a:solidFill>
              </a:rPr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223D-CFBA-F812-C085-325A887E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</a:t>
            </a:r>
          </a:p>
          <a:p>
            <a:r>
              <a:rPr lang="en-US" dirty="0"/>
              <a:t>K-Nearest Neighbors (KNN) </a:t>
            </a:r>
          </a:p>
          <a:p>
            <a:r>
              <a:rPr lang="en-US" dirty="0"/>
              <a:t>Random Forest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1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A726-934D-B955-5F6D-4AA436D4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11066"/>
            <a:ext cx="10018713" cy="1752599"/>
          </a:xfrm>
          <a:noFill/>
        </p:spPr>
        <p:txBody>
          <a:bodyPr/>
          <a:lstStyle/>
          <a:p>
            <a:r>
              <a:rPr lang="en-US" sz="5000" b="1" dirty="0">
                <a:solidFill>
                  <a:srgbClr val="C00000"/>
                </a:solidFill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49EFE-EAEF-9AD6-FC0F-1AA831E7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34" y="1807430"/>
            <a:ext cx="2952772" cy="2295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69D87-17AF-AC94-95EA-2771AF585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55" y="1807430"/>
            <a:ext cx="2981347" cy="2305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9C9CD-8A38-B6F9-81B7-2A73A1F7F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51" y="1807430"/>
            <a:ext cx="2952771" cy="2315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F610C-C895-FB89-6403-20318089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989" y="4269645"/>
            <a:ext cx="2895621" cy="2343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D40929-00A9-25B1-3A5C-8CCE594F2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291" y="4269645"/>
            <a:ext cx="2914671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A726-934D-B955-5F6D-4AA436D4D0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50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223D-CFBA-F812-C085-325A887E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Future Work and 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refine models based on new data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findings to improve diagnostic accuracy and patient outcomes in diabetes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85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</TotalTime>
  <Words>84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Pima Indian Diabetes Dataset</vt:lpstr>
      <vt:lpstr>Problem identification</vt:lpstr>
      <vt:lpstr>Recommendation</vt:lpstr>
      <vt:lpstr>Model Results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Amirreza Mehraban</dc:creator>
  <cp:lastModifiedBy>Amirreza Mehraban</cp:lastModifiedBy>
  <cp:revision>1</cp:revision>
  <dcterms:created xsi:type="dcterms:W3CDTF">2024-07-17T01:28:11Z</dcterms:created>
  <dcterms:modified xsi:type="dcterms:W3CDTF">2024-07-17T03:26:19Z</dcterms:modified>
</cp:coreProperties>
</file>