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1"/>
  </p:sldMasterIdLst>
  <p:sldIdLst>
    <p:sldId id="256" r:id="rId52"/>
    <p:sldId id="257" r:id="rId53"/>
    <p:sldId id="259" r:id="rId54"/>
    <p:sldId id="261" r:id="rId55"/>
    <p:sldId id="263" r:id="rId56"/>
    <p:sldId id="258" r:id="rId5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46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customXml" Target="../customXml/item50.xml"/><Relationship Id="rId55" Type="http://schemas.openxmlformats.org/officeDocument/2006/relationships/slide" Target="slides/slide4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slide" Target="slides/slide2.xml"/><Relationship Id="rId58" Type="http://schemas.openxmlformats.org/officeDocument/2006/relationships/presProps" Target="presProps.xml"/><Relationship Id="rId5" Type="http://schemas.openxmlformats.org/officeDocument/2006/relationships/customXml" Target="../customXml/item5.xml"/><Relationship Id="rId61" Type="http://schemas.openxmlformats.org/officeDocument/2006/relationships/tableStyles" Target="tableStyles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slide" Target="slides/slide5.xml"/><Relationship Id="rId8" Type="http://schemas.openxmlformats.org/officeDocument/2006/relationships/customXml" Target="../customXml/item8.xml"/><Relationship Id="rId51" Type="http://schemas.openxmlformats.org/officeDocument/2006/relationships/slideMaster" Target="slideMasters/slideMaster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viewProps" Target="viewProps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slide" Target="slides/slide3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slide" Target="slides/slide6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slide" Target="slides/slide1.xml"/><Relationship Id="rId60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6DDFB-D78C-0EB4-C43D-7336C3BDE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E2751A-5733-99BB-1B87-47F1DFEC78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E8AAA-0573-8CF1-F497-9ED26EBDC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A939-96A8-42F7-91A5-AF471BD73A9E}" type="datetimeFigureOut">
              <a:rPr lang="en-DE" smtClean="0"/>
              <a:t>06/09/2022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C618D-2789-D6B8-A8DC-62010EFC5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93B6B-2EE6-98A7-36EF-A10DF6F14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E5573-2397-4494-8717-8B1BD3B4CD69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8188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A0EB-0EB9-316B-1F8C-A73282A29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242561-0AF8-64FF-470C-6CEC78D41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896DC-18A2-26DE-7C25-FE00F4293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A939-96A8-42F7-91A5-AF471BD73A9E}" type="datetimeFigureOut">
              <a:rPr lang="en-DE" smtClean="0"/>
              <a:t>06/09/2022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8F88C-256D-A2A1-51FD-AB4EE1612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1B23F-E6D5-FCF7-BEED-749B9B62F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E5573-2397-4494-8717-8B1BD3B4CD69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20911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DF6169-4838-708E-4EE8-C2B99A6FC3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8D8890-EEBE-CF7C-E581-D3EC0426E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E1434-FDC4-9164-7ED1-D8EBFECED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A939-96A8-42F7-91A5-AF471BD73A9E}" type="datetimeFigureOut">
              <a:rPr lang="en-DE" smtClean="0"/>
              <a:t>06/09/2022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CD175-5C36-9AD6-E068-02E8C7A96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2D7A3-9E83-87A3-ED6B-9A52A8B68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E5573-2397-4494-8717-8B1BD3B4CD69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23819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C48D3-B78A-E208-F049-7CEE3ABC6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714B7-5933-D46B-6CA3-8F1339DFC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4F5A4-824C-3FCE-F9A9-536D8AD87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A939-96A8-42F7-91A5-AF471BD73A9E}" type="datetimeFigureOut">
              <a:rPr lang="en-DE" smtClean="0"/>
              <a:t>06/09/2022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2FD98-0CB1-B62F-C55E-CEEA0455E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CF9E2-4A90-8D57-3D79-1326F7DEC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E5573-2397-4494-8717-8B1BD3B4CD69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16503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38AC5-A73D-EC9B-BA9C-E921CA2DF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A2177-12EA-D371-731A-FE5714AF9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38DC0-022A-C8FE-D256-080C94F0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A939-96A8-42F7-91A5-AF471BD73A9E}" type="datetimeFigureOut">
              <a:rPr lang="en-DE" smtClean="0"/>
              <a:t>06/09/2022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477D2-73BD-E50B-9D80-C15466D8F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3B52E-4236-A160-F7D2-80A274765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E5573-2397-4494-8717-8B1BD3B4CD69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669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02D21-78BB-14D1-9430-63ACDBCC6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1586D-B3A9-FB63-03B9-692A8CE60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5E6E18-AF5A-53BF-67F7-F06F0AD89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ADCD2-8ADB-3C4E-60AE-C5CB9ECAA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A939-96A8-42F7-91A5-AF471BD73A9E}" type="datetimeFigureOut">
              <a:rPr lang="en-DE" smtClean="0"/>
              <a:t>06/09/2022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30333-E61E-A0DB-EF5D-44B6DE653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D295C-2390-ACB6-FCB0-5D4323684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E5573-2397-4494-8717-8B1BD3B4CD69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6893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88510-FB1A-713F-E0E9-7648B4821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EB5AE-BCC7-1534-9D17-BBAE2E940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A04AF9-4402-3F09-38B4-521CB247E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83A596-94DF-CF2C-DD8B-3FE71F677F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214B58-C32D-7C2D-1890-47412AB46E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028CBD-6BA3-F474-4636-2AED90953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A939-96A8-42F7-91A5-AF471BD73A9E}" type="datetimeFigureOut">
              <a:rPr lang="en-DE" smtClean="0"/>
              <a:t>06/09/2022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F5A074-BABC-4126-3CDC-DCA99CE4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B9A238-C5C9-E210-4360-CF87B5E5A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E5573-2397-4494-8717-8B1BD3B4CD69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21650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39C55-97C6-94D8-6271-70C4DDC2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D66E7-22F8-7DD9-0921-EE978398F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A939-96A8-42F7-91A5-AF471BD73A9E}" type="datetimeFigureOut">
              <a:rPr lang="en-DE" smtClean="0"/>
              <a:t>06/09/2022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9BEE3D-667E-1CA3-2624-379C5F3DF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980DE5-DBC5-D7FD-5C29-EA9305DBE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E5573-2397-4494-8717-8B1BD3B4CD69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21876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1170ED-CB94-84E0-170C-DABFF24DE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A939-96A8-42F7-91A5-AF471BD73A9E}" type="datetimeFigureOut">
              <a:rPr lang="en-DE" smtClean="0"/>
              <a:t>06/09/2022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60E14C-FFF9-2CB5-5416-AFCC4C876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1F1CB-2EDD-95E8-A2C3-8B5F4C3E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E5573-2397-4494-8717-8B1BD3B4CD69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8370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B8709-A6A4-B936-9701-DB58E599C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000BD-3C8B-1D15-9AD7-D3AB12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11AF8-5C08-800C-00A3-35843BA23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95882-9AB9-D5A7-00AA-135333239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A939-96A8-42F7-91A5-AF471BD73A9E}" type="datetimeFigureOut">
              <a:rPr lang="en-DE" smtClean="0"/>
              <a:t>06/09/2022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DE7F8-9287-723B-4F82-FF2CD80F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B3430-9867-6C65-DC9F-CBF0F3E6C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E5573-2397-4494-8717-8B1BD3B4CD69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29839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3897F-87A1-F258-1F89-FD3D96DCA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F24E02-9B95-E3CD-CB2A-E1EF2A4838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EEEED9-BA4C-0757-D1F3-155B61871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C79D1-5CFE-F646-4E49-E7A115E11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A939-96A8-42F7-91A5-AF471BD73A9E}" type="datetimeFigureOut">
              <a:rPr lang="en-DE" smtClean="0"/>
              <a:t>06/09/2022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C1CF5-37DF-782A-4EF5-8D62BF149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C699A-DB3F-F025-13CD-31E709155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E5573-2397-4494-8717-8B1BD3B4CD69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29309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4B1FB6-F3EA-FEDD-5217-616E02F06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C0761-A8C4-77EA-F3A7-41FA91A7E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2C587-1714-2400-42B9-26ECD43372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0A939-96A8-42F7-91A5-AF471BD73A9E}" type="datetimeFigureOut">
              <a:rPr lang="en-DE" smtClean="0"/>
              <a:t>06/09/2022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3938A-3539-7A3D-E056-C59242458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36E3A-256F-D5BF-DDBE-690676C53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E5573-2397-4494-8717-8B1BD3B4CD69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7469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7.xml"/><Relationship Id="rId13" Type="http://schemas.openxmlformats.org/officeDocument/2006/relationships/customXml" Target="../../customXml/item49.xml"/><Relationship Id="rId18" Type="http://schemas.openxmlformats.org/officeDocument/2006/relationships/customXml" Target="../../customXml/item42.xml"/><Relationship Id="rId3" Type="http://schemas.openxmlformats.org/officeDocument/2006/relationships/customXml" Target="../../customXml/item17.xml"/><Relationship Id="rId21" Type="http://schemas.openxmlformats.org/officeDocument/2006/relationships/customXml" Target="../../customXml/item30.xml"/><Relationship Id="rId7" Type="http://schemas.openxmlformats.org/officeDocument/2006/relationships/customXml" Target="../../customXml/item47.xml"/><Relationship Id="rId12" Type="http://schemas.openxmlformats.org/officeDocument/2006/relationships/customXml" Target="../../customXml/item28.xml"/><Relationship Id="rId17" Type="http://schemas.openxmlformats.org/officeDocument/2006/relationships/customXml" Target="../../customXml/item24.xml"/><Relationship Id="rId25" Type="http://schemas.openxmlformats.org/officeDocument/2006/relationships/image" Target="../media/image3.png"/><Relationship Id="rId2" Type="http://schemas.openxmlformats.org/officeDocument/2006/relationships/customXml" Target="../../customXml/item48.xml"/><Relationship Id="rId16" Type="http://schemas.openxmlformats.org/officeDocument/2006/relationships/customXml" Target="../../customXml/item8.xml"/><Relationship Id="rId20" Type="http://schemas.openxmlformats.org/officeDocument/2006/relationships/customXml" Target="../../customXml/item11.xml"/><Relationship Id="rId1" Type="http://schemas.openxmlformats.org/officeDocument/2006/relationships/customXml" Target="../../customXml/item26.xml"/><Relationship Id="rId6" Type="http://schemas.openxmlformats.org/officeDocument/2006/relationships/customXml" Target="../../customXml/item27.xml"/><Relationship Id="rId11" Type="http://schemas.openxmlformats.org/officeDocument/2006/relationships/customXml" Target="../../customXml/item9.xml"/><Relationship Id="rId24" Type="http://schemas.openxmlformats.org/officeDocument/2006/relationships/image" Target="../media/image2.jpeg"/><Relationship Id="rId5" Type="http://schemas.openxmlformats.org/officeDocument/2006/relationships/customXml" Target="../../customXml/item7.xml"/><Relationship Id="rId15" Type="http://schemas.openxmlformats.org/officeDocument/2006/relationships/customXml" Target="../../customXml/item39.xml"/><Relationship Id="rId23" Type="http://schemas.openxmlformats.org/officeDocument/2006/relationships/image" Target="../media/image1.png"/><Relationship Id="rId10" Type="http://schemas.openxmlformats.org/officeDocument/2006/relationships/customXml" Target="../../customXml/item38.xml"/><Relationship Id="rId19" Type="http://schemas.openxmlformats.org/officeDocument/2006/relationships/customXml" Target="../../customXml/item10.xml"/><Relationship Id="rId4" Type="http://schemas.openxmlformats.org/officeDocument/2006/relationships/customXml" Target="../../customXml/item36.xml"/><Relationship Id="rId9" Type="http://schemas.openxmlformats.org/officeDocument/2006/relationships/customXml" Target="../../customXml/item33.xml"/><Relationship Id="rId14" Type="http://schemas.openxmlformats.org/officeDocument/2006/relationships/customXml" Target="../../customXml/item19.xml"/><Relationship Id="rId2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29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emf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2.xml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customXml" Target="../../customXml/item12.xml"/><Relationship Id="rId7" Type="http://schemas.openxmlformats.org/officeDocument/2006/relationships/customXml" Target="../../customXml/item4.xml"/><Relationship Id="rId12" Type="http://schemas.openxmlformats.org/officeDocument/2006/relationships/image" Target="../media/image5.png"/><Relationship Id="rId17" Type="http://schemas.openxmlformats.org/officeDocument/2006/relationships/image" Target="../media/image10.emf"/><Relationship Id="rId2" Type="http://schemas.openxmlformats.org/officeDocument/2006/relationships/customXml" Target="../../customXml/item20.xml"/><Relationship Id="rId16" Type="http://schemas.openxmlformats.org/officeDocument/2006/relationships/image" Target="../media/image9.png"/><Relationship Id="rId1" Type="http://schemas.openxmlformats.org/officeDocument/2006/relationships/customXml" Target="../../customXml/item40.xml"/><Relationship Id="rId6" Type="http://schemas.openxmlformats.org/officeDocument/2006/relationships/customXml" Target="../../customXml/item31.xml"/><Relationship Id="rId11" Type="http://schemas.openxmlformats.org/officeDocument/2006/relationships/image" Target="../media/image4.png"/><Relationship Id="rId5" Type="http://schemas.openxmlformats.org/officeDocument/2006/relationships/customXml" Target="../../customXml/item21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2.jpeg"/><Relationship Id="rId4" Type="http://schemas.openxmlformats.org/officeDocument/2006/relationships/customXml" Target="../../customXml/item34.xml"/><Relationship Id="rId9" Type="http://schemas.openxmlformats.org/officeDocument/2006/relationships/customXml" Target="../../customXml/item41.xml"/><Relationship Id="rId1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4.xml"/><Relationship Id="rId13" Type="http://schemas.openxmlformats.org/officeDocument/2006/relationships/image" Target="../media/image4.png"/><Relationship Id="rId18" Type="http://schemas.openxmlformats.org/officeDocument/2006/relationships/image" Target="../media/image9.png"/><Relationship Id="rId3" Type="http://schemas.openxmlformats.org/officeDocument/2006/relationships/customXml" Target="../../customXml/item35.xml"/><Relationship Id="rId21" Type="http://schemas.openxmlformats.org/officeDocument/2006/relationships/image" Target="../media/image2.jpeg"/><Relationship Id="rId7" Type="http://schemas.openxmlformats.org/officeDocument/2006/relationships/customXml" Target="../../customXml/item6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8.png"/><Relationship Id="rId2" Type="http://schemas.openxmlformats.org/officeDocument/2006/relationships/customXml" Target="../../customXml/item23.xml"/><Relationship Id="rId16" Type="http://schemas.openxmlformats.org/officeDocument/2006/relationships/image" Target="../media/image7.png"/><Relationship Id="rId20" Type="http://schemas.openxmlformats.org/officeDocument/2006/relationships/image" Target="../media/image11.png"/><Relationship Id="rId1" Type="http://schemas.openxmlformats.org/officeDocument/2006/relationships/customXml" Target="../../customXml/item45.xml"/><Relationship Id="rId6" Type="http://schemas.openxmlformats.org/officeDocument/2006/relationships/customXml" Target="../../customXml/item15.xml"/><Relationship Id="rId11" Type="http://schemas.openxmlformats.org/officeDocument/2006/relationships/customXml" Target="../../customXml/item46.xml"/><Relationship Id="rId5" Type="http://schemas.openxmlformats.org/officeDocument/2006/relationships/customXml" Target="../../customXml/item5.xml"/><Relationship Id="rId15" Type="http://schemas.openxmlformats.org/officeDocument/2006/relationships/image" Target="../media/image6.png"/><Relationship Id="rId23" Type="http://schemas.openxmlformats.org/officeDocument/2006/relationships/image" Target="../media/image12.png"/><Relationship Id="rId10" Type="http://schemas.openxmlformats.org/officeDocument/2006/relationships/customXml" Target="../../customXml/item32.xml"/><Relationship Id="rId19" Type="http://schemas.openxmlformats.org/officeDocument/2006/relationships/image" Target="../media/image10.emf"/><Relationship Id="rId4" Type="http://schemas.openxmlformats.org/officeDocument/2006/relationships/customXml" Target="../../customXml/item25.xml"/><Relationship Id="rId9" Type="http://schemas.openxmlformats.org/officeDocument/2006/relationships/customXml" Target="../../customXml/item44.xml"/><Relationship Id="rId14" Type="http://schemas.openxmlformats.org/officeDocument/2006/relationships/image" Target="../media/image5.png"/><Relationship Id="rId2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EF32E-5BD3-1F7E-7C09-0CE89017F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Hydrant Reporting Service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26C54B-6F62-33DA-9C4F-02C3535867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23812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sPhone">
            <a:extLst>
              <a:ext uri="{FF2B5EF4-FFF2-40B4-BE49-F238E27FC236}">
                <a16:creationId xmlns:a16="http://schemas.microsoft.com/office/drawing/2014/main" id="{D66E1864-7124-06A2-EA19-C5EFA29D1DB2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895312" y="175318"/>
            <a:ext cx="2992948" cy="6507364"/>
            <a:chOff x="2839503" y="1"/>
            <a:chExt cx="3464995" cy="685799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BB2BEB7-6576-86B5-19B1-F18677689910}"/>
                </a:ext>
              </a:extLst>
            </p:cNvPr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BF61AA5-B093-A072-BEDF-59AC250DCDE0}"/>
                  </a:ext>
                </a:extLst>
              </p:cNvPr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9" name="Rounded Rectangle 6">
                  <a:extLst>
                    <a:ext uri="{FF2B5EF4-FFF2-40B4-BE49-F238E27FC236}">
                      <a16:creationId xmlns:a16="http://schemas.microsoft.com/office/drawing/2014/main" id="{DB0EA8A1-7B57-5140-4634-6E9D11362F43}"/>
                    </a:ext>
                  </a:extLst>
                </p:cNvPr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Rounded Rectangle 7">
                  <a:extLst>
                    <a:ext uri="{FF2B5EF4-FFF2-40B4-BE49-F238E27FC236}">
                      <a16:creationId xmlns:a16="http://schemas.microsoft.com/office/drawing/2014/main" id="{9DF23A10-E27F-2689-F0DA-F6CCF4EC0ED7}"/>
                    </a:ext>
                  </a:extLst>
                </p:cNvPr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AEC1EA87-F285-59BF-B093-A97908A64E81}"/>
                    </a:ext>
                  </a:extLst>
                </p:cNvPr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Left Arrow 9">
                  <a:extLst>
                    <a:ext uri="{FF2B5EF4-FFF2-40B4-BE49-F238E27FC236}">
                      <a16:creationId xmlns:a16="http://schemas.microsoft.com/office/drawing/2014/main" id="{0096F3F7-BFBE-A6EA-F2A5-FD7AF18EE30E}"/>
                    </a:ext>
                  </a:extLst>
                </p:cNvPr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C1D8715C-8D6D-18F2-DC17-349E46AA2E14}"/>
                    </a:ext>
                  </a:extLst>
                </p:cNvPr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15" name="Flowchart: Stored Data 14">
                    <a:extLst>
                      <a:ext uri="{FF2B5EF4-FFF2-40B4-BE49-F238E27FC236}">
                        <a16:creationId xmlns:a16="http://schemas.microsoft.com/office/drawing/2014/main" id="{AEDEA534-01BA-51C8-2FED-84373C58EBCE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Flowchart: Stored Data 15">
                    <a:extLst>
                      <a:ext uri="{FF2B5EF4-FFF2-40B4-BE49-F238E27FC236}">
                        <a16:creationId xmlns:a16="http://schemas.microsoft.com/office/drawing/2014/main" id="{792B400B-4A70-EB7A-16FA-EEC382697940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Flowchart: Stored Data 16">
                    <a:extLst>
                      <a:ext uri="{FF2B5EF4-FFF2-40B4-BE49-F238E27FC236}">
                        <a16:creationId xmlns:a16="http://schemas.microsoft.com/office/drawing/2014/main" id="{2005621E-95CF-B551-A806-3596261D6227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Flowchart: Stored Data 17">
                    <a:extLst>
                      <a:ext uri="{FF2B5EF4-FFF2-40B4-BE49-F238E27FC236}">
                        <a16:creationId xmlns:a16="http://schemas.microsoft.com/office/drawing/2014/main" id="{147BA26A-FC05-8C43-945A-272089F725AC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4" name="Rounded Rectangle 11">
                  <a:extLst>
                    <a:ext uri="{FF2B5EF4-FFF2-40B4-BE49-F238E27FC236}">
                      <a16:creationId xmlns:a16="http://schemas.microsoft.com/office/drawing/2014/main" id="{E366FAB6-8E60-015D-D4F9-F23AD7A44319}"/>
                    </a:ext>
                  </a:extLst>
                </p:cNvPr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DFA9B47-535F-9317-B10A-0644D0596090}"/>
                  </a:ext>
                </a:extLst>
              </p:cNvPr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6" name="Picture 2" descr="C:\Users\t-dantay\Documents\WPIcons\appbar.feature.search.rest.png">
              <a:extLst>
                <a:ext uri="{FF2B5EF4-FFF2-40B4-BE49-F238E27FC236}">
                  <a16:creationId xmlns:a16="http://schemas.microsoft.com/office/drawing/2014/main" id="{3BDEE34B-FD40-4E3F-EBC7-4991463747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B10DC2CA-AE61-A5FA-9F5F-33070D2147C4}"/>
              </a:ext>
            </a:extLst>
          </p:cNvPr>
          <p:cNvSpPr/>
          <p:nvPr/>
        </p:nvSpPr>
        <p:spPr>
          <a:xfrm>
            <a:off x="2081059" y="809310"/>
            <a:ext cx="2624726" cy="513188"/>
          </a:xfrm>
          <a:prstGeom prst="rect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Content">
            <a:extLst>
              <a:ext uri="{FF2B5EF4-FFF2-40B4-BE49-F238E27FC236}">
                <a16:creationId xmlns:a16="http://schemas.microsoft.com/office/drawing/2014/main" id="{1307ECF2-6B60-25B2-E031-697A12A45C04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2660847" y="916808"/>
            <a:ext cx="122758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Report Hydrant</a:t>
            </a:r>
          </a:p>
        </p:txBody>
      </p:sp>
      <p:grpSp>
        <p:nvGrpSpPr>
          <p:cNvPr id="20" name="ScrollbarVertical">
            <a:extLst>
              <a:ext uri="{FF2B5EF4-FFF2-40B4-BE49-F238E27FC236}">
                <a16:creationId xmlns:a16="http://schemas.microsoft.com/office/drawing/2014/main" id="{6DBB7C6A-765A-013D-7F9F-B9578F3F80F9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4494809" y="1316518"/>
            <a:ext cx="207119" cy="4129664"/>
            <a:chOff x="4496659" y="1543109"/>
            <a:chExt cx="147992" cy="3562291"/>
          </a:xfrm>
        </p:grpSpPr>
        <p:sp>
          <p:nvSpPr>
            <p:cNvPr id="21" name="Background">
              <a:extLst>
                <a:ext uri="{FF2B5EF4-FFF2-40B4-BE49-F238E27FC236}">
                  <a16:creationId xmlns:a16="http://schemas.microsoft.com/office/drawing/2014/main" id="{989882D6-708D-C209-D23C-B795B9B6E4D7}"/>
                </a:ext>
              </a:extLst>
            </p:cNvPr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22" name="Slider">
              <a:extLst>
                <a:ext uri="{FF2B5EF4-FFF2-40B4-BE49-F238E27FC236}">
                  <a16:creationId xmlns:a16="http://schemas.microsoft.com/office/drawing/2014/main" id="{637DD044-B2C8-5B4F-C8F6-C783938A2BF5}"/>
                </a:ext>
              </a:extLst>
            </p:cNvPr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23" name="UpArrow">
              <a:extLst>
                <a:ext uri="{FF2B5EF4-FFF2-40B4-BE49-F238E27FC236}">
                  <a16:creationId xmlns:a16="http://schemas.microsoft.com/office/drawing/2014/main" id="{07305B42-4028-46B3-85C0-0D471C41C698}"/>
                </a:ext>
              </a:extLst>
            </p:cNvPr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24" name="DownArrow">
              <a:extLst>
                <a:ext uri="{FF2B5EF4-FFF2-40B4-BE49-F238E27FC236}">
                  <a16:creationId xmlns:a16="http://schemas.microsoft.com/office/drawing/2014/main" id="{3C3D1BDB-1DBF-926C-85EA-539EBDE04030}"/>
                </a:ext>
              </a:extLst>
            </p:cNvPr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6" name="Content">
            <a:extLst>
              <a:ext uri="{FF2B5EF4-FFF2-40B4-BE49-F238E27FC236}">
                <a16:creationId xmlns:a16="http://schemas.microsoft.com/office/drawing/2014/main" id="{6CB62C6A-B2E5-0276-DCF2-DF50F38116B9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2846703" y="1854420"/>
            <a:ext cx="1106592" cy="41216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Get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coordiantes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8" name="DropdownBox">
            <a:extLst>
              <a:ext uri="{FF2B5EF4-FFF2-40B4-BE49-F238E27FC236}">
                <a16:creationId xmlns:a16="http://schemas.microsoft.com/office/drawing/2014/main" id="{EC83D2E3-297D-76F1-1D36-AEFC0106FDB5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2331770" y="2843699"/>
            <a:ext cx="1918516" cy="228600"/>
            <a:chOff x="4016824" y="3329200"/>
            <a:chExt cx="1097652" cy="228600"/>
          </a:xfrm>
        </p:grpSpPr>
        <p:sp>
          <p:nvSpPr>
            <p:cNvPr id="29" name="Content">
              <a:extLst>
                <a:ext uri="{FF2B5EF4-FFF2-40B4-BE49-F238E27FC236}">
                  <a16:creationId xmlns:a16="http://schemas.microsoft.com/office/drawing/2014/main" id="{CE2C9F04-7A2A-EBCA-A8F5-C99E088F7181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Unterflur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Hydrant</a:t>
              </a:r>
            </a:p>
          </p:txBody>
        </p:sp>
        <p:sp>
          <p:nvSpPr>
            <p:cNvPr id="30" name="DownArrow">
              <a:extLst>
                <a:ext uri="{FF2B5EF4-FFF2-40B4-BE49-F238E27FC236}">
                  <a16:creationId xmlns:a16="http://schemas.microsoft.com/office/drawing/2014/main" id="{FF661B73-7488-D814-C35F-01C9143E3650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31" name="Content">
            <a:extLst>
              <a:ext uri="{FF2B5EF4-FFF2-40B4-BE49-F238E27FC236}">
                <a16:creationId xmlns:a16="http://schemas.microsoft.com/office/drawing/2014/main" id="{E8D1558E-BC1D-8563-7B1B-B02C33F9814E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2291921" y="1557223"/>
            <a:ext cx="7576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Position:</a:t>
            </a: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4346B92A-DA7E-2CA9-5468-DFC94933AF72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2288215" y="2580617"/>
            <a:ext cx="53367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Type: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6108BE62-C94B-1576-5909-720D703C98AF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2331769" y="4022833"/>
            <a:ext cx="1878667" cy="138794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35" name="Content">
            <a:extLst>
              <a:ext uri="{FF2B5EF4-FFF2-40B4-BE49-F238E27FC236}">
                <a16:creationId xmlns:a16="http://schemas.microsoft.com/office/drawing/2014/main" id="{F5F9616D-DEC5-69DB-EB1B-D4D3FA8D3526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2286812" y="3723666"/>
            <a:ext cx="62106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Notes:</a:t>
            </a:r>
          </a:p>
        </p:txBody>
      </p:sp>
      <p:grpSp>
        <p:nvGrpSpPr>
          <p:cNvPr id="57" name="WindowsPhone">
            <a:extLst>
              <a:ext uri="{FF2B5EF4-FFF2-40B4-BE49-F238E27FC236}">
                <a16:creationId xmlns:a16="http://schemas.microsoft.com/office/drawing/2014/main" id="{D0537687-30AD-D6BB-F59E-4A0F6C7CF449}"/>
              </a:ext>
            </a:extLst>
          </p:cNvPr>
          <p:cNvGrpSpPr/>
          <p:nvPr>
            <p:custDataLst>
              <p:custData r:id="rId10"/>
            </p:custDataLst>
          </p:nvPr>
        </p:nvGrpSpPr>
        <p:grpSpPr>
          <a:xfrm>
            <a:off x="5203324" y="175318"/>
            <a:ext cx="2992948" cy="6507364"/>
            <a:chOff x="2839503" y="1"/>
            <a:chExt cx="3464995" cy="6857998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D176FB30-3D8B-9753-7155-63C8ABEEC2AC}"/>
                </a:ext>
              </a:extLst>
            </p:cNvPr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EB349ED4-4722-792C-848F-4C6A2FC0DF10}"/>
                  </a:ext>
                </a:extLst>
              </p:cNvPr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62" name="Rounded Rectangle 6">
                  <a:extLst>
                    <a:ext uri="{FF2B5EF4-FFF2-40B4-BE49-F238E27FC236}">
                      <a16:creationId xmlns:a16="http://schemas.microsoft.com/office/drawing/2014/main" id="{C3C81EEE-2C60-EC16-1D15-32FC126791BC}"/>
                    </a:ext>
                  </a:extLst>
                </p:cNvPr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3" name="Rounded Rectangle 7">
                  <a:extLst>
                    <a:ext uri="{FF2B5EF4-FFF2-40B4-BE49-F238E27FC236}">
                      <a16:creationId xmlns:a16="http://schemas.microsoft.com/office/drawing/2014/main" id="{57921653-0EA3-A90C-91EE-BCE07C69513D}"/>
                    </a:ext>
                  </a:extLst>
                </p:cNvPr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5456D12E-3C0A-C020-E976-D8FD00DFCB3D}"/>
                    </a:ext>
                  </a:extLst>
                </p:cNvPr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" name="Left Arrow 9">
                  <a:extLst>
                    <a:ext uri="{FF2B5EF4-FFF2-40B4-BE49-F238E27FC236}">
                      <a16:creationId xmlns:a16="http://schemas.microsoft.com/office/drawing/2014/main" id="{739B9970-DE4D-A540-F4C3-48B33A630518}"/>
                    </a:ext>
                  </a:extLst>
                </p:cNvPr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D4190E31-AECA-97B7-7C95-43E207F4607C}"/>
                    </a:ext>
                  </a:extLst>
                </p:cNvPr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68" name="Flowchart: Stored Data 67">
                    <a:extLst>
                      <a:ext uri="{FF2B5EF4-FFF2-40B4-BE49-F238E27FC236}">
                        <a16:creationId xmlns:a16="http://schemas.microsoft.com/office/drawing/2014/main" id="{3D818B84-A7A3-3DEC-8F12-8234A40C868E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9" name="Flowchart: Stored Data 68">
                    <a:extLst>
                      <a:ext uri="{FF2B5EF4-FFF2-40B4-BE49-F238E27FC236}">
                        <a16:creationId xmlns:a16="http://schemas.microsoft.com/office/drawing/2014/main" id="{E64DCF45-AE6B-9DA6-347E-B5CA29384478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0" name="Flowchart: Stored Data 69">
                    <a:extLst>
                      <a:ext uri="{FF2B5EF4-FFF2-40B4-BE49-F238E27FC236}">
                        <a16:creationId xmlns:a16="http://schemas.microsoft.com/office/drawing/2014/main" id="{CC5C8CA6-1427-8A7A-A97D-4B5F80E90EAA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1" name="Flowchart: Stored Data 70">
                    <a:extLst>
                      <a:ext uri="{FF2B5EF4-FFF2-40B4-BE49-F238E27FC236}">
                        <a16:creationId xmlns:a16="http://schemas.microsoft.com/office/drawing/2014/main" id="{F107C458-120A-9352-095D-4BDB5D02262E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67" name="Rounded Rectangle 11">
                  <a:extLst>
                    <a:ext uri="{FF2B5EF4-FFF2-40B4-BE49-F238E27FC236}">
                      <a16:creationId xmlns:a16="http://schemas.microsoft.com/office/drawing/2014/main" id="{BE161C85-1529-BBFB-7CD8-D19C87272751}"/>
                    </a:ext>
                  </a:extLst>
                </p:cNvPr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D7F4256-FEC6-D298-C9D6-41F2D7B7ECCA}"/>
                  </a:ext>
                </a:extLst>
              </p:cNvPr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59" name="Picture 2" descr="C:\Users\t-dantay\Documents\WPIcons\appbar.feature.search.rest.png">
              <a:extLst>
                <a:ext uri="{FF2B5EF4-FFF2-40B4-BE49-F238E27FC236}">
                  <a16:creationId xmlns:a16="http://schemas.microsoft.com/office/drawing/2014/main" id="{E295F367-BD70-FC0A-4E35-EAF9FE673E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B6F9914D-E61B-97F7-1DB9-AFB8859C2905}"/>
              </a:ext>
            </a:extLst>
          </p:cNvPr>
          <p:cNvSpPr/>
          <p:nvPr/>
        </p:nvSpPr>
        <p:spPr>
          <a:xfrm>
            <a:off x="5389071" y="809310"/>
            <a:ext cx="2624726" cy="513188"/>
          </a:xfrm>
          <a:prstGeom prst="rect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3" name="Content">
            <a:extLst>
              <a:ext uri="{FF2B5EF4-FFF2-40B4-BE49-F238E27FC236}">
                <a16:creationId xmlns:a16="http://schemas.microsoft.com/office/drawing/2014/main" id="{2B8B8128-B4A8-872F-BEFD-431A30341AD0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5968859" y="916808"/>
            <a:ext cx="122758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Report Hydrant</a:t>
            </a:r>
          </a:p>
        </p:txBody>
      </p:sp>
      <p:grpSp>
        <p:nvGrpSpPr>
          <p:cNvPr id="74" name="ScrollbarVertical">
            <a:extLst>
              <a:ext uri="{FF2B5EF4-FFF2-40B4-BE49-F238E27FC236}">
                <a16:creationId xmlns:a16="http://schemas.microsoft.com/office/drawing/2014/main" id="{9C5E9178-BFD8-3673-8F4D-F52BDAC131CB}"/>
              </a:ext>
            </a:extLst>
          </p:cNvPr>
          <p:cNvGrpSpPr/>
          <p:nvPr>
            <p:custDataLst>
              <p:custData r:id="rId12"/>
            </p:custDataLst>
          </p:nvPr>
        </p:nvGrpSpPr>
        <p:grpSpPr>
          <a:xfrm>
            <a:off x="7802821" y="1316518"/>
            <a:ext cx="207119" cy="4129664"/>
            <a:chOff x="4496659" y="1543109"/>
            <a:chExt cx="147992" cy="3562291"/>
          </a:xfrm>
        </p:grpSpPr>
        <p:sp>
          <p:nvSpPr>
            <p:cNvPr id="75" name="Background">
              <a:extLst>
                <a:ext uri="{FF2B5EF4-FFF2-40B4-BE49-F238E27FC236}">
                  <a16:creationId xmlns:a16="http://schemas.microsoft.com/office/drawing/2014/main" id="{7F1B1C75-F922-7A75-4AC4-0B768816D6BA}"/>
                </a:ext>
              </a:extLst>
            </p:cNvPr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6" name="Slider">
              <a:extLst>
                <a:ext uri="{FF2B5EF4-FFF2-40B4-BE49-F238E27FC236}">
                  <a16:creationId xmlns:a16="http://schemas.microsoft.com/office/drawing/2014/main" id="{7103A6DA-EB91-9834-B681-8FD1F4F6E6AC}"/>
                </a:ext>
              </a:extLst>
            </p:cNvPr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UpArrow">
              <a:extLst>
                <a:ext uri="{FF2B5EF4-FFF2-40B4-BE49-F238E27FC236}">
                  <a16:creationId xmlns:a16="http://schemas.microsoft.com/office/drawing/2014/main" id="{85131452-C543-3C19-DEB7-1F8B698A08B8}"/>
                </a:ext>
              </a:extLst>
            </p:cNvPr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8" name="DownArrow">
              <a:extLst>
                <a:ext uri="{FF2B5EF4-FFF2-40B4-BE49-F238E27FC236}">
                  <a16:creationId xmlns:a16="http://schemas.microsoft.com/office/drawing/2014/main" id="{AE612E7B-EF63-3DB9-349D-DA457F7D93DC}"/>
                </a:ext>
              </a:extLst>
            </p:cNvPr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9" name="Content">
            <a:extLst>
              <a:ext uri="{FF2B5EF4-FFF2-40B4-BE49-F238E27FC236}">
                <a16:creationId xmlns:a16="http://schemas.microsoft.com/office/drawing/2014/main" id="{63C503B4-05F1-FF27-4228-6B1AE87E940B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5747976" y="1482347"/>
            <a:ext cx="1878667" cy="69397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80" name="Content">
            <a:extLst>
              <a:ext uri="{FF2B5EF4-FFF2-40B4-BE49-F238E27FC236}">
                <a16:creationId xmlns:a16="http://schemas.microsoft.com/office/drawing/2014/main" id="{AB1E7A45-CC2D-3E07-BF0D-CF979C29F435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6042915" y="2576943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Add picture</a:t>
            </a:r>
          </a:p>
        </p:txBody>
      </p:sp>
      <p:sp>
        <p:nvSpPr>
          <p:cNvPr id="81" name="Content">
            <a:extLst>
              <a:ext uri="{FF2B5EF4-FFF2-40B4-BE49-F238E27FC236}">
                <a16:creationId xmlns:a16="http://schemas.microsoft.com/office/drawing/2014/main" id="{6A5DD2B7-4A0C-1890-A155-65B7164F2286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5699440" y="2240827"/>
            <a:ext cx="71481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Pictures</a:t>
            </a:r>
          </a:p>
        </p:txBody>
      </p:sp>
      <p:sp>
        <p:nvSpPr>
          <p:cNvPr id="85" name="Content">
            <a:extLst>
              <a:ext uri="{FF2B5EF4-FFF2-40B4-BE49-F238E27FC236}">
                <a16:creationId xmlns:a16="http://schemas.microsoft.com/office/drawing/2014/main" id="{405CB315-F876-7B05-CD81-398C02005D72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5639933" y="3013448"/>
            <a:ext cx="2005356" cy="1107904"/>
          </a:xfrm>
          <a:prstGeom prst="rect">
            <a:avLst/>
          </a:prstGeom>
          <a:solidFill>
            <a:srgbClr val="FFFFFF">
              <a:lumMod val="8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26" name="Picture 2" descr="Minion Fire Hydrant in Milaca, Mn. Painted by the O'Brien family. | Fire  hydrant craft, Fire art, Street art">
            <a:extLst>
              <a:ext uri="{FF2B5EF4-FFF2-40B4-BE49-F238E27FC236}">
                <a16:creationId xmlns:a16="http://schemas.microsoft.com/office/drawing/2014/main" id="{C2938B5E-E57D-9544-D4F5-AF4485B4C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77103" y="3115492"/>
            <a:ext cx="512010" cy="907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" descr="C:\Users\t-dantay\Documents\Placeholders\trash.png">
            <a:extLst>
              <a:ext uri="{FF2B5EF4-FFF2-40B4-BE49-F238E27FC236}">
                <a16:creationId xmlns:a16="http://schemas.microsoft.com/office/drawing/2014/main" id="{7F18823C-0B40-A1EE-374A-FCDB3AE18C19}"/>
              </a:ext>
            </a:extLst>
          </p:cNvPr>
          <p:cNvPicPr>
            <a:picLocks noChangeAspect="1" noChangeArrowheads="1"/>
          </p:cNvPicPr>
          <p:nvPr>
            <p:custDataLst>
              <p:custData r:id="rId17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263" y="3049940"/>
            <a:ext cx="220006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Content">
            <a:extLst>
              <a:ext uri="{FF2B5EF4-FFF2-40B4-BE49-F238E27FC236}">
                <a16:creationId xmlns:a16="http://schemas.microsoft.com/office/drawing/2014/main" id="{44C29411-139A-5422-34B8-0A366315C823}"/>
              </a:ext>
            </a:extLst>
          </p:cNvPr>
          <p:cNvSpPr/>
          <p:nvPr>
            <p:custDataLst>
              <p:custData r:id="rId18"/>
            </p:custDataLst>
          </p:nvPr>
        </p:nvSpPr>
        <p:spPr>
          <a:xfrm>
            <a:off x="6095817" y="4556163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Submit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6AE45D7-BACD-F4C7-3D52-B411CCBE5DAF}"/>
              </a:ext>
            </a:extLst>
          </p:cNvPr>
          <p:cNvSpPr txBox="1"/>
          <p:nvPr/>
        </p:nvSpPr>
        <p:spPr>
          <a:xfrm>
            <a:off x="8467947" y="175318"/>
            <a:ext cx="362417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MVP 1 </a:t>
            </a:r>
          </a:p>
          <a:p>
            <a:pPr marL="285750" indent="-285750">
              <a:buFontTx/>
              <a:buChar char="-"/>
            </a:pPr>
            <a:r>
              <a:rPr lang="en-US" dirty="0"/>
              <a:t>No Login</a:t>
            </a:r>
          </a:p>
          <a:p>
            <a:pPr marL="285750" indent="-285750">
              <a:buFontTx/>
              <a:buChar char="-"/>
            </a:pPr>
            <a:r>
              <a:rPr lang="en-US" dirty="0"/>
              <a:t>Fixed Header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One Button to get the geo location, which than show the coordinates as </a:t>
            </a:r>
            <a:r>
              <a:rPr lang="en-US" dirty="0" err="1"/>
              <a:t>lat</a:t>
            </a:r>
            <a:r>
              <a:rPr lang="en-US" dirty="0"/>
              <a:t>-long-(alt)</a:t>
            </a:r>
          </a:p>
          <a:p>
            <a:pPr marL="285750" indent="-285750">
              <a:buFontTx/>
              <a:buChar char="-"/>
            </a:pPr>
            <a:r>
              <a:rPr lang="en-US" dirty="0"/>
              <a:t>Dropdown to select the hydrant type</a:t>
            </a:r>
          </a:p>
          <a:p>
            <a:pPr marL="285750" indent="-285750">
              <a:buFontTx/>
              <a:buChar char="-"/>
            </a:pPr>
            <a:r>
              <a:rPr lang="en-US" dirty="0"/>
              <a:t>Status toggle to show if everything is fine or not</a:t>
            </a:r>
          </a:p>
          <a:p>
            <a:pPr marL="285750" indent="-285750">
              <a:buFontTx/>
              <a:buChar char="-"/>
            </a:pPr>
            <a:r>
              <a:rPr lang="en-US" dirty="0"/>
              <a:t>Text field to enter some optional notes</a:t>
            </a:r>
          </a:p>
          <a:p>
            <a:pPr marL="285750" indent="-285750">
              <a:buFontTx/>
              <a:buChar char="-"/>
            </a:pPr>
            <a:r>
              <a:rPr lang="en-US" dirty="0"/>
              <a:t>Add picture button which starts the camera to make some picture and/or add some from the gallery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Show selected pictures in app, and provide a way to remove them</a:t>
            </a:r>
          </a:p>
          <a:p>
            <a:pPr marL="285750" indent="-285750">
              <a:buFontTx/>
              <a:buChar char="-"/>
            </a:pPr>
            <a:r>
              <a:rPr lang="en-US" dirty="0"/>
              <a:t>Submit button to send the data to the cloud backend</a:t>
            </a:r>
          </a:p>
          <a:p>
            <a:pPr marL="285750" indent="-285750">
              <a:buFontTx/>
              <a:buChar char="-"/>
            </a:pPr>
            <a:endParaRPr lang="en-DE" dirty="0"/>
          </a:p>
        </p:txBody>
      </p:sp>
      <p:sp>
        <p:nvSpPr>
          <p:cNvPr id="89" name="Content">
            <a:extLst>
              <a:ext uri="{FF2B5EF4-FFF2-40B4-BE49-F238E27FC236}">
                <a16:creationId xmlns:a16="http://schemas.microsoft.com/office/drawing/2014/main" id="{BDEE2A98-5A00-895B-AD94-A8B6317AB81E}"/>
              </a:ext>
            </a:extLst>
          </p:cNvPr>
          <p:cNvSpPr txBox="1"/>
          <p:nvPr>
            <p:custDataLst>
              <p:custData r:id="rId19"/>
            </p:custDataLst>
          </p:nvPr>
        </p:nvSpPr>
        <p:spPr>
          <a:xfrm>
            <a:off x="2934311" y="2312498"/>
            <a:ext cx="125867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{Lat – long - alt}</a:t>
            </a:r>
          </a:p>
        </p:txBody>
      </p:sp>
      <p:sp>
        <p:nvSpPr>
          <p:cNvPr id="90" name="Content">
            <a:extLst>
              <a:ext uri="{FF2B5EF4-FFF2-40B4-BE49-F238E27FC236}">
                <a16:creationId xmlns:a16="http://schemas.microsoft.com/office/drawing/2014/main" id="{5B75E401-E9F1-2257-EC02-F3B978D49E26}"/>
              </a:ext>
            </a:extLst>
          </p:cNvPr>
          <p:cNvSpPr txBox="1"/>
          <p:nvPr>
            <p:custDataLst>
              <p:custData r:id="rId20"/>
            </p:custDataLst>
          </p:nvPr>
        </p:nvSpPr>
        <p:spPr>
          <a:xfrm>
            <a:off x="2288215" y="3162076"/>
            <a:ext cx="63177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Status: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AEB4A20-2FFE-5BA2-CE55-97015152EC49}"/>
              </a:ext>
            </a:extLst>
          </p:cNvPr>
          <p:cNvGrpSpPr/>
          <p:nvPr>
            <p:custDataLst>
              <p:custData r:id="rId21"/>
            </p:custDataLst>
          </p:nvPr>
        </p:nvGrpSpPr>
        <p:grpSpPr>
          <a:xfrm>
            <a:off x="3057643" y="3392908"/>
            <a:ext cx="459155" cy="186689"/>
            <a:chOff x="8034773" y="6167643"/>
            <a:chExt cx="459156" cy="186689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C734A1EB-261E-91E9-1A3A-233D6F85778E}"/>
                </a:ext>
              </a:extLst>
            </p:cNvPr>
            <p:cNvGrpSpPr/>
            <p:nvPr/>
          </p:nvGrpSpPr>
          <p:grpSpPr>
            <a:xfrm>
              <a:off x="8034773" y="6171452"/>
              <a:ext cx="459156" cy="182880"/>
              <a:chOff x="7983946" y="5797674"/>
              <a:chExt cx="459156" cy="182880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FCD3C4A3-9BB9-A95B-70A9-BF1284254C1A}"/>
                  </a:ext>
                </a:extLst>
              </p:cNvPr>
              <p:cNvSpPr/>
              <p:nvPr/>
            </p:nvSpPr>
            <p:spPr>
              <a:xfrm>
                <a:off x="7985902" y="5797674"/>
                <a:ext cx="457200" cy="18288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10C6D83F-3FCD-9C7B-CF18-19AB45F558F0}"/>
                  </a:ext>
                </a:extLst>
              </p:cNvPr>
              <p:cNvSpPr/>
              <p:nvPr/>
            </p:nvSpPr>
            <p:spPr>
              <a:xfrm>
                <a:off x="7983946" y="5815858"/>
                <a:ext cx="402336" cy="13716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C64FE02-66DE-B27D-14C6-84AA5DA69884}"/>
                </a:ext>
              </a:extLst>
            </p:cNvPr>
            <p:cNvSpPr/>
            <p:nvPr/>
          </p:nvSpPr>
          <p:spPr>
            <a:xfrm>
              <a:off x="8036729" y="6167643"/>
              <a:ext cx="137160" cy="1828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8167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WebBrowser">
            <a:extLst>
              <a:ext uri="{FF2B5EF4-FFF2-40B4-BE49-F238E27FC236}">
                <a16:creationId xmlns:a16="http://schemas.microsoft.com/office/drawing/2014/main" id="{B32D6B1A-ECA5-CFED-E374-E7F85AAD3C72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3751561" y="288758"/>
            <a:ext cx="8080638" cy="6280484"/>
            <a:chOff x="0" y="0"/>
            <a:chExt cx="9144000" cy="6858000"/>
          </a:xfrm>
        </p:grpSpPr>
        <p:sp>
          <p:nvSpPr>
            <p:cNvPr id="34" name="Background">
              <a:extLst>
                <a:ext uri="{FF2B5EF4-FFF2-40B4-BE49-F238E27FC236}">
                  <a16:creationId xmlns:a16="http://schemas.microsoft.com/office/drawing/2014/main" id="{0DCD8CEB-AF61-6CEE-98CF-392BBF61772E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5" name="WindowTitle">
              <a:extLst>
                <a:ext uri="{FF2B5EF4-FFF2-40B4-BE49-F238E27FC236}">
                  <a16:creationId xmlns:a16="http://schemas.microsoft.com/office/drawing/2014/main" id="{9FE72C31-EFC9-F1C1-146C-0ACF71006976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2459C03-E9E9-8D9C-9124-6CD010783B23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1F94B904-ED46-BDFB-37AF-29DF0B85C733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Left Arrow 29">
                <a:extLst>
                  <a:ext uri="{FF2B5EF4-FFF2-40B4-BE49-F238E27FC236}">
                    <a16:creationId xmlns:a16="http://schemas.microsoft.com/office/drawing/2014/main" id="{38FFD1F1-0483-D78E-E599-898118C2C863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394DCCE-B66D-4AFC-9304-899B93980E4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F0E914A6-B6A4-5D69-ECD4-DC69DCAE586A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Right Arrow 27">
                <a:extLst>
                  <a:ext uri="{FF2B5EF4-FFF2-40B4-BE49-F238E27FC236}">
                    <a16:creationId xmlns:a16="http://schemas.microsoft.com/office/drawing/2014/main" id="{DA644EE1-3506-5C1B-655F-85D410D9E7C0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8" name="Minimize - Maximize - Close">
              <a:extLst>
                <a:ext uri="{FF2B5EF4-FFF2-40B4-BE49-F238E27FC236}">
                  <a16:creationId xmlns:a16="http://schemas.microsoft.com/office/drawing/2014/main" id="{D0495670-15F2-C873-B565-A7D8F372AAB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3" name="Line">
                <a:extLst>
                  <a:ext uri="{FF2B5EF4-FFF2-40B4-BE49-F238E27FC236}">
                    <a16:creationId xmlns:a16="http://schemas.microsoft.com/office/drawing/2014/main" id="{63941FE3-02C5-CE23-6179-966611FE61E1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4" name="Line">
                <a:extLst>
                  <a:ext uri="{FF2B5EF4-FFF2-40B4-BE49-F238E27FC236}">
                    <a16:creationId xmlns:a16="http://schemas.microsoft.com/office/drawing/2014/main" id="{7832BED3-4893-2920-C31B-28FFD7BB5919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5" name="Line">
                <a:extLst>
                  <a:ext uri="{FF2B5EF4-FFF2-40B4-BE49-F238E27FC236}">
                    <a16:creationId xmlns:a16="http://schemas.microsoft.com/office/drawing/2014/main" id="{93D9644D-6D73-5269-2AB1-3B1DC85AD838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Line">
                <a:extLst>
                  <a:ext uri="{FF2B5EF4-FFF2-40B4-BE49-F238E27FC236}">
                    <a16:creationId xmlns:a16="http://schemas.microsoft.com/office/drawing/2014/main" id="{489DE7FA-2544-8A5E-4014-7E0080FFF46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Line">
                <a:extLst>
                  <a:ext uri="{FF2B5EF4-FFF2-40B4-BE49-F238E27FC236}">
                    <a16:creationId xmlns:a16="http://schemas.microsoft.com/office/drawing/2014/main" id="{204D0BCF-9FF1-1260-CB2E-28692800CF1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9" name="WebPageBody">
              <a:extLst>
                <a:ext uri="{FF2B5EF4-FFF2-40B4-BE49-F238E27FC236}">
                  <a16:creationId xmlns:a16="http://schemas.microsoft.com/office/drawing/2014/main" id="{8B9B1F80-7AF4-9EDF-B961-41C08AB03929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9D1B628-99AE-58B5-BDF2-A1652B90B767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50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5AC43D9C-AF5B-B1EF-89C0-6B34C4DFB9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5761954A-56FB-6CC7-4970-D5A6EFBA7B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DE64210E-EE92-C587-0B5A-1839C7C4E1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85F97D3-0313-BF30-3DB3-B3720978CE7D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2" name="UrlBar">
                <a:extLst>
                  <a:ext uri="{FF2B5EF4-FFF2-40B4-BE49-F238E27FC236}">
                    <a16:creationId xmlns:a16="http://schemas.microsoft.com/office/drawing/2014/main" id="{749B161A-FC12-01C0-9D75-B7D23CF43DBB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7B1275CE-7A63-7ABA-17CE-9266CBABB1F9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4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B596E8BD-853D-A809-7956-BEFEB38DA58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5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C004CC0D-6291-F8CD-58F1-18AAE082224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6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07925D2-753A-999B-385A-943A34195D6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7" name="X">
                  <a:extLst>
                    <a:ext uri="{FF2B5EF4-FFF2-40B4-BE49-F238E27FC236}">
                      <a16:creationId xmlns:a16="http://schemas.microsoft.com/office/drawing/2014/main" id="{C79513EC-5C80-A550-A835-0DB3BD6BA797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B495291C-BC96-67AC-60C2-1FC294C91E4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49" name="Straight Connector 48">
                    <a:extLst>
                      <a:ext uri="{FF2B5EF4-FFF2-40B4-BE49-F238E27FC236}">
                        <a16:creationId xmlns:a16="http://schemas.microsoft.com/office/drawing/2014/main" id="{215DF366-8FD1-1AAE-F22A-5A12AD1ADCA4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84ED08E7-DE3D-B0A0-4887-C20F84EF45E8}"/>
              </a:ext>
            </a:extLst>
          </p:cNvPr>
          <p:cNvSpPr txBox="1"/>
          <p:nvPr/>
        </p:nvSpPr>
        <p:spPr>
          <a:xfrm>
            <a:off x="105747" y="233962"/>
            <a:ext cx="35622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Default user web page</a:t>
            </a:r>
          </a:p>
          <a:p>
            <a:endParaRPr lang="en-US" dirty="0"/>
          </a:p>
          <a:p>
            <a:r>
              <a:rPr lang="en-US" dirty="0"/>
              <a:t>{</a:t>
            </a:r>
            <a:r>
              <a:rPr lang="en-US" dirty="0" err="1"/>
              <a:t>baseUrl</a:t>
            </a:r>
            <a:r>
              <a:rPr lang="en-US" dirty="0"/>
              <a:t>}/{country}/{state}/{city}</a:t>
            </a:r>
            <a:endParaRPr lang="en-DE" dirty="0"/>
          </a:p>
          <a:p>
            <a:r>
              <a:rPr lang="en-US" dirty="0"/>
              <a:t>-   No login necessary</a:t>
            </a:r>
          </a:p>
          <a:p>
            <a:r>
              <a:rPr lang="en-US" dirty="0"/>
              <a:t>-   Shows all approved (will be done by an admin) hydrants for one city</a:t>
            </a:r>
          </a:p>
          <a:p>
            <a:pPr marL="285750" indent="-285750">
              <a:buFontTx/>
              <a:buChar char="-"/>
            </a:pPr>
            <a:r>
              <a:rPr lang="en-US" dirty="0"/>
              <a:t>Map will be centered at the beginning around the city center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All available hydrants will be shown as custom POIs on the map, cloud backend will provide it as </a:t>
            </a:r>
            <a:r>
              <a:rPr lang="en-US" dirty="0" err="1"/>
              <a:t>geojson</a:t>
            </a:r>
            <a:r>
              <a:rPr lang="en-US" dirty="0"/>
              <a:t> data</a:t>
            </a:r>
          </a:p>
          <a:p>
            <a:endParaRPr lang="en-US" dirty="0"/>
          </a:p>
          <a:p>
            <a:endParaRPr lang="en-US" dirty="0"/>
          </a:p>
          <a:p>
            <a:endParaRPr lang="en-DE" dirty="0"/>
          </a:p>
        </p:txBody>
      </p:sp>
      <p:pic>
        <p:nvPicPr>
          <p:cNvPr id="64" name="StreetMap">
            <a:extLst>
              <a:ext uri="{FF2B5EF4-FFF2-40B4-BE49-F238E27FC236}">
                <a16:creationId xmlns:a16="http://schemas.microsoft.com/office/drawing/2014/main" id="{E37822C0-21DE-15FD-E2EB-D65CC238DBE1}"/>
              </a:ext>
            </a:extLst>
          </p:cNvPr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211" y="1062037"/>
            <a:ext cx="5030660" cy="5023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pic>
      <p:pic>
        <p:nvPicPr>
          <p:cNvPr id="2050" name="Picture 2" descr="Fire Hydrant Icon #322977 - Free Icons Library">
            <a:extLst>
              <a:ext uri="{FF2B5EF4-FFF2-40B4-BE49-F238E27FC236}">
                <a16:creationId xmlns:a16="http://schemas.microsoft.com/office/drawing/2014/main" id="{2BB8A6C5-E711-26B6-1295-F69BAC514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11330" y="4620878"/>
            <a:ext cx="265025" cy="26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Fire Hydrant Icon #322977 - Free Icons Library">
            <a:extLst>
              <a:ext uri="{FF2B5EF4-FFF2-40B4-BE49-F238E27FC236}">
                <a16:creationId xmlns:a16="http://schemas.microsoft.com/office/drawing/2014/main" id="{538A8AB2-5562-8B74-EDF9-805933690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88961" y="4505240"/>
            <a:ext cx="265025" cy="26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Fire Hydrant Icon #322977 - Free Icons Library">
            <a:extLst>
              <a:ext uri="{FF2B5EF4-FFF2-40B4-BE49-F238E27FC236}">
                <a16:creationId xmlns:a16="http://schemas.microsoft.com/office/drawing/2014/main" id="{5BCA1B6A-F557-AF73-E8BC-3336C6917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89807" y="1914440"/>
            <a:ext cx="265025" cy="26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4865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WebBrowser">
            <a:extLst>
              <a:ext uri="{FF2B5EF4-FFF2-40B4-BE49-F238E27FC236}">
                <a16:creationId xmlns:a16="http://schemas.microsoft.com/office/drawing/2014/main" id="{B32D6B1A-ECA5-CFED-E374-E7F85AAD3C72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3751561" y="288758"/>
            <a:ext cx="8080638" cy="6280484"/>
            <a:chOff x="0" y="0"/>
            <a:chExt cx="9144000" cy="6858000"/>
          </a:xfrm>
        </p:grpSpPr>
        <p:sp>
          <p:nvSpPr>
            <p:cNvPr id="34" name="Background">
              <a:extLst>
                <a:ext uri="{FF2B5EF4-FFF2-40B4-BE49-F238E27FC236}">
                  <a16:creationId xmlns:a16="http://schemas.microsoft.com/office/drawing/2014/main" id="{0DCD8CEB-AF61-6CEE-98CF-392BBF61772E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5" name="WindowTitle">
              <a:extLst>
                <a:ext uri="{FF2B5EF4-FFF2-40B4-BE49-F238E27FC236}">
                  <a16:creationId xmlns:a16="http://schemas.microsoft.com/office/drawing/2014/main" id="{9FE72C31-EFC9-F1C1-146C-0ACF71006976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2459C03-E9E9-8D9C-9124-6CD010783B23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1F94B904-ED46-BDFB-37AF-29DF0B85C733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Left Arrow 29">
                <a:extLst>
                  <a:ext uri="{FF2B5EF4-FFF2-40B4-BE49-F238E27FC236}">
                    <a16:creationId xmlns:a16="http://schemas.microsoft.com/office/drawing/2014/main" id="{38FFD1F1-0483-D78E-E599-898118C2C863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394DCCE-B66D-4AFC-9304-899B93980E4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F0E914A6-B6A4-5D69-ECD4-DC69DCAE586A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Right Arrow 27">
                <a:extLst>
                  <a:ext uri="{FF2B5EF4-FFF2-40B4-BE49-F238E27FC236}">
                    <a16:creationId xmlns:a16="http://schemas.microsoft.com/office/drawing/2014/main" id="{DA644EE1-3506-5C1B-655F-85D410D9E7C0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8" name="Minimize - Maximize - Close">
              <a:extLst>
                <a:ext uri="{FF2B5EF4-FFF2-40B4-BE49-F238E27FC236}">
                  <a16:creationId xmlns:a16="http://schemas.microsoft.com/office/drawing/2014/main" id="{D0495670-15F2-C873-B565-A7D8F372AAB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3" name="Line">
                <a:extLst>
                  <a:ext uri="{FF2B5EF4-FFF2-40B4-BE49-F238E27FC236}">
                    <a16:creationId xmlns:a16="http://schemas.microsoft.com/office/drawing/2014/main" id="{63941FE3-02C5-CE23-6179-966611FE61E1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4" name="Line">
                <a:extLst>
                  <a:ext uri="{FF2B5EF4-FFF2-40B4-BE49-F238E27FC236}">
                    <a16:creationId xmlns:a16="http://schemas.microsoft.com/office/drawing/2014/main" id="{7832BED3-4893-2920-C31B-28FFD7BB5919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5" name="Line">
                <a:extLst>
                  <a:ext uri="{FF2B5EF4-FFF2-40B4-BE49-F238E27FC236}">
                    <a16:creationId xmlns:a16="http://schemas.microsoft.com/office/drawing/2014/main" id="{93D9644D-6D73-5269-2AB1-3B1DC85AD838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Line">
                <a:extLst>
                  <a:ext uri="{FF2B5EF4-FFF2-40B4-BE49-F238E27FC236}">
                    <a16:creationId xmlns:a16="http://schemas.microsoft.com/office/drawing/2014/main" id="{489DE7FA-2544-8A5E-4014-7E0080FFF46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Line">
                <a:extLst>
                  <a:ext uri="{FF2B5EF4-FFF2-40B4-BE49-F238E27FC236}">
                    <a16:creationId xmlns:a16="http://schemas.microsoft.com/office/drawing/2014/main" id="{204D0BCF-9FF1-1260-CB2E-28692800CF1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9" name="WebPageBody">
              <a:extLst>
                <a:ext uri="{FF2B5EF4-FFF2-40B4-BE49-F238E27FC236}">
                  <a16:creationId xmlns:a16="http://schemas.microsoft.com/office/drawing/2014/main" id="{8B9B1F80-7AF4-9EDF-B961-41C08AB03929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9D1B628-99AE-58B5-BDF2-A1652B90B767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50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5AC43D9C-AF5B-B1EF-89C0-6B34C4DFB9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5761954A-56FB-6CC7-4970-D5A6EFBA7B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DE64210E-EE92-C587-0B5A-1839C7C4E1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85F97D3-0313-BF30-3DB3-B3720978CE7D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2" name="UrlBar">
                <a:extLst>
                  <a:ext uri="{FF2B5EF4-FFF2-40B4-BE49-F238E27FC236}">
                    <a16:creationId xmlns:a16="http://schemas.microsoft.com/office/drawing/2014/main" id="{749B161A-FC12-01C0-9D75-B7D23CF43DBB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7B1275CE-7A63-7ABA-17CE-9266CBABB1F9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4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B596E8BD-853D-A809-7956-BEFEB38DA58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5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C004CC0D-6291-F8CD-58F1-18AAE082224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6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07925D2-753A-999B-385A-943A34195D6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7" name="X">
                  <a:extLst>
                    <a:ext uri="{FF2B5EF4-FFF2-40B4-BE49-F238E27FC236}">
                      <a16:creationId xmlns:a16="http://schemas.microsoft.com/office/drawing/2014/main" id="{C79513EC-5C80-A550-A835-0DB3BD6BA797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B495291C-BC96-67AC-60C2-1FC294C91E4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49" name="Straight Connector 48">
                    <a:extLst>
                      <a:ext uri="{FF2B5EF4-FFF2-40B4-BE49-F238E27FC236}">
                        <a16:creationId xmlns:a16="http://schemas.microsoft.com/office/drawing/2014/main" id="{215DF366-8FD1-1AAE-F22A-5A12AD1ADCA4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84ED08E7-DE3D-B0A0-4887-C20F84EF45E8}"/>
              </a:ext>
            </a:extLst>
          </p:cNvPr>
          <p:cNvSpPr txBox="1"/>
          <p:nvPr/>
        </p:nvSpPr>
        <p:spPr>
          <a:xfrm>
            <a:off x="105747" y="233962"/>
            <a:ext cx="35622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Default user web page</a:t>
            </a:r>
          </a:p>
          <a:p>
            <a:endParaRPr lang="en-US" dirty="0"/>
          </a:p>
          <a:p>
            <a:r>
              <a:rPr lang="en-US" dirty="0"/>
              <a:t>Selecting a POI will show some details on a side pane</a:t>
            </a:r>
          </a:p>
          <a:p>
            <a:endParaRPr lang="en-US" dirty="0"/>
          </a:p>
          <a:p>
            <a:r>
              <a:rPr lang="en-US" dirty="0"/>
              <a:t>all data will come from the backend</a:t>
            </a:r>
          </a:p>
          <a:p>
            <a:endParaRPr lang="en-US" dirty="0"/>
          </a:p>
          <a:p>
            <a:r>
              <a:rPr lang="en-US" dirty="0"/>
              <a:t>Pictures will be shown as small gallery. Selecting one will open a bigger view where </a:t>
            </a:r>
          </a:p>
          <a:p>
            <a:endParaRPr lang="en-DE" dirty="0"/>
          </a:p>
        </p:txBody>
      </p:sp>
      <p:pic>
        <p:nvPicPr>
          <p:cNvPr id="64" name="StreetMap">
            <a:extLst>
              <a:ext uri="{FF2B5EF4-FFF2-40B4-BE49-F238E27FC236}">
                <a16:creationId xmlns:a16="http://schemas.microsoft.com/office/drawing/2014/main" id="{E37822C0-21DE-15FD-E2EB-D65CC238DBE1}"/>
              </a:ext>
            </a:extLst>
          </p:cNvPr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211" y="1062037"/>
            <a:ext cx="5030660" cy="5023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pic>
      <p:pic>
        <p:nvPicPr>
          <p:cNvPr id="2050" name="Picture 2" descr="Fire Hydrant Icon #322977 - Free Icons Library">
            <a:extLst>
              <a:ext uri="{FF2B5EF4-FFF2-40B4-BE49-F238E27FC236}">
                <a16:creationId xmlns:a16="http://schemas.microsoft.com/office/drawing/2014/main" id="{2BB8A6C5-E711-26B6-1295-F69BAC514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11330" y="4620878"/>
            <a:ext cx="265025" cy="26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Fire Hydrant Icon #322977 - Free Icons Library">
            <a:extLst>
              <a:ext uri="{FF2B5EF4-FFF2-40B4-BE49-F238E27FC236}">
                <a16:creationId xmlns:a16="http://schemas.microsoft.com/office/drawing/2014/main" id="{538A8AB2-5562-8B74-EDF9-805933690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88961" y="4505240"/>
            <a:ext cx="265025" cy="26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1AB29CD-4806-8FBC-3925-F7240ED8210D}"/>
              </a:ext>
            </a:extLst>
          </p:cNvPr>
          <p:cNvSpPr/>
          <p:nvPr/>
        </p:nvSpPr>
        <p:spPr>
          <a:xfrm>
            <a:off x="5538937" y="1868197"/>
            <a:ext cx="366763" cy="3575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66" name="Picture 2" descr="Fire Hydrant Icon #322977 - Free Icons Library">
            <a:extLst>
              <a:ext uri="{FF2B5EF4-FFF2-40B4-BE49-F238E27FC236}">
                <a16:creationId xmlns:a16="http://schemas.microsoft.com/office/drawing/2014/main" id="{5BCA1B6A-F557-AF73-E8BC-3336C6917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89807" y="1914440"/>
            <a:ext cx="265025" cy="26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le">
            <a:extLst>
              <a:ext uri="{FF2B5EF4-FFF2-40B4-BE49-F238E27FC236}">
                <a16:creationId xmlns:a16="http://schemas.microsoft.com/office/drawing/2014/main" id="{94CF5359-D930-40C1-034E-B96CE43AE59B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9126244" y="1062036"/>
            <a:ext cx="2440929" cy="5023923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362D4209-E0E2-85CD-8662-A060D44876A4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9287997" y="1125398"/>
            <a:ext cx="1215397" cy="78483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Address:</a:t>
            </a: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Street nr,</a:t>
            </a: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Zip code city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Content">
            <a:extLst>
              <a:ext uri="{FF2B5EF4-FFF2-40B4-BE49-F238E27FC236}">
                <a16:creationId xmlns:a16="http://schemas.microsoft.com/office/drawing/2014/main" id="{2D9518AD-F34C-2A58-8B9D-3F0F88C9647F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9287997" y="1840221"/>
            <a:ext cx="1035861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Geolocation:</a:t>
            </a: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lat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lon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Content">
            <a:extLst>
              <a:ext uri="{FF2B5EF4-FFF2-40B4-BE49-F238E27FC236}">
                <a16:creationId xmlns:a16="http://schemas.microsoft.com/office/drawing/2014/main" id="{F20167C2-70AB-801B-948C-F7C633EF4FE2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9287997" y="2535910"/>
            <a:ext cx="631776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Status:</a:t>
            </a: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</a:t>
            </a: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ED41409-0B58-0D01-AA70-B4207560DECF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9529913" y="2742647"/>
            <a:ext cx="457199" cy="186689"/>
            <a:chOff x="8036729" y="6167643"/>
            <a:chExt cx="457200" cy="18668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6EACD0F-E909-DF45-0712-A00F3924B0CB}"/>
                </a:ext>
              </a:extLst>
            </p:cNvPr>
            <p:cNvGrpSpPr/>
            <p:nvPr/>
          </p:nvGrpSpPr>
          <p:grpSpPr>
            <a:xfrm>
              <a:off x="8036729" y="6171452"/>
              <a:ext cx="457200" cy="182880"/>
              <a:chOff x="7985902" y="5797674"/>
              <a:chExt cx="457200" cy="18288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7B49E6C-FC34-EBC1-2B95-4BFE43E6F893}"/>
                  </a:ext>
                </a:extLst>
              </p:cNvPr>
              <p:cNvSpPr/>
              <p:nvPr/>
            </p:nvSpPr>
            <p:spPr>
              <a:xfrm>
                <a:off x="7985902" y="5797674"/>
                <a:ext cx="457200" cy="18288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FDE8CED-CEE7-ED5B-38AD-F68133E1ECED}"/>
                  </a:ext>
                </a:extLst>
              </p:cNvPr>
              <p:cNvSpPr/>
              <p:nvPr/>
            </p:nvSpPr>
            <p:spPr>
              <a:xfrm>
                <a:off x="8004952" y="5816725"/>
                <a:ext cx="402336" cy="13716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2DE524F-A405-C8BC-B0B7-5086A149A4BA}"/>
                </a:ext>
              </a:extLst>
            </p:cNvPr>
            <p:cNvSpPr/>
            <p:nvPr/>
          </p:nvSpPr>
          <p:spPr>
            <a:xfrm>
              <a:off x="8036729" y="6167643"/>
              <a:ext cx="137160" cy="1828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Content">
            <a:extLst>
              <a:ext uri="{FF2B5EF4-FFF2-40B4-BE49-F238E27FC236}">
                <a16:creationId xmlns:a16="http://schemas.microsoft.com/office/drawing/2014/main" id="{5D88F668-56BD-B96E-41FB-3394C61C7E96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9287997" y="3177421"/>
            <a:ext cx="1154034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Notes:</a:t>
            </a: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loremipsum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66DB42A9-4B86-6F8B-BEDD-59EC30A9EBE2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9287997" y="4192720"/>
            <a:ext cx="748475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Pictures:</a:t>
            </a: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</a:t>
            </a:r>
          </a:p>
        </p:txBody>
      </p:sp>
      <p:pic>
        <p:nvPicPr>
          <p:cNvPr id="21" name="Picture 2" descr="Minion Fire Hydrant in Milaca, Mn. Painted by the O'Brien family. | Fire  hydrant craft, Fire art, Street art">
            <a:extLst>
              <a:ext uri="{FF2B5EF4-FFF2-40B4-BE49-F238E27FC236}">
                <a16:creationId xmlns:a16="http://schemas.microsoft.com/office/drawing/2014/main" id="{55C002E1-DB3D-8A33-E273-C18CE80BE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398095" y="4549878"/>
            <a:ext cx="512010" cy="907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34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WebBrowser">
            <a:extLst>
              <a:ext uri="{FF2B5EF4-FFF2-40B4-BE49-F238E27FC236}">
                <a16:creationId xmlns:a16="http://schemas.microsoft.com/office/drawing/2014/main" id="{B32D6B1A-ECA5-CFED-E374-E7F85AAD3C72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3751561" y="288758"/>
            <a:ext cx="8080638" cy="6280484"/>
            <a:chOff x="0" y="0"/>
            <a:chExt cx="9144000" cy="6858000"/>
          </a:xfrm>
        </p:grpSpPr>
        <p:sp>
          <p:nvSpPr>
            <p:cNvPr id="34" name="Background">
              <a:extLst>
                <a:ext uri="{FF2B5EF4-FFF2-40B4-BE49-F238E27FC236}">
                  <a16:creationId xmlns:a16="http://schemas.microsoft.com/office/drawing/2014/main" id="{0DCD8CEB-AF61-6CEE-98CF-392BBF61772E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5" name="WindowTitle">
              <a:extLst>
                <a:ext uri="{FF2B5EF4-FFF2-40B4-BE49-F238E27FC236}">
                  <a16:creationId xmlns:a16="http://schemas.microsoft.com/office/drawing/2014/main" id="{9FE72C31-EFC9-F1C1-146C-0ACF71006976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2459C03-E9E9-8D9C-9124-6CD010783B23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1F94B904-ED46-BDFB-37AF-29DF0B85C733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Left Arrow 29">
                <a:extLst>
                  <a:ext uri="{FF2B5EF4-FFF2-40B4-BE49-F238E27FC236}">
                    <a16:creationId xmlns:a16="http://schemas.microsoft.com/office/drawing/2014/main" id="{38FFD1F1-0483-D78E-E599-898118C2C863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394DCCE-B66D-4AFC-9304-899B93980E4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F0E914A6-B6A4-5D69-ECD4-DC69DCAE586A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Right Arrow 27">
                <a:extLst>
                  <a:ext uri="{FF2B5EF4-FFF2-40B4-BE49-F238E27FC236}">
                    <a16:creationId xmlns:a16="http://schemas.microsoft.com/office/drawing/2014/main" id="{DA644EE1-3506-5C1B-655F-85D410D9E7C0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8" name="Minimize - Maximize - Close">
              <a:extLst>
                <a:ext uri="{FF2B5EF4-FFF2-40B4-BE49-F238E27FC236}">
                  <a16:creationId xmlns:a16="http://schemas.microsoft.com/office/drawing/2014/main" id="{D0495670-15F2-C873-B565-A7D8F372AAB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3" name="Line">
                <a:extLst>
                  <a:ext uri="{FF2B5EF4-FFF2-40B4-BE49-F238E27FC236}">
                    <a16:creationId xmlns:a16="http://schemas.microsoft.com/office/drawing/2014/main" id="{63941FE3-02C5-CE23-6179-966611FE61E1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4" name="Line">
                <a:extLst>
                  <a:ext uri="{FF2B5EF4-FFF2-40B4-BE49-F238E27FC236}">
                    <a16:creationId xmlns:a16="http://schemas.microsoft.com/office/drawing/2014/main" id="{7832BED3-4893-2920-C31B-28FFD7BB5919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5" name="Line">
                <a:extLst>
                  <a:ext uri="{FF2B5EF4-FFF2-40B4-BE49-F238E27FC236}">
                    <a16:creationId xmlns:a16="http://schemas.microsoft.com/office/drawing/2014/main" id="{93D9644D-6D73-5269-2AB1-3B1DC85AD838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Line">
                <a:extLst>
                  <a:ext uri="{FF2B5EF4-FFF2-40B4-BE49-F238E27FC236}">
                    <a16:creationId xmlns:a16="http://schemas.microsoft.com/office/drawing/2014/main" id="{489DE7FA-2544-8A5E-4014-7E0080FFF46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Line">
                <a:extLst>
                  <a:ext uri="{FF2B5EF4-FFF2-40B4-BE49-F238E27FC236}">
                    <a16:creationId xmlns:a16="http://schemas.microsoft.com/office/drawing/2014/main" id="{204D0BCF-9FF1-1260-CB2E-28692800CF1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9" name="WebPageBody">
              <a:extLst>
                <a:ext uri="{FF2B5EF4-FFF2-40B4-BE49-F238E27FC236}">
                  <a16:creationId xmlns:a16="http://schemas.microsoft.com/office/drawing/2014/main" id="{8B9B1F80-7AF4-9EDF-B961-41C08AB03929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9D1B628-99AE-58B5-BDF2-A1652B90B767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50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5AC43D9C-AF5B-B1EF-89C0-6B34C4DFB9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5761954A-56FB-6CC7-4970-D5A6EFBA7B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DE64210E-EE92-C587-0B5A-1839C7C4E1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85F97D3-0313-BF30-3DB3-B3720978CE7D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2" name="UrlBar">
                <a:extLst>
                  <a:ext uri="{FF2B5EF4-FFF2-40B4-BE49-F238E27FC236}">
                    <a16:creationId xmlns:a16="http://schemas.microsoft.com/office/drawing/2014/main" id="{749B161A-FC12-01C0-9D75-B7D23CF43DBB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7B1275CE-7A63-7ABA-17CE-9266CBABB1F9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4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B596E8BD-853D-A809-7956-BEFEB38DA58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5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C004CC0D-6291-F8CD-58F1-18AAE082224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6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07925D2-753A-999B-385A-943A34195D6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7" name="X">
                  <a:extLst>
                    <a:ext uri="{FF2B5EF4-FFF2-40B4-BE49-F238E27FC236}">
                      <a16:creationId xmlns:a16="http://schemas.microsoft.com/office/drawing/2014/main" id="{C79513EC-5C80-A550-A835-0DB3BD6BA797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B495291C-BC96-67AC-60C2-1FC294C91E4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49" name="Straight Connector 48">
                    <a:extLst>
                      <a:ext uri="{FF2B5EF4-FFF2-40B4-BE49-F238E27FC236}">
                        <a16:creationId xmlns:a16="http://schemas.microsoft.com/office/drawing/2014/main" id="{215DF366-8FD1-1AAE-F22A-5A12AD1ADCA4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84ED08E7-DE3D-B0A0-4887-C20F84EF45E8}"/>
              </a:ext>
            </a:extLst>
          </p:cNvPr>
          <p:cNvSpPr txBox="1"/>
          <p:nvPr/>
        </p:nvSpPr>
        <p:spPr>
          <a:xfrm>
            <a:off x="105747" y="233962"/>
            <a:ext cx="356229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Administrators view</a:t>
            </a:r>
          </a:p>
          <a:p>
            <a:endParaRPr lang="en-US" dirty="0"/>
          </a:p>
          <a:p>
            <a:r>
              <a:rPr lang="en-US" dirty="0"/>
              <a:t>Login necessary, using an Azure B2C</a:t>
            </a:r>
          </a:p>
          <a:p>
            <a:endParaRPr lang="en-US" dirty="0"/>
          </a:p>
          <a:p>
            <a:r>
              <a:rPr lang="en-US" dirty="0"/>
              <a:t>in the future “admins” will be assigned to a city for which they can edit the hydrant data</a:t>
            </a:r>
          </a:p>
          <a:p>
            <a:endParaRPr lang="en-US" dirty="0"/>
          </a:p>
          <a:p>
            <a:r>
              <a:rPr lang="en-US" dirty="0"/>
              <a:t>At the beginning view will be like the default user view. With some small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admins will see all hydrant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details view they can “approve” and “delete” hydrants with two buttons at the top of the details panel</a:t>
            </a:r>
          </a:p>
          <a:p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4" name="StreetMap">
            <a:extLst>
              <a:ext uri="{FF2B5EF4-FFF2-40B4-BE49-F238E27FC236}">
                <a16:creationId xmlns:a16="http://schemas.microsoft.com/office/drawing/2014/main" id="{E37822C0-21DE-15FD-E2EB-D65CC238DBE1}"/>
              </a:ext>
            </a:extLst>
          </p:cNvPr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211" y="1062037"/>
            <a:ext cx="5030660" cy="5023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pic>
      <p:pic>
        <p:nvPicPr>
          <p:cNvPr id="2050" name="Picture 2" descr="Fire Hydrant Icon #322977 - Free Icons Library">
            <a:extLst>
              <a:ext uri="{FF2B5EF4-FFF2-40B4-BE49-F238E27FC236}">
                <a16:creationId xmlns:a16="http://schemas.microsoft.com/office/drawing/2014/main" id="{2BB8A6C5-E711-26B6-1295-F69BAC514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11330" y="4620878"/>
            <a:ext cx="265025" cy="26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Fire Hydrant Icon #322977 - Free Icons Library">
            <a:extLst>
              <a:ext uri="{FF2B5EF4-FFF2-40B4-BE49-F238E27FC236}">
                <a16:creationId xmlns:a16="http://schemas.microsoft.com/office/drawing/2014/main" id="{538A8AB2-5562-8B74-EDF9-805933690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88961" y="4505240"/>
            <a:ext cx="265025" cy="26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1AB29CD-4806-8FBC-3925-F7240ED8210D}"/>
              </a:ext>
            </a:extLst>
          </p:cNvPr>
          <p:cNvSpPr/>
          <p:nvPr/>
        </p:nvSpPr>
        <p:spPr>
          <a:xfrm>
            <a:off x="5538937" y="1868197"/>
            <a:ext cx="366763" cy="3575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66" name="Picture 2" descr="Fire Hydrant Icon #322977 - Free Icons Library">
            <a:extLst>
              <a:ext uri="{FF2B5EF4-FFF2-40B4-BE49-F238E27FC236}">
                <a16:creationId xmlns:a16="http://schemas.microsoft.com/office/drawing/2014/main" id="{5BCA1B6A-F557-AF73-E8BC-3336C6917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89807" y="1914440"/>
            <a:ext cx="265025" cy="26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le">
            <a:extLst>
              <a:ext uri="{FF2B5EF4-FFF2-40B4-BE49-F238E27FC236}">
                <a16:creationId xmlns:a16="http://schemas.microsoft.com/office/drawing/2014/main" id="{94CF5359-D930-40C1-034E-B96CE43AE59B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9126244" y="1062036"/>
            <a:ext cx="2440929" cy="5023923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362D4209-E0E2-85CD-8662-A060D44876A4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9287997" y="1125398"/>
            <a:ext cx="1215397" cy="78483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Address:</a:t>
            </a: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Street nr,</a:t>
            </a: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Zip code city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Content">
            <a:extLst>
              <a:ext uri="{FF2B5EF4-FFF2-40B4-BE49-F238E27FC236}">
                <a16:creationId xmlns:a16="http://schemas.microsoft.com/office/drawing/2014/main" id="{2D9518AD-F34C-2A58-8B9D-3F0F88C9647F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9287997" y="1840221"/>
            <a:ext cx="1035861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Geolocation:</a:t>
            </a: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lat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lon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Content">
            <a:extLst>
              <a:ext uri="{FF2B5EF4-FFF2-40B4-BE49-F238E27FC236}">
                <a16:creationId xmlns:a16="http://schemas.microsoft.com/office/drawing/2014/main" id="{F20167C2-70AB-801B-948C-F7C633EF4FE2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9287997" y="2535910"/>
            <a:ext cx="631776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Status:</a:t>
            </a: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</a:t>
            </a: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ED41409-0B58-0D01-AA70-B4207560DECF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9529913" y="2742647"/>
            <a:ext cx="457199" cy="186689"/>
            <a:chOff x="8036729" y="6167643"/>
            <a:chExt cx="457200" cy="18668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6EACD0F-E909-DF45-0712-A00F3924B0CB}"/>
                </a:ext>
              </a:extLst>
            </p:cNvPr>
            <p:cNvGrpSpPr/>
            <p:nvPr/>
          </p:nvGrpSpPr>
          <p:grpSpPr>
            <a:xfrm>
              <a:off x="8036729" y="6171452"/>
              <a:ext cx="457200" cy="182880"/>
              <a:chOff x="7985902" y="5797674"/>
              <a:chExt cx="457200" cy="18288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7B49E6C-FC34-EBC1-2B95-4BFE43E6F893}"/>
                  </a:ext>
                </a:extLst>
              </p:cNvPr>
              <p:cNvSpPr/>
              <p:nvPr/>
            </p:nvSpPr>
            <p:spPr>
              <a:xfrm>
                <a:off x="7985902" y="5797674"/>
                <a:ext cx="457200" cy="18288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FDE8CED-CEE7-ED5B-38AD-F68133E1ECED}"/>
                  </a:ext>
                </a:extLst>
              </p:cNvPr>
              <p:cNvSpPr/>
              <p:nvPr/>
            </p:nvSpPr>
            <p:spPr>
              <a:xfrm>
                <a:off x="8004952" y="5816725"/>
                <a:ext cx="402336" cy="13716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2DE524F-A405-C8BC-B0B7-5086A149A4BA}"/>
                </a:ext>
              </a:extLst>
            </p:cNvPr>
            <p:cNvSpPr/>
            <p:nvPr/>
          </p:nvSpPr>
          <p:spPr>
            <a:xfrm>
              <a:off x="8036729" y="6167643"/>
              <a:ext cx="137160" cy="1828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Content">
            <a:extLst>
              <a:ext uri="{FF2B5EF4-FFF2-40B4-BE49-F238E27FC236}">
                <a16:creationId xmlns:a16="http://schemas.microsoft.com/office/drawing/2014/main" id="{5D88F668-56BD-B96E-41FB-3394C61C7E96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9287997" y="3177421"/>
            <a:ext cx="1154034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Notes:</a:t>
            </a: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loremipsum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66DB42A9-4B86-6F8B-BEDD-59EC30A9EBE2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9287997" y="4192720"/>
            <a:ext cx="748475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Pictures:</a:t>
            </a: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</a:t>
            </a:r>
          </a:p>
        </p:txBody>
      </p:sp>
      <p:pic>
        <p:nvPicPr>
          <p:cNvPr id="21" name="Picture 2" descr="Minion Fire Hydrant in Milaca, Mn. Painted by the O'Brien family. | Fire  hydrant craft, Fire art, Street art">
            <a:extLst>
              <a:ext uri="{FF2B5EF4-FFF2-40B4-BE49-F238E27FC236}">
                <a16:creationId xmlns:a16="http://schemas.microsoft.com/office/drawing/2014/main" id="{55C002E1-DB3D-8A33-E273-C18CE80BE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398095" y="4549878"/>
            <a:ext cx="512010" cy="907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t-dantay\Documents\Placeholders\trash.png">
            <a:extLst>
              <a:ext uri="{FF2B5EF4-FFF2-40B4-BE49-F238E27FC236}">
                <a16:creationId xmlns:a16="http://schemas.microsoft.com/office/drawing/2014/main" id="{D61EC19C-2962-2312-6D0D-D0796968D26E}"/>
              </a:ext>
            </a:extLst>
          </p:cNvPr>
          <p:cNvPicPr>
            <a:picLocks noChangeAspect="1" noChangeArrowheads="1"/>
          </p:cNvPicPr>
          <p:nvPr>
            <p:custDataLst>
              <p:custData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4732" y="1422925"/>
            <a:ext cx="220006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t-dantay\Documents\First24\checkcircle1.png">
            <a:extLst>
              <a:ext uri="{FF2B5EF4-FFF2-40B4-BE49-F238E27FC236}">
                <a16:creationId xmlns:a16="http://schemas.microsoft.com/office/drawing/2014/main" id="{634D1C4B-0FDD-53F4-08C5-14E3E12D20B7}"/>
              </a:ext>
            </a:extLst>
          </p:cNvPr>
          <p:cNvPicPr>
            <a:picLocks noChangeAspect="1" noChangeArrowheads="1"/>
          </p:cNvPicPr>
          <p:nvPr>
            <p:custDataLst>
              <p:custData r:id="rId11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436" y="1125398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434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EE96D8-E3F0-2C02-91A8-6BEA8F437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901" y="1717587"/>
            <a:ext cx="5804198" cy="342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78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Media.StreetMap" Revision="1" Stencil="System.Storyboarding.Media" StencilVersion="0.1"/>
</Control>
</file>

<file path=customXml/item20.xml><?xml version="1.0" encoding="utf-8"?>
<Control xmlns="http://schemas.microsoft.com/VisualStudio/2011/storyboarding/control">
  <Id Name="System.Storyboarding.Media.StreetMap" Revision="1" Stencil="System.Storyboarding.Media" StencilVersion="0.1"/>
</Control>
</file>

<file path=customXml/item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Media.StreetMap" Revision="1" Stencil="System.Storyboarding.Media" StencilVersion="0.1"/>
</Control>
</file>

<file path=customXml/item24.xml><?xml version="1.0" encoding="utf-8"?>
<Control xmlns="http://schemas.microsoft.com/VisualStudio/2011/storyboarding/control">
  <Id Name="System.Storyboarding.Icons.TrashCan" Revision="1" Stencil="System.Storyboarding.Icons" StencilVersion="0.1"/>
</Control>
</file>

<file path=customXml/item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WindowsApps.WindowsAppsToggleOff" Revision="1" Stencil="System.Storyboarding.WindowsApps" StencilVersion="0.1"/>
</Control>
</file>

<file path=customXml/item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Icons.TrashCan" Revision="1" Stencil="System.Storyboarding.Icons" StencilVersion="0.1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WindowsApps.WindowsAppsToggleOff" Revision="1" Stencil="System.Storyboarding.WindowsApps" StencilVersion="0.1"/>
</Control>
</file>

<file path=customXml/item4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6.xml><?xml version="1.0" encoding="utf-8"?>
<Control xmlns="http://schemas.microsoft.com/VisualStudio/2011/storyboarding/control">
  <Id Name="System.Storyboarding.Icons.CheckCircle" Revision="1" Stencil="System.Storyboarding.Icons" StencilVersion="0.1"/>
</Control>
</file>

<file path=customXml/item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WindowsApps.WindowsAppsTileMediumSelected" Revision="1" Stencil="System.Storyboarding.WindowsApps" StencilVersion="0.1"/>
</Control>
</file>

<file path=customXml/item6.xml><?xml version="1.0" encoding="utf-8"?>
<Control xmlns="http://schemas.microsoft.com/VisualStudio/2011/storyboarding/control">
  <Id Name="System.Storyboarding.WindowsApps.WindowsAppsToggleOff" Revision="1" Stencil="System.Storyboarding.WindowsApps" StencilVersion="0.1"/>
</Control>
</file>

<file path=customXml/item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06A6A3E6-09ED-478C-9B79-B65A90F9774C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A2359398-41B0-4506-95EF-1BC25ECB4018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C2F955F2-6EA0-44B5-8198-31BA885D9C61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FD9D787B-52FD-4B81-8D65-A5CD0191FA83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5442371C-CD48-4E29-90FB-5C1FEB9D0665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789087FE-99E9-4989-BB8C-1D45EEC06B25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FA6BF856-9600-4AAF-BA3B-38FA06AC54D2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686C04EA-4863-4B23-A4C0-D52A8B929DEC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E849131D-5F7A-4B8E-8487-488CA4C121D2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4DA3BC5F-D003-443D-9C0B-62479941E54C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744F6601-11B2-462C-A97B-C1913EDCE7AA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AB170CEE-0700-451C-B3AE-05C637B6CED4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4AB0D00F-3B92-4E70-BB43-EB1E610A610E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6801FD38-AB91-4700-9E9C-76A712DDEEEE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E733E871-F8A5-4A48-9FF5-2B4B1342A2A9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7617E625-E850-433D-BDA7-FB397632C080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5001B9C3-1049-4A2B-A90B-98969D971378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78706C2A-9EBE-4C07-949B-135C17630544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FAAC5B4B-CF5A-4564-9F77-A2B830D000B8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053F9284-D76E-43E6-86D3-B5A095FC9353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AAFE1EB7-7331-4B8F-A940-2DB95352596D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69891D78-83F3-41FB-9B57-C84552D37EA5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1008DE71-8BAD-4365-8718-A84E38556316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F84CFDE3-75F8-48B2-9F0F-F6E5D5B6C08A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99B52217-38A3-41F9-8B79-9804C106B8F7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CCECB311-B10B-4C0B-8AB2-4EA6167B2416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AE08D369-EBB6-47E2-8561-9BE4E6111A20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944C2CCE-D284-495D-AEA6-E418A373EE61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B8D18D0D-9515-4960-9183-6A1786F55192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A6021625-D064-418C-8376-DB28BA6CBFAD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BEC29516-A330-4472-9728-FDF19028A762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3B204FAA-4917-42F2-A9CB-6F8A2A8028D1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F92A9AC2-C2F4-44E8-9DBA-684EAF590FA2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243230B7-D13E-4FD4-A8A1-12EE4F94F8B4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15342B47-1104-4050-BB47-267F76B2E65E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E0F82A00-A20B-4A19-9857-2378063E5011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AC7A2184-593E-43B9-B986-8C71FFA58989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652F8507-3386-456E-87CD-CF4C770FEE57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37935CDD-6B43-4B02-98E7-5EAA21AD0112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9754AD3F-7ECF-4766-8D36-7DA6BB32FB61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4101EABC-93CD-4437-A8AC-9BC9ACD38468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EC299A9A-482C-4C39-8E17-1CDAF78CFC53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D2BAF2E9-30A7-4855-AE7C-2F2059E2FE06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F09EF82C-1EFB-4D8E-A4D1-3AFEBCC89DF0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538F4C23-C086-4EF2-8314-DD5F27CE436F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20F904CD-B152-40CB-913B-8CDD163B6EAF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29C43C9E-E7A2-4B82-8FCF-BEDC2CDC241B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192545D5-B5C4-45C8-9449-F4D0BFC11736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EB1BA6E2-167F-4BFC-B0EE-B8A7759F6CF7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69F9AF1A-EA42-4B28-8591-C7EED5646AC8}">
  <ds:schemaRefs>
    <ds:schemaRef ds:uri="http://schemas.microsoft.com/VisualStudio/2011/storyboarding/control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385</Words>
  <Application>Microsoft Office PowerPoint</Application>
  <PresentationFormat>Breitbild</PresentationFormat>
  <Paragraphs>86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Office Theme</vt:lpstr>
      <vt:lpstr>Hydrant Reporting Service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Hydrant Reporting Service</dc:title>
  <dc:creator>Michael Kokonowskyj</dc:creator>
  <cp:lastModifiedBy>Sven Pohl</cp:lastModifiedBy>
  <cp:revision>2</cp:revision>
  <dcterms:created xsi:type="dcterms:W3CDTF">2022-09-01T09:55:12Z</dcterms:created>
  <dcterms:modified xsi:type="dcterms:W3CDTF">2022-09-06T08:36:14Z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