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"/>
  </p:sldMasterIdLst>
  <p:sldIdLst>
    <p:sldId id="256" r:id="rId52"/>
    <p:sldId id="257" r:id="rId53"/>
    <p:sldId id="259" r:id="rId54"/>
    <p:sldId id="261" r:id="rId55"/>
    <p:sldId id="263" r:id="rId56"/>
    <p:sldId id="258" r:id="rId5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4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DDFB-D78C-0EB4-C43D-7336C3B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751A-5733-99BB-1B87-47F1DFEC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8AAA-0573-8CF1-F497-9ED26EBD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618D-2789-D6B8-A8DC-62010EFC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3B6B-2EE6-98A7-36EF-A10DF6F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8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A0EB-0EB9-316B-1F8C-A73282A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2561-0AF8-64FF-470C-6CEC78D4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96DC-18A2-26DE-7C25-FE00F429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F88C-256D-A2A1-51FD-AB4EE16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B23F-E6D5-FCF7-BEED-749B9B62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09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F6169-4838-708E-4EE8-C2B99A6F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D8890-EEBE-CF7C-E581-D3EC0426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1434-FDC4-9164-7ED1-D8EBFECE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D175-5C36-9AD6-E068-02E8C7A9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D7A3-9E83-87A3-ED6B-9A52A8B6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381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48D3-B78A-E208-F049-7CEE3ABC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14B7-5933-D46B-6CA3-8F1339DF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F5A4-824C-3FCE-F9A9-536D8AD8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FD98-0CB1-B62F-C55E-CEEA045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F9E2-4A90-8D57-3D79-1326F7D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65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AC5-A73D-EC9B-BA9C-E921CA2D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2177-12EA-D371-731A-FE5714AF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8DC0-022A-C8FE-D256-080C94F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77D2-73BD-E50B-9D80-C15466D8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2E-4236-A160-F7D2-80A27476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D21-78BB-14D1-9430-63ACDBC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586D-B3A9-FB63-03B9-692A8CE60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E6E18-AF5A-53BF-67F7-F06F0AD8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DCD2-8ADB-3C4E-60AE-C5CB9EC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0333-E61E-A0DB-EF5D-44B6DE6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D295C-2390-ACB6-FCB0-5D43236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89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10-FB1A-713F-E0E9-7648B482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5AE-BCC7-1534-9D17-BBAE2E94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4AF9-4402-3F09-38B4-521CB247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3A596-94DF-CF2C-DD8B-3FE71F677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14B58-C32D-7C2D-1890-47412AB46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8CBD-6BA3-F474-4636-2AED9095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5A074-BABC-4126-3CDC-DCA99CE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9A238-C5C9-E210-4360-CF87B5E5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165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C55-97C6-94D8-6271-70C4DDC2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D66E7-22F8-7DD9-0921-EE97839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E3D-667E-1CA3-2624-379C5F3D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0DE5-DBC5-D7FD-5C29-EA9305D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7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170ED-CB94-84E0-170C-DABFF24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E14C-FFF9-2CB5-5416-AFCC4C87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1F1CB-2EDD-95E8-A2C3-8B5F4C3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7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8709-A6A4-B936-9701-DB58E599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00BD-3C8B-1D15-9AD7-D3AB12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1AF8-5C08-800C-00A3-35843BA2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5882-9AB9-D5A7-00AA-1353332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E7F8-9287-723B-4F82-FF2CD80F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3430-9867-6C65-DC9F-CBF0F3E6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83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897F-87A1-F258-1F89-FD3D96DC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24E02-9B95-E3CD-CB2A-E1EF2A48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EED9-BA4C-0757-D1F3-155B61871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79D1-5CFE-F646-4E49-E7A115E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1CF5-37DF-782A-4EF5-8D62BF1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699A-DB3F-F025-13CD-31E70915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3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B1FB6-F3EA-FEDD-5217-616E02F0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761-A8C4-77EA-F3A7-41FA91A7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C587-1714-2400-42B9-26ECD4337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A939-96A8-42F7-91A5-AF471BD73A9E}" type="datetimeFigureOut">
              <a:rPr lang="en-DE" smtClean="0"/>
              <a:t>01/09/2022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38A-3539-7A3D-E056-C5924245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6E3A-256F-D5BF-DDBE-690676C5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5573-2397-4494-8717-8B1BD3B4CD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21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8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0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9.xml"/><Relationship Id="rId20" Type="http://schemas.openxmlformats.org/officeDocument/2006/relationships/customXml" Target="../../customXml/item27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2.jpe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8.xml"/><Relationship Id="rId23" Type="http://schemas.openxmlformats.org/officeDocument/2006/relationships/image" Target="../media/image1.png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2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7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5.png"/><Relationship Id="rId17" Type="http://schemas.openxmlformats.org/officeDocument/2006/relationships/image" Target="../media/image10.emf"/><Relationship Id="rId2" Type="http://schemas.openxmlformats.org/officeDocument/2006/relationships/customXml" Target="../../customXml/item25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9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44.xml"/><Relationship Id="rId21" Type="http://schemas.openxmlformats.org/officeDocument/2006/relationships/image" Target="../media/image2.jpeg"/><Relationship Id="rId7" Type="http://schemas.openxmlformats.org/officeDocument/2006/relationships/customXml" Target="../../customXml/item4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46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50.xml"/><Relationship Id="rId5" Type="http://schemas.openxmlformats.org/officeDocument/2006/relationships/customXml" Target="../../customXml/item40.xml"/><Relationship Id="rId15" Type="http://schemas.openxmlformats.org/officeDocument/2006/relationships/image" Target="../media/image6.png"/><Relationship Id="rId23" Type="http://schemas.openxmlformats.org/officeDocument/2006/relationships/image" Target="../media/image12.png"/><Relationship Id="rId10" Type="http://schemas.openxmlformats.org/officeDocument/2006/relationships/customXml" Target="../../customXml/item49.xml"/><Relationship Id="rId19" Type="http://schemas.openxmlformats.org/officeDocument/2006/relationships/image" Target="../media/image10.emf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2.xml"/><Relationship Id="rId14" Type="http://schemas.openxmlformats.org/officeDocument/2006/relationships/image" Target="../media/image5.png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32E-5BD3-1F7E-7C09-0CE89017F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Hydrant Reporting Service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C54B-6F62-33DA-9C4F-02C353586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8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D66E1864-7124-06A2-EA19-C5EFA29D1DB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95312" y="175318"/>
            <a:ext cx="2992948" cy="6507364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B2BEB7-6576-86B5-19B1-F18677689910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BF61AA5-B093-A072-BEDF-59AC250DCDE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DB0EA8A1-7B57-5140-4634-6E9D11362F4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9DF23A10-E27F-2689-F0DA-F6CCF4EC0ED7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C1EA87-F285-59BF-B093-A97908A64E8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0096F3F7-BFBE-A6EA-F2A5-FD7AF18EE30E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1D8715C-8D6D-18F2-DC17-349E46AA2E1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AEDEA534-01BA-51C8-2FED-84373C58EBCE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792B400B-4A70-EB7A-16FA-EEC38269794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2005621E-95CF-B551-A806-3596261D622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147BA26A-FC05-8C43-945A-272089F725A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E366FAB6-8E60-015D-D4F9-F23AD7A44319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FA9B47-535F-9317-B10A-0644D059609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DEE34B-FD40-4E3F-EBC7-499146374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10DC2CA-AE61-A5FA-9F5F-33070D2147C4}"/>
              </a:ext>
            </a:extLst>
          </p:cNvPr>
          <p:cNvSpPr/>
          <p:nvPr/>
        </p:nvSpPr>
        <p:spPr>
          <a:xfrm>
            <a:off x="2081059" y="809310"/>
            <a:ext cx="2624726" cy="513188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1307ECF2-6B60-25B2-E031-697A12A45C0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60847" y="916808"/>
            <a:ext cx="12275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 Hydrant</a:t>
            </a:r>
          </a:p>
        </p:txBody>
      </p:sp>
      <p:grpSp>
        <p:nvGrpSpPr>
          <p:cNvPr id="20" name="ScrollbarVertical">
            <a:extLst>
              <a:ext uri="{FF2B5EF4-FFF2-40B4-BE49-F238E27FC236}">
                <a16:creationId xmlns:a16="http://schemas.microsoft.com/office/drawing/2014/main" id="{6DBB7C6A-765A-013D-7F9F-B9578F3F80F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494809" y="1316518"/>
            <a:ext cx="207119" cy="4129664"/>
            <a:chOff x="4496659" y="1543109"/>
            <a:chExt cx="147992" cy="3562291"/>
          </a:xfrm>
        </p:grpSpPr>
        <p:sp>
          <p:nvSpPr>
            <p:cNvPr id="21" name="Background">
              <a:extLst>
                <a:ext uri="{FF2B5EF4-FFF2-40B4-BE49-F238E27FC236}">
                  <a16:creationId xmlns:a16="http://schemas.microsoft.com/office/drawing/2014/main" id="{989882D6-708D-C209-D23C-B795B9B6E4D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" name="Slider">
              <a:extLst>
                <a:ext uri="{FF2B5EF4-FFF2-40B4-BE49-F238E27FC236}">
                  <a16:creationId xmlns:a16="http://schemas.microsoft.com/office/drawing/2014/main" id="{637DD044-B2C8-5B4F-C8F6-C783938A2BF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" name="UpArrow">
              <a:extLst>
                <a:ext uri="{FF2B5EF4-FFF2-40B4-BE49-F238E27FC236}">
                  <a16:creationId xmlns:a16="http://schemas.microsoft.com/office/drawing/2014/main" id="{07305B42-4028-46B3-85C0-0D471C41C69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3C3D1BDB-1DBF-926C-85EA-539EBDE04030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Content">
            <a:extLst>
              <a:ext uri="{FF2B5EF4-FFF2-40B4-BE49-F238E27FC236}">
                <a16:creationId xmlns:a16="http://schemas.microsoft.com/office/drawing/2014/main" id="{6CB62C6A-B2E5-0276-DCF2-DF50F38116B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846703" y="1854420"/>
            <a:ext cx="1106592" cy="41216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coordiantes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EC83D2E3-297D-76F1-1D36-AEFC0106FDB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331770" y="2843699"/>
            <a:ext cx="1918516" cy="228600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E2C9F04-7A2A-EBCA-A8F5-C99E088F71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Unterflur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Hydrant</a:t>
              </a: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FF661B73-7488-D814-C35F-01C9143E36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E8D1558E-BC1D-8563-7B1B-B02C33F9814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291921" y="1557223"/>
            <a:ext cx="7576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Position: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4346B92A-DA7E-2CA9-5468-DFC94933AF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288215" y="2580617"/>
            <a:ext cx="533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108BE62-C94B-1576-5909-720D703C98A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331769" y="4022833"/>
            <a:ext cx="1878667" cy="1387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F5F9616D-DEC5-69DB-EB1B-D4D3FA8D352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286812" y="3723666"/>
            <a:ext cx="6210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</p:txBody>
      </p:sp>
      <p:grpSp>
        <p:nvGrpSpPr>
          <p:cNvPr id="57" name="WindowsPhone">
            <a:extLst>
              <a:ext uri="{FF2B5EF4-FFF2-40B4-BE49-F238E27FC236}">
                <a16:creationId xmlns:a16="http://schemas.microsoft.com/office/drawing/2014/main" id="{D0537687-30AD-D6BB-F59E-4A0F6C7CF449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203324" y="175318"/>
            <a:ext cx="2992948" cy="6507364"/>
            <a:chOff x="2839503" y="1"/>
            <a:chExt cx="3464995" cy="68579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76FB30-3D8B-9753-7155-63C8ABEEC2AC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B349ED4-4722-792C-848F-4C6A2FC0DF1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62" name="Rounded Rectangle 6">
                  <a:extLst>
                    <a:ext uri="{FF2B5EF4-FFF2-40B4-BE49-F238E27FC236}">
                      <a16:creationId xmlns:a16="http://schemas.microsoft.com/office/drawing/2014/main" id="{C3C81EEE-2C60-EC16-1D15-32FC126791B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Rounded Rectangle 7">
                  <a:extLst>
                    <a:ext uri="{FF2B5EF4-FFF2-40B4-BE49-F238E27FC236}">
                      <a16:creationId xmlns:a16="http://schemas.microsoft.com/office/drawing/2014/main" id="{57921653-0EA3-A90C-91EE-BCE07C69513D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56D12E-3C0A-C020-E976-D8FD00DFCB3D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Left Arrow 9">
                  <a:extLst>
                    <a:ext uri="{FF2B5EF4-FFF2-40B4-BE49-F238E27FC236}">
                      <a16:creationId xmlns:a16="http://schemas.microsoft.com/office/drawing/2014/main" id="{739B9970-DE4D-A540-F4C3-48B33A630518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4190E31-AECA-97B7-7C95-43E207F4607C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68" name="Flowchart: Stored Data 67">
                    <a:extLst>
                      <a:ext uri="{FF2B5EF4-FFF2-40B4-BE49-F238E27FC236}">
                        <a16:creationId xmlns:a16="http://schemas.microsoft.com/office/drawing/2014/main" id="{3D818B84-A7A3-3DEC-8F12-8234A40C868E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Flowchart: Stored Data 68">
                    <a:extLst>
                      <a:ext uri="{FF2B5EF4-FFF2-40B4-BE49-F238E27FC236}">
                        <a16:creationId xmlns:a16="http://schemas.microsoft.com/office/drawing/2014/main" id="{E64DCF45-AE6B-9DA6-347E-B5CA29384478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Flowchart: Stored Data 69">
                    <a:extLst>
                      <a:ext uri="{FF2B5EF4-FFF2-40B4-BE49-F238E27FC236}">
                        <a16:creationId xmlns:a16="http://schemas.microsoft.com/office/drawing/2014/main" id="{CC5C8CA6-1427-8A7A-A97D-4B5F80E90EA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Flowchart: Stored Data 70">
                    <a:extLst>
                      <a:ext uri="{FF2B5EF4-FFF2-40B4-BE49-F238E27FC236}">
                        <a16:creationId xmlns:a16="http://schemas.microsoft.com/office/drawing/2014/main" id="{F107C458-120A-9352-095D-4BDB5D02262E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7" name="Rounded Rectangle 11">
                  <a:extLst>
                    <a:ext uri="{FF2B5EF4-FFF2-40B4-BE49-F238E27FC236}">
                      <a16:creationId xmlns:a16="http://schemas.microsoft.com/office/drawing/2014/main" id="{BE161C85-1529-BBFB-7CD8-D19C8727275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D7F4256-FEC6-D298-C9D6-41F2D7B7ECC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5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295F367-BD70-FC0A-4E35-EAF9FE673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6F9914D-E61B-97F7-1DB9-AFB8859C2905}"/>
              </a:ext>
            </a:extLst>
          </p:cNvPr>
          <p:cNvSpPr/>
          <p:nvPr/>
        </p:nvSpPr>
        <p:spPr>
          <a:xfrm>
            <a:off x="5389071" y="809310"/>
            <a:ext cx="2624726" cy="513188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2B8B8128-B4A8-872F-BEFD-431A30341AD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968859" y="916808"/>
            <a:ext cx="12275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 Hydrant</a:t>
            </a:r>
          </a:p>
        </p:txBody>
      </p:sp>
      <p:grpSp>
        <p:nvGrpSpPr>
          <p:cNvPr id="74" name="ScrollbarVertical">
            <a:extLst>
              <a:ext uri="{FF2B5EF4-FFF2-40B4-BE49-F238E27FC236}">
                <a16:creationId xmlns:a16="http://schemas.microsoft.com/office/drawing/2014/main" id="{9C5E9178-BFD8-3673-8F4D-F52BDAC131C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802821" y="1316518"/>
            <a:ext cx="207119" cy="4129664"/>
            <a:chOff x="4496659" y="1543109"/>
            <a:chExt cx="147992" cy="3562291"/>
          </a:xfrm>
        </p:grpSpPr>
        <p:sp>
          <p:nvSpPr>
            <p:cNvPr id="75" name="Background">
              <a:extLst>
                <a:ext uri="{FF2B5EF4-FFF2-40B4-BE49-F238E27FC236}">
                  <a16:creationId xmlns:a16="http://schemas.microsoft.com/office/drawing/2014/main" id="{7F1B1C75-F922-7A75-4AC4-0B768816D6B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>
              <a:extLst>
                <a:ext uri="{FF2B5EF4-FFF2-40B4-BE49-F238E27FC236}">
                  <a16:creationId xmlns:a16="http://schemas.microsoft.com/office/drawing/2014/main" id="{7103A6DA-EB91-9834-B681-8FD1F4F6E6AC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UpArrow">
              <a:extLst>
                <a:ext uri="{FF2B5EF4-FFF2-40B4-BE49-F238E27FC236}">
                  <a16:creationId xmlns:a16="http://schemas.microsoft.com/office/drawing/2014/main" id="{85131452-C543-3C19-DEB7-1F8B698A08B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>
              <a:extLst>
                <a:ext uri="{FF2B5EF4-FFF2-40B4-BE49-F238E27FC236}">
                  <a16:creationId xmlns:a16="http://schemas.microsoft.com/office/drawing/2014/main" id="{AE612E7B-EF63-3DB9-349D-DA457F7D93D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Content">
            <a:extLst>
              <a:ext uri="{FF2B5EF4-FFF2-40B4-BE49-F238E27FC236}">
                <a16:creationId xmlns:a16="http://schemas.microsoft.com/office/drawing/2014/main" id="{63C503B4-05F1-FF27-4228-6B1AE87E940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747976" y="1482347"/>
            <a:ext cx="1878667" cy="6939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B1E7A45-CC2D-3E07-BF0D-CF979C29F43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042915" y="257694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picture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6A5DD2B7-4A0C-1890-A155-65B7164F228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699440" y="2240827"/>
            <a:ext cx="7148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405CB315-F876-7B05-CD81-398C02005D7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639933" y="3013448"/>
            <a:ext cx="2005356" cy="1107904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C2938B5E-E57D-9544-D4F5-AF4485B4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7103" y="3115492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trash.png">
            <a:extLst>
              <a:ext uri="{FF2B5EF4-FFF2-40B4-BE49-F238E27FC236}">
                <a16:creationId xmlns:a16="http://schemas.microsoft.com/office/drawing/2014/main" id="{7F18823C-0B40-A1EE-374A-FCDB3AE18C19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63" y="3049940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Content">
            <a:extLst>
              <a:ext uri="{FF2B5EF4-FFF2-40B4-BE49-F238E27FC236}">
                <a16:creationId xmlns:a16="http://schemas.microsoft.com/office/drawing/2014/main" id="{44C29411-139A-5422-34B8-0A366315C823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095817" y="45561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AE45D7-BACD-F4C7-3D52-B411CCBE5DAF}"/>
              </a:ext>
            </a:extLst>
          </p:cNvPr>
          <p:cNvSpPr txBox="1"/>
          <p:nvPr/>
        </p:nvSpPr>
        <p:spPr>
          <a:xfrm>
            <a:off x="8467947" y="175318"/>
            <a:ext cx="36241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MVP 1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Login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Fixed Header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One Button to get the geo location, which than show the coordinates as </a:t>
            </a:r>
            <a:r>
              <a:rPr lang="en-US" dirty="0" err="1"/>
              <a:t>lat</a:t>
            </a:r>
            <a:r>
              <a:rPr lang="en-US" dirty="0"/>
              <a:t>-long-(alt)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Dropdown to select the hydrant type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Staus</a:t>
            </a:r>
            <a:r>
              <a:rPr lang="en-US" dirty="0"/>
              <a:t> toggle to show if everything is fine or not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Textfield</a:t>
            </a:r>
            <a:r>
              <a:rPr lang="en-US" dirty="0"/>
              <a:t> to enter some optional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picture button which starts the camera to make some picture and/or add some from the gallery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Show selected pictures in app, and provide a way to remove them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Submit button to send the data to the cloud backend</a:t>
            </a:r>
          </a:p>
          <a:p>
            <a:pPr marL="285750" indent="-285750">
              <a:buFontTx/>
              <a:buChar char="-"/>
            </a:pPr>
            <a:endParaRPr lang="en-DE" dirty="0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BDEE2A98-5A00-895B-AD94-A8B6317AB81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934311" y="2312498"/>
            <a:ext cx="12586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{Lat – long - alt}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5B75E401-E9F1-2257-EC02-F3B978D49E26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288215" y="3162076"/>
            <a:ext cx="631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EB4A20-2FFE-5BA2-CE55-97015152EC49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3057643" y="3392908"/>
            <a:ext cx="459155" cy="186689"/>
            <a:chOff x="8034773" y="6167643"/>
            <a:chExt cx="459156" cy="18668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4A1EB-261E-91E9-1A3A-233D6F85778E}"/>
                </a:ext>
              </a:extLst>
            </p:cNvPr>
            <p:cNvGrpSpPr/>
            <p:nvPr/>
          </p:nvGrpSpPr>
          <p:grpSpPr>
            <a:xfrm>
              <a:off x="8034773" y="6171452"/>
              <a:ext cx="459156" cy="182880"/>
              <a:chOff x="7983946" y="5797674"/>
              <a:chExt cx="459156" cy="18288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CD3C4A3-9BB9-A95B-70A9-BF1284254C1A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0C6D83F-3FCD-9C7B-CF18-19AB45F558F0}"/>
                  </a:ext>
                </a:extLst>
              </p:cNvPr>
              <p:cNvSpPr/>
              <p:nvPr/>
            </p:nvSpPr>
            <p:spPr>
              <a:xfrm>
                <a:off x="7983946" y="5815858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4FE02-66DE-B27D-14C6-84AA5DA69884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1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user web page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err="1"/>
              <a:t>baseUrl</a:t>
            </a:r>
            <a:r>
              <a:rPr lang="en-US" dirty="0"/>
              <a:t>}/{country}/{state}/{city}</a:t>
            </a:r>
            <a:endParaRPr lang="en-DE" dirty="0"/>
          </a:p>
          <a:p>
            <a:r>
              <a:rPr lang="en-US" dirty="0"/>
              <a:t>-   No login necessary</a:t>
            </a:r>
          </a:p>
          <a:p>
            <a:r>
              <a:rPr lang="en-US" dirty="0"/>
              <a:t>-   Shows all approved (will be done by an admin) hydrants for one 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 will be centered at the beginning around the city center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available hydrants will be shown as custom pois on the map, cloud backend will provide it as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6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user web page</a:t>
            </a:r>
          </a:p>
          <a:p>
            <a:endParaRPr lang="en-US" dirty="0"/>
          </a:p>
          <a:p>
            <a:r>
              <a:rPr lang="en-US" dirty="0"/>
              <a:t>Selecting a poi will show some details on a side pane</a:t>
            </a:r>
          </a:p>
          <a:p>
            <a:endParaRPr lang="en-US" dirty="0"/>
          </a:p>
          <a:p>
            <a:r>
              <a:rPr lang="en-US" dirty="0"/>
              <a:t>all data will come from the backend</a:t>
            </a:r>
          </a:p>
          <a:p>
            <a:endParaRPr lang="en-US" dirty="0"/>
          </a:p>
          <a:p>
            <a:r>
              <a:rPr lang="en-US" dirty="0"/>
              <a:t>Pictures will be shown as small gallery. Selecting one will open a bigger view where </a:t>
            </a:r>
          </a:p>
          <a:p>
            <a:endParaRPr lang="en-DE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B29CD-4806-8FBC-3925-F7240ED8210D}"/>
              </a:ext>
            </a:extLst>
          </p:cNvPr>
          <p:cNvSpPr/>
          <p:nvPr/>
        </p:nvSpPr>
        <p:spPr>
          <a:xfrm>
            <a:off x="5538937" y="1868197"/>
            <a:ext cx="366763" cy="357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le">
            <a:extLst>
              <a:ext uri="{FF2B5EF4-FFF2-40B4-BE49-F238E27FC236}">
                <a16:creationId xmlns:a16="http://schemas.microsoft.com/office/drawing/2014/main" id="{94CF5359-D930-40C1-034E-B96CE43AE5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126244" y="1062036"/>
            <a:ext cx="2440929" cy="50239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362D4209-E0E2-85CD-8662-A060D44876A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287997" y="1125398"/>
            <a:ext cx="121539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Street nr,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Zip code city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D9518AD-F34C-2A58-8B9D-3F0F88C96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287997" y="1840221"/>
            <a:ext cx="103586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Geolocation: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F20167C2-70AB-801B-948C-F7C633EF4FE2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9287997" y="2535910"/>
            <a:ext cx="631776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D41409-0B58-0D01-AA70-B4207560DE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529913" y="2742647"/>
            <a:ext cx="457199" cy="186689"/>
            <a:chOff x="8036729" y="6167643"/>
            <a:chExt cx="457200" cy="186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EACD0F-E909-DF45-0712-A00F3924B0CB}"/>
                </a:ext>
              </a:extLst>
            </p:cNvPr>
            <p:cNvGrpSpPr/>
            <p:nvPr/>
          </p:nvGrpSpPr>
          <p:grpSpPr>
            <a:xfrm>
              <a:off x="8036729" y="6171452"/>
              <a:ext cx="457200" cy="182880"/>
              <a:chOff x="7985902" y="5797674"/>
              <a:chExt cx="457200" cy="182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B49E6C-FC34-EBC1-2B95-4BFE43E6F893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DE8CED-CEE7-ED5B-38AD-F68133E1ECED}"/>
                  </a:ext>
                </a:extLst>
              </p:cNvPr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DE524F-A405-C8BC-B0B7-5086A149A4BA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D88F668-56BD-B96E-41FB-3394C61C7E9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9287997" y="3177421"/>
            <a:ext cx="115403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loremipsum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6DB42A9-4B86-6F8B-BEDD-59EC30A9EBE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287997" y="4192720"/>
            <a:ext cx="74847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pic>
        <p:nvPicPr>
          <p:cNvPr id="21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55C002E1-DB3D-8A33-E273-C18CE80B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8095" y="4549878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3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Administratos</a:t>
            </a:r>
            <a:r>
              <a:rPr lang="en-US" dirty="0"/>
              <a:t> view</a:t>
            </a:r>
          </a:p>
          <a:p>
            <a:endParaRPr lang="en-US" dirty="0"/>
          </a:p>
          <a:p>
            <a:r>
              <a:rPr lang="en-US" dirty="0"/>
              <a:t>Login necessary, using a azure b2c</a:t>
            </a:r>
          </a:p>
          <a:p>
            <a:endParaRPr lang="en-US" dirty="0"/>
          </a:p>
          <a:p>
            <a:r>
              <a:rPr lang="en-US" dirty="0"/>
              <a:t>in the future “admins” will be assigned to a city for which they can edit the hydrant data</a:t>
            </a:r>
          </a:p>
          <a:p>
            <a:endParaRPr lang="en-US" dirty="0"/>
          </a:p>
          <a:p>
            <a:r>
              <a:rPr lang="en-US" dirty="0"/>
              <a:t>At the beginning view will be similar to default user. With some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admins will see all hydrant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details view they can “approve” and “delete” hydrants with two buttons at the top of the details panel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B29CD-4806-8FBC-3925-F7240ED8210D}"/>
              </a:ext>
            </a:extLst>
          </p:cNvPr>
          <p:cNvSpPr/>
          <p:nvPr/>
        </p:nvSpPr>
        <p:spPr>
          <a:xfrm>
            <a:off x="5538937" y="1868197"/>
            <a:ext cx="366763" cy="357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le">
            <a:extLst>
              <a:ext uri="{FF2B5EF4-FFF2-40B4-BE49-F238E27FC236}">
                <a16:creationId xmlns:a16="http://schemas.microsoft.com/office/drawing/2014/main" id="{94CF5359-D930-40C1-034E-B96CE43AE5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126244" y="1062036"/>
            <a:ext cx="2440929" cy="50239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362D4209-E0E2-85CD-8662-A060D44876A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287997" y="1125398"/>
            <a:ext cx="121539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Street nr,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Zip code city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D9518AD-F34C-2A58-8B9D-3F0F88C96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287997" y="1840221"/>
            <a:ext cx="103586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Geolocation: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F20167C2-70AB-801B-948C-F7C633EF4FE2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9287997" y="2535910"/>
            <a:ext cx="631776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D41409-0B58-0D01-AA70-B4207560DE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529913" y="2742647"/>
            <a:ext cx="457199" cy="186689"/>
            <a:chOff x="8036729" y="6167643"/>
            <a:chExt cx="457200" cy="186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EACD0F-E909-DF45-0712-A00F3924B0CB}"/>
                </a:ext>
              </a:extLst>
            </p:cNvPr>
            <p:cNvGrpSpPr/>
            <p:nvPr/>
          </p:nvGrpSpPr>
          <p:grpSpPr>
            <a:xfrm>
              <a:off x="8036729" y="6171452"/>
              <a:ext cx="457200" cy="182880"/>
              <a:chOff x="7985902" y="5797674"/>
              <a:chExt cx="457200" cy="182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B49E6C-FC34-EBC1-2B95-4BFE43E6F893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DE8CED-CEE7-ED5B-38AD-F68133E1ECED}"/>
                  </a:ext>
                </a:extLst>
              </p:cNvPr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DE524F-A405-C8BC-B0B7-5086A149A4BA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D88F668-56BD-B96E-41FB-3394C61C7E9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9287997" y="3177421"/>
            <a:ext cx="115403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loremipsum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6DB42A9-4B86-6F8B-BEDD-59EC30A9EBE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287997" y="4192720"/>
            <a:ext cx="74847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pic>
        <p:nvPicPr>
          <p:cNvPr id="21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55C002E1-DB3D-8A33-E273-C18CE80B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8095" y="4549878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t-dantay\Documents\Placeholders\trash.png">
            <a:extLst>
              <a:ext uri="{FF2B5EF4-FFF2-40B4-BE49-F238E27FC236}">
                <a16:creationId xmlns:a16="http://schemas.microsoft.com/office/drawing/2014/main" id="{D61EC19C-2962-2312-6D0D-D0796968D26E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732" y="1422925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t-dantay\Documents\First24\checkcircle1.png">
            <a:extLst>
              <a:ext uri="{FF2B5EF4-FFF2-40B4-BE49-F238E27FC236}">
                <a16:creationId xmlns:a16="http://schemas.microsoft.com/office/drawing/2014/main" id="{634D1C4B-0FDD-53F4-08C5-14E3E12D20B7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36" y="11253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E96D8-E3F0-2C02-91A8-6BEA8F43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1" y="1717587"/>
            <a:ext cx="5804198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FAAC5B4B-CF5A-4564-9F77-A2B830D000B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E08D369-EBB6-47E2-8561-9BE4E6111A2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6A6A3E6-09ED-478C-9B79-B65A90F9774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DA3BC5F-D003-443D-9C0B-62479941E54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B204FAA-4917-42F2-A9CB-6F8A2A8028D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9F9AF1A-EA42-4B28-8591-C7EED5646AC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AFE1EB7-7331-4B8F-A940-2DB95352596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9EF82C-1EFB-4D8E-A4D1-3AFEBCC89DF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44F6601-11B2-462C-A97B-C1913EDCE7A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2A9AC2-C2F4-44E8-9DBA-684EAF590FA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B1BA6E2-167F-4BFC-B0EE-B8A7759F6C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BAF2E9-30A7-4855-AE7C-2F2059E2FE0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001B9C3-1049-4A2B-A90B-98969D97137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C7A2184-593E-43B9-B986-8C71FFA5898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359398-41B0-4506-95EF-1BC25ECB401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891D78-83F3-41FB-9B57-C84552D37EA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B170CEE-0700-451C-B3AE-05C637B6CED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AB0D00F-3B92-4E70-BB43-EB1E610A610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5342B47-1104-4050-BB47-267F76B2E65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2F955F2-6EA0-44B5-8198-31BA885D9C6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84CFDE3-75F8-48B2-9F0F-F6E5D5B6C08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0F904CD-B152-40CB-913B-8CDD163B6E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49131D-5F7A-4B8E-8487-488CA4C121D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D9D787B-52FD-4B81-8D65-A5CD0191FA8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4C2CCE-D284-495D-AEA6-E418A373EE6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008DE71-8BAD-4365-8718-A84E3855631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801FD38-AB91-4700-9E9C-76A712DDEEE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52F8507-3386-456E-87CD-CF4C770FEE5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442371C-CD48-4E29-90FB-5C1FEB9D066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9B52217-38A3-41F9-8B79-9804C106B8F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43230B7-D13E-4FD4-A8A1-12EE4F94F8B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733E871-F8A5-4A48-9FF5-2B4B1342A2A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0F82A00-A20B-4A19-9857-2378063E501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6021625-D064-418C-8376-DB28BA6CBFA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38F4C23-C086-4EF2-8314-DD5F27CE436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8706C2A-9EBE-4C07-949B-135C1763054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7935CDD-6B43-4B02-98E7-5EAA21AD011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89087FE-99E9-4989-BB8C-1D45EEC06B2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8D18D0D-9515-4960-9183-6A1786F5519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9C43C9E-E7A2-4B82-8FCF-BEDC2CDC241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617E625-E850-433D-BDA7-FB397632C08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754AD3F-7ECF-4766-8D36-7DA6BB32FB6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A6BF856-9600-4AAF-BA3B-38FA06AC54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CECB311-B10B-4C0B-8AB2-4EA6167B241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2545D5-B5C4-45C8-9449-F4D0BFC1173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101EABC-93CD-4437-A8AC-9BC9ACD3846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53F9284-D76E-43E6-86D3-B5A095FC935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C299A9A-482C-4C39-8E17-1CDAF78CFC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86C04EA-4863-4B23-A4C0-D52A8B929DE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EC29516-A330-4472-9728-FDF19028A76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383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Hydrant Reporting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Hydrant Reporting Service</dc:title>
  <dc:creator>Michael Kokonowskyj</dc:creator>
  <cp:lastModifiedBy>Michael Kokonowskyj</cp:lastModifiedBy>
  <cp:revision>1</cp:revision>
  <dcterms:created xsi:type="dcterms:W3CDTF">2022-09-01T09:55:12Z</dcterms:created>
  <dcterms:modified xsi:type="dcterms:W3CDTF">2022-09-01T12:20:27Z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