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AD859-5140-478A-ACC8-034EC0759097}" v="6" dt="2025-02-27T18:08:48.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8" y="4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TEJA" userId="daceba07613b3735" providerId="LiveId" clId="{AE2AD859-5140-478A-ACC8-034EC0759097}"/>
    <pc:docChg chg="undo custSel modSld">
      <pc:chgData name="SAI TEJA" userId="daceba07613b3735" providerId="LiveId" clId="{AE2AD859-5140-478A-ACC8-034EC0759097}" dt="2025-02-27T18:09:26.018" v="855" actId="13926"/>
      <pc:docMkLst>
        <pc:docMk/>
      </pc:docMkLst>
      <pc:sldChg chg="modSp mod">
        <pc:chgData name="SAI TEJA" userId="daceba07613b3735" providerId="LiveId" clId="{AE2AD859-5140-478A-ACC8-034EC0759097}" dt="2025-02-27T13:54:07.449" v="436" actId="20577"/>
        <pc:sldMkLst>
          <pc:docMk/>
          <pc:sldMk cId="953325580" sldId="256"/>
        </pc:sldMkLst>
        <pc:spChg chg="mod">
          <ac:chgData name="SAI TEJA" userId="daceba07613b3735" providerId="LiveId" clId="{AE2AD859-5140-478A-ACC8-034EC0759097}" dt="2025-02-27T13:46:44.851" v="60" actId="20577"/>
          <ac:spMkLst>
            <pc:docMk/>
            <pc:sldMk cId="953325580" sldId="256"/>
            <ac:spMk id="2" creationId="{A8A11E26-4C38-41A6-9857-11032CEECD80}"/>
          </ac:spMkLst>
        </pc:spChg>
        <pc:spChg chg="mod">
          <ac:chgData name="SAI TEJA" userId="daceba07613b3735" providerId="LiveId" clId="{AE2AD859-5140-478A-ACC8-034EC0759097}" dt="2025-02-27T13:54:07.449" v="436" actId="20577"/>
          <ac:spMkLst>
            <pc:docMk/>
            <pc:sldMk cId="953325580" sldId="256"/>
            <ac:spMk id="4" creationId="{00000000-0000-0000-0000-000000000000}"/>
          </ac:spMkLst>
        </pc:spChg>
      </pc:sldChg>
      <pc:sldChg chg="modSp mod">
        <pc:chgData name="SAI TEJA" userId="daceba07613b3735" providerId="LiveId" clId="{AE2AD859-5140-478A-ACC8-034EC0759097}" dt="2025-02-27T13:56:56.612" v="477"/>
        <pc:sldMkLst>
          <pc:docMk/>
          <pc:sldMk cId="1186421160" sldId="262"/>
        </pc:sldMkLst>
        <pc:spChg chg="mod">
          <ac:chgData name="SAI TEJA" userId="daceba07613b3735" providerId="LiveId" clId="{AE2AD859-5140-478A-ACC8-034EC0759097}" dt="2025-02-27T13:56:56.612" v="477"/>
          <ac:spMkLst>
            <pc:docMk/>
            <pc:sldMk cId="1186421160" sldId="262"/>
            <ac:spMk id="2" creationId="{8FEE4A9C-3F57-7DA7-91FD-715C3FB47F93}"/>
          </ac:spMkLst>
        </pc:spChg>
      </pc:sldChg>
      <pc:sldChg chg="modSp mod">
        <pc:chgData name="SAI TEJA" userId="daceba07613b3735" providerId="LiveId" clId="{AE2AD859-5140-478A-ACC8-034EC0759097}" dt="2025-02-27T14:15:13.782" v="644" actId="403"/>
        <pc:sldMkLst>
          <pc:docMk/>
          <pc:sldMk cId="3210358481" sldId="263"/>
        </pc:sldMkLst>
        <pc:spChg chg="mod">
          <ac:chgData name="SAI TEJA" userId="daceba07613b3735" providerId="LiveId" clId="{AE2AD859-5140-478A-ACC8-034EC0759097}" dt="2025-02-27T14:15:13.782" v="644" actId="403"/>
          <ac:spMkLst>
            <pc:docMk/>
            <pc:sldMk cId="3210358481" sldId="263"/>
            <ac:spMk id="2" creationId="{E041FD9D-DF07-9C37-1E61-1D920E0EF1D4}"/>
          </ac:spMkLst>
        </pc:spChg>
        <pc:spChg chg="mod">
          <ac:chgData name="SAI TEJA" userId="daceba07613b3735" providerId="LiveId" clId="{AE2AD859-5140-478A-ACC8-034EC0759097}" dt="2025-02-27T13:57:38.045" v="478" actId="1076"/>
          <ac:spMkLst>
            <pc:docMk/>
            <pc:sldMk cId="3210358481" sldId="263"/>
            <ac:spMk id="5" creationId="{8FBA75B4-2DD5-42EB-9397-F36BFB8BA723}"/>
          </ac:spMkLst>
        </pc:spChg>
      </pc:sldChg>
      <pc:sldChg chg="modSp mod">
        <pc:chgData name="SAI TEJA" userId="daceba07613b3735" providerId="LiveId" clId="{AE2AD859-5140-478A-ACC8-034EC0759097}" dt="2025-02-27T14:10:59.734" v="571" actId="12"/>
        <pc:sldMkLst>
          <pc:docMk/>
          <pc:sldMk cId="3202024527" sldId="265"/>
        </pc:sldMkLst>
        <pc:spChg chg="mod">
          <ac:chgData name="SAI TEJA" userId="daceba07613b3735" providerId="LiveId" clId="{AE2AD859-5140-478A-ACC8-034EC0759097}" dt="2025-02-27T14:10:59.734" v="571" actId="12"/>
          <ac:spMkLst>
            <pc:docMk/>
            <pc:sldMk cId="3202024527" sldId="265"/>
            <ac:spMk id="2" creationId="{C4FFAF3C-BA60-9181-132C-C36C403AAEA7}"/>
          </ac:spMkLst>
        </pc:spChg>
      </pc:sldChg>
      <pc:sldChg chg="modSp mod">
        <pc:chgData name="SAI TEJA" userId="daceba07613b3735" providerId="LiveId" clId="{AE2AD859-5140-478A-ACC8-034EC0759097}" dt="2025-02-27T18:06:10.786" v="802" actId="403"/>
        <pc:sldMkLst>
          <pc:docMk/>
          <pc:sldMk cId="614882681" sldId="2146847055"/>
        </pc:sldMkLst>
        <pc:spChg chg="mod">
          <ac:chgData name="SAI TEJA" userId="daceba07613b3735" providerId="LiveId" clId="{AE2AD859-5140-478A-ACC8-034EC0759097}" dt="2025-02-27T18:06:10.786" v="802" actId="403"/>
          <ac:spMkLst>
            <pc:docMk/>
            <pc:sldMk cId="614882681" sldId="2146847055"/>
            <ac:spMk id="3" creationId="{A6638FD1-D00E-E75B-705C-564F06D93D7B}"/>
          </ac:spMkLst>
        </pc:spChg>
      </pc:sldChg>
      <pc:sldChg chg="modSp mod">
        <pc:chgData name="SAI TEJA" userId="daceba07613b3735" providerId="LiveId" clId="{AE2AD859-5140-478A-ACC8-034EC0759097}" dt="2025-02-27T14:14:27.226" v="612" actId="12"/>
        <pc:sldMkLst>
          <pc:docMk/>
          <pc:sldMk cId="3819043843" sldId="2146847057"/>
        </pc:sldMkLst>
        <pc:spChg chg="mod">
          <ac:chgData name="SAI TEJA" userId="daceba07613b3735" providerId="LiveId" clId="{AE2AD859-5140-478A-ACC8-034EC0759097}" dt="2025-02-27T14:14:27.226" v="612" actId="12"/>
          <ac:spMkLst>
            <pc:docMk/>
            <pc:sldMk cId="3819043843" sldId="2146847057"/>
            <ac:spMk id="3" creationId="{AB679E23-F86A-AFA9-FE9C-7F5A518E8198}"/>
          </ac:spMkLst>
        </pc:spChg>
      </pc:sldChg>
      <pc:sldChg chg="addSp delSp modSp mod">
        <pc:chgData name="SAI TEJA" userId="daceba07613b3735" providerId="LiveId" clId="{AE2AD859-5140-478A-ACC8-034EC0759097}" dt="2025-02-27T17:59:05.529" v="718" actId="1076"/>
        <pc:sldMkLst>
          <pc:docMk/>
          <pc:sldMk cId="2083715239" sldId="2146847060"/>
        </pc:sldMkLst>
        <pc:spChg chg="del mod">
          <ac:chgData name="SAI TEJA" userId="daceba07613b3735" providerId="LiveId" clId="{AE2AD859-5140-478A-ACC8-034EC0759097}" dt="2025-02-27T17:54:39.414" v="680" actId="931"/>
          <ac:spMkLst>
            <pc:docMk/>
            <pc:sldMk cId="2083715239" sldId="2146847060"/>
            <ac:spMk id="3" creationId="{805D7125-AC62-752D-6E68-9EB88BCC631C}"/>
          </ac:spMkLst>
        </pc:spChg>
        <pc:picChg chg="add mod">
          <ac:chgData name="SAI TEJA" userId="daceba07613b3735" providerId="LiveId" clId="{AE2AD859-5140-478A-ACC8-034EC0759097}" dt="2025-02-27T17:57:49.283" v="702" actId="14100"/>
          <ac:picMkLst>
            <pc:docMk/>
            <pc:sldMk cId="2083715239" sldId="2146847060"/>
            <ac:picMk id="5" creationId="{277F3FDB-76CF-4BF3-31E9-B46108A2E6ED}"/>
          </ac:picMkLst>
        </pc:picChg>
        <pc:picChg chg="add mod">
          <ac:chgData name="SAI TEJA" userId="daceba07613b3735" providerId="LiveId" clId="{AE2AD859-5140-478A-ACC8-034EC0759097}" dt="2025-02-27T17:59:05.529" v="718" actId="1076"/>
          <ac:picMkLst>
            <pc:docMk/>
            <pc:sldMk cId="2083715239" sldId="2146847060"/>
            <ac:picMk id="7" creationId="{CD8436BE-4278-5639-15BA-E503562A0D38}"/>
          </ac:picMkLst>
        </pc:picChg>
        <pc:picChg chg="add mod">
          <ac:chgData name="SAI TEJA" userId="daceba07613b3735" providerId="LiveId" clId="{AE2AD859-5140-478A-ACC8-034EC0759097}" dt="2025-02-27T17:58:53.223" v="716" actId="1076"/>
          <ac:picMkLst>
            <pc:docMk/>
            <pc:sldMk cId="2083715239" sldId="2146847060"/>
            <ac:picMk id="9" creationId="{F538C10A-50A7-D873-E670-2BB36ED39E7B}"/>
          </ac:picMkLst>
        </pc:picChg>
      </pc:sldChg>
      <pc:sldChg chg="modSp mod">
        <pc:chgData name="SAI TEJA" userId="daceba07613b3735" providerId="LiveId" clId="{AE2AD859-5140-478A-ACC8-034EC0759097}" dt="2025-02-27T18:09:26.018" v="855" actId="13926"/>
        <pc:sldMkLst>
          <pc:docMk/>
          <pc:sldMk cId="2230664768" sldId="2146847061"/>
        </pc:sldMkLst>
        <pc:spChg chg="mod">
          <ac:chgData name="SAI TEJA" userId="daceba07613b3735" providerId="LiveId" clId="{AE2AD859-5140-478A-ACC8-034EC0759097}" dt="2025-02-27T18:09:26.018" v="855" actId="13926"/>
          <ac:spMkLst>
            <pc:docMk/>
            <pc:sldMk cId="2230664768" sldId="2146847061"/>
            <ac:spMk id="3" creationId="{51A299DD-46FA-7866-41D8-C1BFCC2F69DD}"/>
          </ac:spMkLst>
        </pc:spChg>
      </pc:sldChg>
      <pc:sldChg chg="modSp mod">
        <pc:chgData name="SAI TEJA" userId="daceba07613b3735" providerId="LiveId" clId="{AE2AD859-5140-478A-ACC8-034EC0759097}" dt="2025-02-27T18:04:41.880" v="780" actId="12"/>
        <pc:sldMkLst>
          <pc:docMk/>
          <pc:sldMk cId="4233882376" sldId="2146847062"/>
        </pc:sldMkLst>
        <pc:spChg chg="mod">
          <ac:chgData name="SAI TEJA" userId="daceba07613b3735" providerId="LiveId" clId="{AE2AD859-5140-478A-ACC8-034EC0759097}" dt="2025-02-27T18:04:41.880" v="780" actId="12"/>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mpallysaiteja-7/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Nampally Sai Teja</a:t>
            </a:r>
          </a:p>
          <a:p>
            <a:r>
              <a:rPr lang="en-US" sz="2000" b="1" dirty="0">
                <a:solidFill>
                  <a:schemeClr val="accent1">
                    <a:lumMod val="75000"/>
                  </a:schemeClr>
                </a:solidFill>
                <a:latin typeface="Arial"/>
                <a:cs typeface="Arial"/>
              </a:rPr>
              <a:t>Student Name : Nampally Sai Teja</a:t>
            </a:r>
          </a:p>
          <a:p>
            <a:r>
              <a:rPr lang="en-US" sz="2000" b="1" dirty="0">
                <a:solidFill>
                  <a:schemeClr val="accent1">
                    <a:lumMod val="75000"/>
                  </a:schemeClr>
                </a:solidFill>
                <a:latin typeface="Arial"/>
                <a:cs typeface="Arial"/>
              </a:rPr>
              <a:t>College Name &amp; Department : University College Of Engineering</a:t>
            </a:r>
          </a:p>
          <a:p>
            <a:r>
              <a:rPr lang="en-US" sz="2000" b="1" dirty="0">
                <a:solidFill>
                  <a:schemeClr val="accent1">
                    <a:lumMod val="75000"/>
                  </a:schemeClr>
                </a:solidFill>
                <a:latin typeface="Arial"/>
                <a:cs typeface="Arial"/>
              </a:rPr>
              <a:t>Kakatiya University Kothagudem, Telangana &amp; Btech in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t>Support for More Image Formats</a:t>
            </a:r>
          </a:p>
          <a:p>
            <a:r>
              <a:rPr lang="en-US" sz="2800" dirty="0"/>
              <a:t>Improved Security with Advanced Encryption</a:t>
            </a:r>
          </a:p>
          <a:p>
            <a:r>
              <a:rPr lang="en-US" sz="2800" dirty="0"/>
              <a:t>Mobile App Integration</a:t>
            </a:r>
          </a:p>
          <a:p>
            <a:r>
              <a:rPr lang="en-US" sz="2800" dirty="0"/>
              <a:t>Cloud-Based Secure Image Storage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In the modern era, the protection of sensitive data and information is paramount. Traditional methods of data transmission, such as sending data over the internet, expose it to various security risks, including unauthorized access, interception, and tampering. As a result, there is a need for techniques that can securely hide confidential information within seemingly innocent media files, such as images, while ensuring the secrecy and integrity of the transmitted data.</a:t>
            </a:r>
          </a:p>
          <a:p>
            <a:r>
              <a:rPr lang="en-US" b="1" dirty="0"/>
              <a:t>Steganography</a:t>
            </a:r>
            <a:r>
              <a:rPr lang="en-US" dirty="0"/>
              <a:t> is one such technique that enables the embedding of secret data within other non-sensitive data (cover data), such as images, audio files, or videos, in a way that prevents detection. Unlike encryption, which only makes the data unreadable without a key, steganography hides the data in such a way that it appears as a normal file to any unauthorized observer. This makes it a vital tool for secure data hiding, ensuring privacy and confidentiality in communication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67201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p>
          <a:p>
            <a:r>
              <a:rPr lang="en-US" sz="2400" b="1" dirty="0"/>
              <a:t>Programming Language:</a:t>
            </a:r>
          </a:p>
          <a:p>
            <a:pPr>
              <a:buFont typeface="Arial" panose="020B0604020202020204" pitchFamily="34" charset="0"/>
              <a:buChar char="•"/>
            </a:pPr>
            <a:r>
              <a:rPr lang="en-US" sz="2400" b="1" dirty="0"/>
              <a:t>Python</a:t>
            </a:r>
            <a:r>
              <a:rPr lang="en-US" sz="2400" dirty="0"/>
              <a:t>: The primary programming language used for implementing the steganography system.</a:t>
            </a:r>
          </a:p>
          <a:p>
            <a:pPr marL="0" indent="0">
              <a:buNone/>
            </a:pPr>
            <a:r>
              <a:rPr lang="en-IN" sz="2400" dirty="0"/>
              <a:t>Libraries and Modules:</a:t>
            </a:r>
          </a:p>
          <a:p>
            <a:pPr marL="0" indent="0">
              <a:buNone/>
            </a:pPr>
            <a:r>
              <a:rPr lang="en-IN" sz="2400" b="1" dirty="0"/>
              <a:t>OpenCV (cv2)</a:t>
            </a:r>
          </a:p>
          <a:p>
            <a:r>
              <a:rPr lang="en-US" sz="2400" b="1" dirty="0"/>
              <a:t>Platforms:</a:t>
            </a:r>
          </a:p>
          <a:p>
            <a:pPr>
              <a:buFont typeface="Arial" panose="020B0604020202020204" pitchFamily="34" charset="0"/>
              <a:buChar char="•"/>
            </a:pPr>
            <a:r>
              <a:rPr lang="en-US" sz="2400" b="1" dirty="0"/>
              <a:t>Python Environment</a:t>
            </a:r>
            <a:r>
              <a:rPr lang="en-US" sz="2400" dirty="0"/>
              <a:t>: The code is executed in a Python environment.</a:t>
            </a:r>
          </a:p>
          <a:p>
            <a:pPr marL="1143000" lvl="2" indent="-228600">
              <a:buFont typeface="Arial" panose="020B0604020202020204" pitchFamily="34" charset="0"/>
              <a:buChar char="•"/>
            </a:pPr>
            <a:r>
              <a:rPr lang="en-US" sz="1800" b="1" dirty="0"/>
              <a:t>IDEs</a:t>
            </a:r>
            <a:r>
              <a:rPr lang="en-US" sz="1800" dirty="0"/>
              <a:t> like </a:t>
            </a:r>
            <a:r>
              <a:rPr lang="en-US" sz="1800" b="1" dirty="0"/>
              <a:t>PyCharm</a:t>
            </a:r>
            <a:r>
              <a:rPr lang="en-US" sz="1800" dirty="0"/>
              <a:t>, </a:t>
            </a:r>
            <a:r>
              <a:rPr lang="en-US" sz="1800" b="1" dirty="0"/>
              <a:t>VS Code </a:t>
            </a:r>
            <a:endParaRPr lang="en-US" sz="2000" b="1" dirty="0"/>
          </a:p>
          <a:p>
            <a:pPr marL="1143000" lvl="2" indent="-228600">
              <a:buFont typeface="Arial" panose="020B0604020202020204" pitchFamily="34" charset="0"/>
              <a:buChar char="•"/>
            </a:pPr>
            <a:r>
              <a:rPr lang="en-US" sz="2400" dirty="0"/>
              <a:t>Steganography Techniques</a:t>
            </a:r>
            <a:endParaRPr lang="en-US" sz="2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9384" y="1412946"/>
            <a:ext cx="11029615" cy="4673324"/>
          </a:xfrm>
        </p:spPr>
        <p:txBody>
          <a:bodyPr/>
          <a:lstStyle/>
          <a:p>
            <a:r>
              <a:rPr lang="en-IN" sz="2400" dirty="0"/>
              <a:t>Multi-Layered Security (Steganography + Encryption)</a:t>
            </a:r>
          </a:p>
          <a:p>
            <a:r>
              <a:rPr lang="en-IN" sz="2400" dirty="0"/>
              <a:t>User-Friendly with Simple Interface</a:t>
            </a:r>
          </a:p>
          <a:p>
            <a:r>
              <a:rPr lang="en-IN" sz="2400" dirty="0"/>
              <a:t>Cross-Platform Compatibility</a:t>
            </a:r>
          </a:p>
          <a:p>
            <a:r>
              <a:rPr lang="en-US" sz="2000" dirty="0"/>
              <a:t>Prevents Unauthorized Access</a:t>
            </a:r>
          </a:p>
          <a:p>
            <a:r>
              <a:rPr lang="en-US" sz="2000" dirty="0"/>
              <a:t>Hidden Message Cannot be Seen Normally</a:t>
            </a:r>
          </a:p>
          <a:p>
            <a:r>
              <a:rPr lang="en-US" sz="2000" dirty="0"/>
              <a:t>Works with Any Image File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800" dirty="0"/>
              <a:t>Individuals (Personal Use)</a:t>
            </a:r>
          </a:p>
          <a:p>
            <a:r>
              <a:rPr lang="en-IN" sz="2800" dirty="0"/>
              <a:t>Businesses and Corporations</a:t>
            </a:r>
          </a:p>
          <a:p>
            <a:r>
              <a:rPr lang="en-IN" sz="2800" dirty="0"/>
              <a:t>Journalists and Whistleblowers</a:t>
            </a:r>
          </a:p>
          <a:p>
            <a:r>
              <a:rPr lang="en-IN" sz="2800" dirty="0"/>
              <a:t>Digital Forensics Experts </a:t>
            </a:r>
            <a:r>
              <a:rPr lang="en-US" sz="3200" dirty="0"/>
              <a:t>(Secure Messaging)</a:t>
            </a:r>
            <a:endParaRPr lang="en-IN" sz="2800" dirty="0"/>
          </a:p>
          <a:p>
            <a:r>
              <a:rPr lang="en-IN" sz="2800" dirty="0"/>
              <a:t>Researchers and Academics </a:t>
            </a:r>
            <a:r>
              <a:rPr lang="en-US" sz="3200" dirty="0"/>
              <a:t>(Learning Steganography</a:t>
            </a:r>
            <a:endParaRPr lang="en-IN" sz="2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277F3FDB-76CF-4BF3-31E9-B46108A2E6ED}"/>
              </a:ext>
            </a:extLst>
          </p:cNvPr>
          <p:cNvPicPr>
            <a:picLocks noGrp="1" noChangeAspect="1"/>
          </p:cNvPicPr>
          <p:nvPr>
            <p:ph idx="1"/>
          </p:nvPr>
        </p:nvPicPr>
        <p:blipFill>
          <a:blip r:embed="rId2"/>
          <a:stretch>
            <a:fillRect/>
          </a:stretch>
        </p:blipFill>
        <p:spPr>
          <a:xfrm>
            <a:off x="581192" y="1387994"/>
            <a:ext cx="3330408" cy="5279506"/>
          </a:xfrm>
        </p:spPr>
      </p:pic>
      <p:pic>
        <p:nvPicPr>
          <p:cNvPr id="7" name="Picture 6" descr="A computer screen with white text">
            <a:extLst>
              <a:ext uri="{FF2B5EF4-FFF2-40B4-BE49-F238E27FC236}">
                <a16:creationId xmlns:a16="http://schemas.microsoft.com/office/drawing/2014/main" id="{CD8436BE-4278-5639-15BA-E503562A0D38}"/>
              </a:ext>
            </a:extLst>
          </p:cNvPr>
          <p:cNvPicPr>
            <a:picLocks noChangeAspect="1"/>
          </p:cNvPicPr>
          <p:nvPr/>
        </p:nvPicPr>
        <p:blipFill>
          <a:blip r:embed="rId3"/>
          <a:stretch>
            <a:fillRect/>
          </a:stretch>
        </p:blipFill>
        <p:spPr>
          <a:xfrm>
            <a:off x="6864350" y="702156"/>
            <a:ext cx="4784558" cy="2915057"/>
          </a:xfrm>
          <a:prstGeom prst="rect">
            <a:avLst/>
          </a:prstGeom>
        </p:spPr>
      </p:pic>
      <p:pic>
        <p:nvPicPr>
          <p:cNvPr id="9" name="Picture 8" descr="A tree reflected in water&#10;&#10;AI-generated content may be incorrect.">
            <a:extLst>
              <a:ext uri="{FF2B5EF4-FFF2-40B4-BE49-F238E27FC236}">
                <a16:creationId xmlns:a16="http://schemas.microsoft.com/office/drawing/2014/main" id="{F538C10A-50A7-D873-E670-2BB36ED39E7B}"/>
              </a:ext>
            </a:extLst>
          </p:cNvPr>
          <p:cNvPicPr>
            <a:picLocks noChangeAspect="1"/>
          </p:cNvPicPr>
          <p:nvPr/>
        </p:nvPicPr>
        <p:blipFill>
          <a:blip r:embed="rId4"/>
          <a:stretch>
            <a:fillRect/>
          </a:stretch>
        </p:blipFill>
        <p:spPr>
          <a:xfrm>
            <a:off x="5003800" y="3811847"/>
            <a:ext cx="5029200" cy="266402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3200" dirty="0"/>
              <a:t>This project provides a secure and efficient way to hide and retrieve sensitive information within images. It enhances privacy and ensures data remains protected from unauthorized access.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hlinkClick r:id="rId2"/>
              </a:rPr>
              <a:t>https://github.com/nampallysaiteja-7/Steganography.git</a:t>
            </a:r>
            <a:endParaRPr lang="en-IN" sz="32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400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TEJA</cp:lastModifiedBy>
  <cp:revision>25</cp:revision>
  <dcterms:created xsi:type="dcterms:W3CDTF">2021-05-26T16:50:10Z</dcterms:created>
  <dcterms:modified xsi:type="dcterms:W3CDTF">2025-02-27T18:09:29Z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