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0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4BA6-82B1-4839-9346-4A9635D9C60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3C49-22C8-4DD4-B325-4D818C9C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ლოგიკური ამოცანები: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787581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7" y="3699067"/>
            <a:ext cx="8757764" cy="3082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90600"/>
            <a:ext cx="584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0" y="3288268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7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2" y="381000"/>
            <a:ext cx="8621073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9" y="3291665"/>
            <a:ext cx="8614447" cy="3490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579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19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7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8810802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835"/>
          <a:stretch/>
        </p:blipFill>
        <p:spPr>
          <a:xfrm>
            <a:off x="152400" y="2723473"/>
            <a:ext cx="8810802" cy="2077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2" y="5240359"/>
            <a:ext cx="8774359" cy="1541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579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" y="2373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14" y="4800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5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21166"/>
            <a:ext cx="8763000" cy="3219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8756374" cy="1806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579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51192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7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895522" cy="4399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0480" y="609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FF0000"/>
                </a:solidFill>
              </a:rPr>
              <a:t>ამოცანა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2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ვისწავლოთ პროგრამო</dc:title>
  <dc:creator>Guest</dc:creator>
  <cp:lastModifiedBy>Guest</cp:lastModifiedBy>
  <cp:revision>16</cp:revision>
  <dcterms:created xsi:type="dcterms:W3CDTF">2016-09-28T02:11:09Z</dcterms:created>
  <dcterms:modified xsi:type="dcterms:W3CDTF">2016-10-08T04:57:36Z</dcterms:modified>
</cp:coreProperties>
</file>