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9.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ata6.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60" r:id="rId3"/>
    <p:sldId id="258" r:id="rId4"/>
    <p:sldId id="296" r:id="rId5"/>
    <p:sldId id="285" r:id="rId6"/>
    <p:sldId id="286" r:id="rId7"/>
    <p:sldId id="297" r:id="rId8"/>
    <p:sldId id="259" r:id="rId9"/>
    <p:sldId id="262" r:id="rId10"/>
    <p:sldId id="289" r:id="rId11"/>
    <p:sldId id="290" r:id="rId12"/>
    <p:sldId id="301" r:id="rId13"/>
    <p:sldId id="291" r:id="rId14"/>
    <p:sldId id="263" r:id="rId15"/>
    <p:sldId id="292" r:id="rId16"/>
    <p:sldId id="277" r:id="rId17"/>
    <p:sldId id="293" r:id="rId18"/>
    <p:sldId id="294" r:id="rId19"/>
    <p:sldId id="265" r:id="rId20"/>
    <p:sldId id="266" r:id="rId21"/>
    <p:sldId id="267" r:id="rId22"/>
    <p:sldId id="272" r:id="rId23"/>
    <p:sldId id="310" r:id="rId24"/>
    <p:sldId id="311" r:id="rId25"/>
    <p:sldId id="300" r:id="rId26"/>
    <p:sldId id="273" r:id="rId27"/>
    <p:sldId id="302" r:id="rId28"/>
    <p:sldId id="303" r:id="rId29"/>
    <p:sldId id="304" r:id="rId30"/>
    <p:sldId id="305" r:id="rId31"/>
    <p:sldId id="307" r:id="rId32"/>
    <p:sldId id="309" r:id="rId33"/>
    <p:sldId id="299" r:id="rId34"/>
    <p:sldId id="280" r:id="rId35"/>
    <p:sldId id="298" r:id="rId36"/>
    <p:sldId id="284"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ốc Nam Phạm" initials="QNP" lastIdx="2" clrIdx="0">
    <p:extLst>
      <p:ext uri="{19B8F6BF-5375-455C-9EA6-DF929625EA0E}">
        <p15:presenceInfo xmlns:p15="http://schemas.microsoft.com/office/powerpoint/2012/main" userId="c4e98032ecf9ca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00111-F4D5-4003-BA80-42F588D66005}" v="4280" dt="2020-05-07T02:34:36.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84" y="24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4.xml.rels><?xml version="1.0" encoding="UTF-8" standalone="yes"?>
<Relationships xmlns="http://schemas.openxmlformats.org/package/2006/relationships"><Relationship Id="rId1" Type="http://schemas.openxmlformats.org/officeDocument/2006/relationships/image" Target="../media/image510.png"/></Relationships>
</file>

<file path=ppt/diagrams/_rels/data6.xml.rels><?xml version="1.0" encoding="UTF-8" standalone="yes"?>
<Relationships xmlns="http://schemas.openxmlformats.org/package/2006/relationships"><Relationship Id="rId1" Type="http://schemas.openxmlformats.org/officeDocument/2006/relationships/image" Target="../media/image540.png"/></Relationships>
</file>

<file path=ppt/diagrams/_rels/data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ata8.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 Id="rId14" Type="http://schemas.openxmlformats.org/officeDocument/2006/relationships/image" Target="../media/image8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6.svg"/><Relationship Id="rId1" Type="http://schemas.openxmlformats.org/officeDocument/2006/relationships/image" Target="../media/image61.png"/><Relationship Id="rId6" Type="http://schemas.openxmlformats.org/officeDocument/2006/relationships/image" Target="../media/image60.svg"/><Relationship Id="rId5" Type="http://schemas.openxmlformats.org/officeDocument/2006/relationships/image" Target="../media/image63.png"/><Relationship Id="rId4" Type="http://schemas.openxmlformats.org/officeDocument/2006/relationships/image" Target="../media/image5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85.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0.svg"/><Relationship Id="rId1" Type="http://schemas.openxmlformats.org/officeDocument/2006/relationships/image" Target="../media/image83.png"/><Relationship Id="rId6" Type="http://schemas.openxmlformats.org/officeDocument/2006/relationships/image" Target="../media/image74.sv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84.png"/><Relationship Id="rId14" Type="http://schemas.openxmlformats.org/officeDocument/2006/relationships/image" Target="../media/image8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ADC7E-BB6A-4560-B8AB-657CE2C0CD4B}"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D690F63B-79E4-46CC-8365-7605FB3EAC95}">
      <dgm:prSet phldrT="[Text]" custT="1"/>
      <dgm:spPr/>
      <dgm:t>
        <a:bodyPr/>
        <a:lstStyle/>
        <a:p>
          <a:r>
            <a:rPr lang="en-US" sz="2400" dirty="0"/>
            <a:t>CONFIRMED CASES</a:t>
          </a:r>
        </a:p>
      </dgm:t>
    </dgm:pt>
    <dgm:pt modelId="{B1B993B7-35F7-4836-A85E-5796F5FDD028}" type="parTrans" cxnId="{600F1D4E-A43C-4C5D-9CA8-4EC01C53D4AD}">
      <dgm:prSet/>
      <dgm:spPr/>
      <dgm:t>
        <a:bodyPr/>
        <a:lstStyle/>
        <a:p>
          <a:endParaRPr lang="en-US"/>
        </a:p>
      </dgm:t>
    </dgm:pt>
    <dgm:pt modelId="{41174E2E-40CB-476E-80B5-80477D25AA9F}" type="sibTrans" cxnId="{600F1D4E-A43C-4C5D-9CA8-4EC01C53D4AD}">
      <dgm:prSet/>
      <dgm:spPr/>
      <dgm:t>
        <a:bodyPr/>
        <a:lstStyle/>
        <a:p>
          <a:endParaRPr lang="en-US"/>
        </a:p>
      </dgm:t>
    </dgm:pt>
    <dgm:pt modelId="{0223A5D3-9751-4A95-ADB2-A1B5CE55035F}">
      <dgm:prSet phldrT="[Text]" custT="1"/>
      <dgm:spPr/>
      <dgm:t>
        <a:bodyPr/>
        <a:lstStyle/>
        <a:p>
          <a:r>
            <a:rPr lang="en-US" sz="2400" dirty="0"/>
            <a:t>RECOVERED CASES</a:t>
          </a:r>
        </a:p>
      </dgm:t>
    </dgm:pt>
    <dgm:pt modelId="{9CB60A57-118B-4F9A-884E-C9B998655F6B}" type="parTrans" cxnId="{E954E7A7-24EA-4491-A9D8-B9E245946B02}">
      <dgm:prSet/>
      <dgm:spPr/>
      <dgm:t>
        <a:bodyPr/>
        <a:lstStyle/>
        <a:p>
          <a:endParaRPr lang="en-US"/>
        </a:p>
      </dgm:t>
    </dgm:pt>
    <dgm:pt modelId="{8B3A4627-5BA2-47DD-AD09-AE024AB56E06}" type="sibTrans" cxnId="{E954E7A7-24EA-4491-A9D8-B9E245946B02}">
      <dgm:prSet/>
      <dgm:spPr/>
      <dgm:t>
        <a:bodyPr/>
        <a:lstStyle/>
        <a:p>
          <a:endParaRPr lang="en-US"/>
        </a:p>
      </dgm:t>
    </dgm:pt>
    <dgm:pt modelId="{11ABDB22-BAB2-493C-983C-CCB9E2C2DF88}">
      <dgm:prSet phldrT="[Text]"/>
      <dgm:spPr/>
      <dgm:t>
        <a:bodyPr/>
        <a:lstStyle/>
        <a:p>
          <a:r>
            <a:rPr lang="en-US" dirty="0"/>
            <a:t>COUNTRY</a:t>
          </a:r>
        </a:p>
      </dgm:t>
    </dgm:pt>
    <dgm:pt modelId="{BB8CC472-E11D-4EFF-9081-EDA1A7B535C3}" type="parTrans" cxnId="{00385354-EE1B-4766-BCA8-95D844C2428B}">
      <dgm:prSet/>
      <dgm:spPr/>
      <dgm:t>
        <a:bodyPr/>
        <a:lstStyle/>
        <a:p>
          <a:endParaRPr lang="en-US"/>
        </a:p>
      </dgm:t>
    </dgm:pt>
    <dgm:pt modelId="{01DE683C-43ED-4F33-A291-EBCEE160A547}" type="sibTrans" cxnId="{00385354-EE1B-4766-BCA8-95D844C2428B}">
      <dgm:prSet/>
      <dgm:spPr/>
      <dgm:t>
        <a:bodyPr/>
        <a:lstStyle/>
        <a:p>
          <a:endParaRPr lang="en-US"/>
        </a:p>
      </dgm:t>
    </dgm:pt>
    <dgm:pt modelId="{BF7617DE-D65E-44CB-9DF7-40CD8D9175F9}">
      <dgm:prSet phldrT="[Text]"/>
      <dgm:spPr/>
      <dgm:t>
        <a:bodyPr/>
        <a:lstStyle/>
        <a:p>
          <a:r>
            <a:rPr lang="en-US" dirty="0"/>
            <a:t>DEATHS</a:t>
          </a:r>
        </a:p>
      </dgm:t>
    </dgm:pt>
    <dgm:pt modelId="{21FB877E-5EB0-491A-B095-E7177A7F497B}" type="parTrans" cxnId="{14C66E21-1C6D-4B39-AEF4-C7423BA2B86C}">
      <dgm:prSet/>
      <dgm:spPr/>
      <dgm:t>
        <a:bodyPr/>
        <a:lstStyle/>
        <a:p>
          <a:endParaRPr lang="en-US"/>
        </a:p>
      </dgm:t>
    </dgm:pt>
    <dgm:pt modelId="{695E1960-582F-4F03-860F-483E3E219990}" type="sibTrans" cxnId="{14C66E21-1C6D-4B39-AEF4-C7423BA2B86C}">
      <dgm:prSet/>
      <dgm:spPr/>
      <dgm:t>
        <a:bodyPr/>
        <a:lstStyle/>
        <a:p>
          <a:endParaRPr lang="en-US"/>
        </a:p>
      </dgm:t>
    </dgm:pt>
    <dgm:pt modelId="{7F6C348D-0D8C-484C-B15E-6B0A18E92082}">
      <dgm:prSet phldrT="[Text]"/>
      <dgm:spPr/>
      <dgm:t>
        <a:bodyPr/>
        <a:lstStyle/>
        <a:p>
          <a:r>
            <a:rPr lang="en-US"/>
            <a:t>DATES</a:t>
          </a:r>
        </a:p>
      </dgm:t>
    </dgm:pt>
    <dgm:pt modelId="{8E1DD5EF-4431-4C3E-AFD6-4F2A1453D403}" type="parTrans" cxnId="{8107639C-C860-4389-94F4-60F1ECEBFA4C}">
      <dgm:prSet/>
      <dgm:spPr/>
      <dgm:t>
        <a:bodyPr/>
        <a:lstStyle/>
        <a:p>
          <a:endParaRPr lang="en-US"/>
        </a:p>
      </dgm:t>
    </dgm:pt>
    <dgm:pt modelId="{8AECE1CE-2D68-4A9E-B7B6-784CB3748E48}" type="sibTrans" cxnId="{8107639C-C860-4389-94F4-60F1ECEBFA4C}">
      <dgm:prSet/>
      <dgm:spPr/>
      <dgm:t>
        <a:bodyPr/>
        <a:lstStyle/>
        <a:p>
          <a:endParaRPr lang="en-US"/>
        </a:p>
      </dgm:t>
    </dgm:pt>
    <dgm:pt modelId="{A2177267-C2E0-46A3-9C11-53ACE1AB1B1B}" type="pres">
      <dgm:prSet presAssocID="{44CADC7E-BB6A-4560-B8AB-657CE2C0CD4B}" presName="diagram" presStyleCnt="0">
        <dgm:presLayoutVars>
          <dgm:dir/>
          <dgm:resizeHandles val="exact"/>
        </dgm:presLayoutVars>
      </dgm:prSet>
      <dgm:spPr/>
    </dgm:pt>
    <dgm:pt modelId="{5994BD21-AEC6-4FDF-BB4D-F635BC713ABF}" type="pres">
      <dgm:prSet presAssocID="{D690F63B-79E4-46CC-8365-7605FB3EAC95}" presName="node" presStyleLbl="node1" presStyleIdx="0" presStyleCnt="5">
        <dgm:presLayoutVars>
          <dgm:bulletEnabled val="1"/>
        </dgm:presLayoutVars>
      </dgm:prSet>
      <dgm:spPr/>
    </dgm:pt>
    <dgm:pt modelId="{108F382C-4552-45E8-80DA-EDAC59EB207D}" type="pres">
      <dgm:prSet presAssocID="{41174E2E-40CB-476E-80B5-80477D25AA9F}" presName="sibTrans" presStyleCnt="0"/>
      <dgm:spPr/>
    </dgm:pt>
    <dgm:pt modelId="{F4FDBC53-206B-4F9D-99BB-9225BA37C58B}" type="pres">
      <dgm:prSet presAssocID="{0223A5D3-9751-4A95-ADB2-A1B5CE55035F}" presName="node" presStyleLbl="node1" presStyleIdx="1" presStyleCnt="5">
        <dgm:presLayoutVars>
          <dgm:bulletEnabled val="1"/>
        </dgm:presLayoutVars>
      </dgm:prSet>
      <dgm:spPr/>
    </dgm:pt>
    <dgm:pt modelId="{4F39BE4C-63E5-40DC-A18C-05B69CAEE411}" type="pres">
      <dgm:prSet presAssocID="{8B3A4627-5BA2-47DD-AD09-AE024AB56E06}" presName="sibTrans" presStyleCnt="0"/>
      <dgm:spPr/>
    </dgm:pt>
    <dgm:pt modelId="{93505CD7-6408-4F8F-B822-F07CEED3CF24}" type="pres">
      <dgm:prSet presAssocID="{11ABDB22-BAB2-493C-983C-CCB9E2C2DF88}" presName="node" presStyleLbl="node1" presStyleIdx="2" presStyleCnt="5">
        <dgm:presLayoutVars>
          <dgm:bulletEnabled val="1"/>
        </dgm:presLayoutVars>
      </dgm:prSet>
      <dgm:spPr/>
    </dgm:pt>
    <dgm:pt modelId="{0EBCECFE-CE3E-43D4-A8DE-77DAF3140FD6}" type="pres">
      <dgm:prSet presAssocID="{01DE683C-43ED-4F33-A291-EBCEE160A547}" presName="sibTrans" presStyleCnt="0"/>
      <dgm:spPr/>
    </dgm:pt>
    <dgm:pt modelId="{0EF2437C-AC6F-4894-8929-BC4DAFAF4FFC}" type="pres">
      <dgm:prSet presAssocID="{BF7617DE-D65E-44CB-9DF7-40CD8D9175F9}" presName="node" presStyleLbl="node1" presStyleIdx="3" presStyleCnt="5">
        <dgm:presLayoutVars>
          <dgm:bulletEnabled val="1"/>
        </dgm:presLayoutVars>
      </dgm:prSet>
      <dgm:spPr/>
    </dgm:pt>
    <dgm:pt modelId="{38E7306B-E11F-4517-B5D3-CFF405A38003}" type="pres">
      <dgm:prSet presAssocID="{695E1960-582F-4F03-860F-483E3E219990}" presName="sibTrans" presStyleCnt="0"/>
      <dgm:spPr/>
    </dgm:pt>
    <dgm:pt modelId="{1001E7A2-C6BB-475A-AFEE-7A88C99266CC}" type="pres">
      <dgm:prSet presAssocID="{7F6C348D-0D8C-484C-B15E-6B0A18E92082}" presName="node" presStyleLbl="node1" presStyleIdx="4" presStyleCnt="5">
        <dgm:presLayoutVars>
          <dgm:bulletEnabled val="1"/>
        </dgm:presLayoutVars>
      </dgm:prSet>
      <dgm:spPr/>
    </dgm:pt>
  </dgm:ptLst>
  <dgm:cxnLst>
    <dgm:cxn modelId="{14C66E21-1C6D-4B39-AEF4-C7423BA2B86C}" srcId="{44CADC7E-BB6A-4560-B8AB-657CE2C0CD4B}" destId="{BF7617DE-D65E-44CB-9DF7-40CD8D9175F9}" srcOrd="3" destOrd="0" parTransId="{21FB877E-5EB0-491A-B095-E7177A7F497B}" sibTransId="{695E1960-582F-4F03-860F-483E3E219990}"/>
    <dgm:cxn modelId="{245D945D-7B45-4647-A749-A20EFE103754}" type="presOf" srcId="{44CADC7E-BB6A-4560-B8AB-657CE2C0CD4B}" destId="{A2177267-C2E0-46A3-9C11-53ACE1AB1B1B}" srcOrd="0" destOrd="0" presId="urn:microsoft.com/office/officeart/2005/8/layout/default"/>
    <dgm:cxn modelId="{1A47F061-4D26-4B6E-8A45-2FA4F1315100}" type="presOf" srcId="{D690F63B-79E4-46CC-8365-7605FB3EAC95}" destId="{5994BD21-AEC6-4FDF-BB4D-F635BC713ABF}" srcOrd="0" destOrd="0" presId="urn:microsoft.com/office/officeart/2005/8/layout/default"/>
    <dgm:cxn modelId="{2BD90945-6B38-4170-9CBC-717AFC1600D0}" type="presOf" srcId="{0223A5D3-9751-4A95-ADB2-A1B5CE55035F}" destId="{F4FDBC53-206B-4F9D-99BB-9225BA37C58B}" srcOrd="0" destOrd="0" presId="urn:microsoft.com/office/officeart/2005/8/layout/default"/>
    <dgm:cxn modelId="{5BDC496A-2327-4DD3-89C4-99B9BF3C4C07}" type="presOf" srcId="{BF7617DE-D65E-44CB-9DF7-40CD8D9175F9}" destId="{0EF2437C-AC6F-4894-8929-BC4DAFAF4FFC}" srcOrd="0" destOrd="0" presId="urn:microsoft.com/office/officeart/2005/8/layout/default"/>
    <dgm:cxn modelId="{600F1D4E-A43C-4C5D-9CA8-4EC01C53D4AD}" srcId="{44CADC7E-BB6A-4560-B8AB-657CE2C0CD4B}" destId="{D690F63B-79E4-46CC-8365-7605FB3EAC95}" srcOrd="0" destOrd="0" parTransId="{B1B993B7-35F7-4836-A85E-5796F5FDD028}" sibTransId="{41174E2E-40CB-476E-80B5-80477D25AA9F}"/>
    <dgm:cxn modelId="{00385354-EE1B-4766-BCA8-95D844C2428B}" srcId="{44CADC7E-BB6A-4560-B8AB-657CE2C0CD4B}" destId="{11ABDB22-BAB2-493C-983C-CCB9E2C2DF88}" srcOrd="2" destOrd="0" parTransId="{BB8CC472-E11D-4EFF-9081-EDA1A7B535C3}" sibTransId="{01DE683C-43ED-4F33-A291-EBCEE160A547}"/>
    <dgm:cxn modelId="{8107639C-C860-4389-94F4-60F1ECEBFA4C}" srcId="{44CADC7E-BB6A-4560-B8AB-657CE2C0CD4B}" destId="{7F6C348D-0D8C-484C-B15E-6B0A18E92082}" srcOrd="4" destOrd="0" parTransId="{8E1DD5EF-4431-4C3E-AFD6-4F2A1453D403}" sibTransId="{8AECE1CE-2D68-4A9E-B7B6-784CB3748E48}"/>
    <dgm:cxn modelId="{E954E7A7-24EA-4491-A9D8-B9E245946B02}" srcId="{44CADC7E-BB6A-4560-B8AB-657CE2C0CD4B}" destId="{0223A5D3-9751-4A95-ADB2-A1B5CE55035F}" srcOrd="1" destOrd="0" parTransId="{9CB60A57-118B-4F9A-884E-C9B998655F6B}" sibTransId="{8B3A4627-5BA2-47DD-AD09-AE024AB56E06}"/>
    <dgm:cxn modelId="{761E3CEF-6A16-4340-9094-85270438F0C5}" type="presOf" srcId="{11ABDB22-BAB2-493C-983C-CCB9E2C2DF88}" destId="{93505CD7-6408-4F8F-B822-F07CEED3CF24}" srcOrd="0" destOrd="0" presId="urn:microsoft.com/office/officeart/2005/8/layout/default"/>
    <dgm:cxn modelId="{6E6E2DF3-3B33-4715-8539-2FB985976B32}" type="presOf" srcId="{7F6C348D-0D8C-484C-B15E-6B0A18E92082}" destId="{1001E7A2-C6BB-475A-AFEE-7A88C99266CC}" srcOrd="0" destOrd="0" presId="urn:microsoft.com/office/officeart/2005/8/layout/default"/>
    <dgm:cxn modelId="{52E2E100-920F-415C-A170-CA40CFD3B595}" type="presParOf" srcId="{A2177267-C2E0-46A3-9C11-53ACE1AB1B1B}" destId="{5994BD21-AEC6-4FDF-BB4D-F635BC713ABF}" srcOrd="0" destOrd="0" presId="urn:microsoft.com/office/officeart/2005/8/layout/default"/>
    <dgm:cxn modelId="{CADD8332-D280-41DB-B767-0D7F83AAAA96}" type="presParOf" srcId="{A2177267-C2E0-46A3-9C11-53ACE1AB1B1B}" destId="{108F382C-4552-45E8-80DA-EDAC59EB207D}" srcOrd="1" destOrd="0" presId="urn:microsoft.com/office/officeart/2005/8/layout/default"/>
    <dgm:cxn modelId="{C569FECF-ABED-441E-8FDC-6A69324E2CCB}" type="presParOf" srcId="{A2177267-C2E0-46A3-9C11-53ACE1AB1B1B}" destId="{F4FDBC53-206B-4F9D-99BB-9225BA37C58B}" srcOrd="2" destOrd="0" presId="urn:microsoft.com/office/officeart/2005/8/layout/default"/>
    <dgm:cxn modelId="{DD343C65-95E0-4BE8-964A-7596EC41E001}" type="presParOf" srcId="{A2177267-C2E0-46A3-9C11-53ACE1AB1B1B}" destId="{4F39BE4C-63E5-40DC-A18C-05B69CAEE411}" srcOrd="3" destOrd="0" presId="urn:microsoft.com/office/officeart/2005/8/layout/default"/>
    <dgm:cxn modelId="{4DCA1532-34ED-48A7-907E-F4CC4EBF0FC6}" type="presParOf" srcId="{A2177267-C2E0-46A3-9C11-53ACE1AB1B1B}" destId="{93505CD7-6408-4F8F-B822-F07CEED3CF24}" srcOrd="4" destOrd="0" presId="urn:microsoft.com/office/officeart/2005/8/layout/default"/>
    <dgm:cxn modelId="{9621C02C-F5C1-4314-BC35-95A43C929158}" type="presParOf" srcId="{A2177267-C2E0-46A3-9C11-53ACE1AB1B1B}" destId="{0EBCECFE-CE3E-43D4-A8DE-77DAF3140FD6}" srcOrd="5" destOrd="0" presId="urn:microsoft.com/office/officeart/2005/8/layout/default"/>
    <dgm:cxn modelId="{BF5B6015-F59C-4878-BAAF-5A2ADD849EBC}" type="presParOf" srcId="{A2177267-C2E0-46A3-9C11-53ACE1AB1B1B}" destId="{0EF2437C-AC6F-4894-8929-BC4DAFAF4FFC}" srcOrd="6" destOrd="0" presId="urn:microsoft.com/office/officeart/2005/8/layout/default"/>
    <dgm:cxn modelId="{1B86C815-527A-4D68-989F-F5B950C0C168}" type="presParOf" srcId="{A2177267-C2E0-46A3-9C11-53ACE1AB1B1B}" destId="{38E7306B-E11F-4517-B5D3-CFF405A38003}" srcOrd="7" destOrd="0" presId="urn:microsoft.com/office/officeart/2005/8/layout/default"/>
    <dgm:cxn modelId="{381B00C7-491C-4FB8-8762-F5C80EBF6DDA}" type="presParOf" srcId="{A2177267-C2E0-46A3-9C11-53ACE1AB1B1B}" destId="{1001E7A2-C6BB-475A-AFEE-7A88C99266C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A22EB5-4467-4DE7-B347-C4DF03A1A05F}"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US"/>
        </a:p>
      </dgm:t>
    </dgm:pt>
    <dgm:pt modelId="{7710553D-F2C6-407A-953A-81DDBC6CCCEC}">
      <dgm:prSet phldrT="[Text]"/>
      <dgm:spPr/>
      <dgm:t>
        <a:bodyPr/>
        <a:lstStyle/>
        <a:p>
          <a:r>
            <a:rPr lang="en-US" dirty="0"/>
            <a:t>GENERAL MODEL</a:t>
          </a:r>
        </a:p>
      </dgm:t>
    </dgm:pt>
    <dgm:pt modelId="{9913C2B3-3BC5-4FC0-83CC-F25CF8DD26C0}" type="parTrans" cxnId="{71DDE63C-DF3A-473E-A49D-449C41241C61}">
      <dgm:prSet/>
      <dgm:spPr/>
      <dgm:t>
        <a:bodyPr/>
        <a:lstStyle/>
        <a:p>
          <a:endParaRPr lang="en-US"/>
        </a:p>
      </dgm:t>
    </dgm:pt>
    <dgm:pt modelId="{E1393469-6131-4EAD-8B7D-A864B48140E9}" type="sibTrans" cxnId="{71DDE63C-DF3A-473E-A49D-449C41241C61}">
      <dgm:prSet/>
      <dgm:spPr/>
      <dgm:t>
        <a:bodyPr/>
        <a:lstStyle/>
        <a:p>
          <a:endParaRPr lang="en-US"/>
        </a:p>
      </dgm:t>
    </dgm:pt>
    <dgm:pt modelId="{149F9C54-4228-4F35-BEB8-F8F214CD187C}">
      <dgm:prSet phldrT="[Text]"/>
      <dgm:spPr/>
      <dgm:t>
        <a:bodyPr/>
        <a:lstStyle/>
        <a:p>
          <a:pPr>
            <a:buClr>
              <a:schemeClr val="accent2"/>
            </a:buClr>
            <a:buFont typeface="Wingdings" panose="05000000000000000000" pitchFamily="2" charset="2"/>
            <a:buChar char="ü"/>
          </a:pPr>
          <a:r>
            <a:rPr lang="en-US" dirty="0"/>
            <a:t>f(x) = a*x + b</a:t>
          </a:r>
        </a:p>
      </dgm:t>
    </dgm:pt>
    <dgm:pt modelId="{9D07D848-DD1D-4B42-9F64-69409244F2F8}" type="parTrans" cxnId="{D5451173-44FC-4A3B-820E-F14A3B59C60B}">
      <dgm:prSet/>
      <dgm:spPr/>
      <dgm:t>
        <a:bodyPr/>
        <a:lstStyle/>
        <a:p>
          <a:endParaRPr lang="en-US"/>
        </a:p>
      </dgm:t>
    </dgm:pt>
    <dgm:pt modelId="{C49C17BE-6624-41F9-9228-01229F0CB11C}" type="sibTrans" cxnId="{D5451173-44FC-4A3B-820E-F14A3B59C60B}">
      <dgm:prSet/>
      <dgm:spPr/>
      <dgm:t>
        <a:bodyPr/>
        <a:lstStyle/>
        <a:p>
          <a:endParaRPr lang="en-US"/>
        </a:p>
      </dgm:t>
    </dgm:pt>
    <dgm:pt modelId="{2CF322C1-9346-44EF-B1E7-8CE74D562CFF}">
      <dgm:prSet phldrT="[Text]"/>
      <dgm:spPr/>
      <dgm:t>
        <a:bodyPr/>
        <a:lstStyle/>
        <a:p>
          <a:pPr>
            <a:buClr>
              <a:schemeClr val="accent2"/>
            </a:buClr>
            <a:buFont typeface="Wingdings" panose="05000000000000000000" pitchFamily="2" charset="2"/>
            <a:buChar char="ü"/>
          </a:pPr>
          <a:r>
            <a:rPr lang="en-US" dirty="0"/>
            <a:t>COEFFICIENTS (with 95% confidence bounds)</a:t>
          </a:r>
        </a:p>
      </dgm:t>
    </dgm:pt>
    <dgm:pt modelId="{0D7CB6E5-DA2B-4989-A0EF-51795C6BC403}" type="parTrans" cxnId="{86857F23-EE17-4362-8881-8C7899E6CFEB}">
      <dgm:prSet/>
      <dgm:spPr/>
      <dgm:t>
        <a:bodyPr/>
        <a:lstStyle/>
        <a:p>
          <a:endParaRPr lang="en-US"/>
        </a:p>
      </dgm:t>
    </dgm:pt>
    <dgm:pt modelId="{C271C120-01A7-4447-A447-F0D0194A44F2}" type="sibTrans" cxnId="{86857F23-EE17-4362-8881-8C7899E6CFEB}">
      <dgm:prSet/>
      <dgm:spPr/>
      <dgm:t>
        <a:bodyPr/>
        <a:lstStyle/>
        <a:p>
          <a:endParaRPr lang="en-US"/>
        </a:p>
      </dgm:t>
    </dgm:pt>
    <dgm:pt modelId="{B08003B0-DDB8-404E-B2C6-A76852F4200A}">
      <dgm:prSet phldrT="[Text]"/>
      <dgm:spPr/>
      <dgm:t>
        <a:bodyPr/>
        <a:lstStyle/>
        <a:p>
          <a:r>
            <a:rPr lang="en-US" dirty="0"/>
            <a:t>a =   2.257e+04  (1.929e+04, 2.584e+04)</a:t>
          </a:r>
        </a:p>
      </dgm:t>
    </dgm:pt>
    <dgm:pt modelId="{50857B3C-87B6-43B0-A05D-0802E2F18B73}" type="parTrans" cxnId="{A99B1A14-F13F-4AE0-80A6-8B24B755E3CA}">
      <dgm:prSet/>
      <dgm:spPr/>
      <dgm:t>
        <a:bodyPr/>
        <a:lstStyle/>
        <a:p>
          <a:endParaRPr lang="en-US"/>
        </a:p>
      </dgm:t>
    </dgm:pt>
    <dgm:pt modelId="{764342F7-6209-4092-92B8-12473DA5BA1A}" type="sibTrans" cxnId="{A99B1A14-F13F-4AE0-80A6-8B24B755E3CA}">
      <dgm:prSet/>
      <dgm:spPr/>
      <dgm:t>
        <a:bodyPr/>
        <a:lstStyle/>
        <a:p>
          <a:endParaRPr lang="en-US"/>
        </a:p>
      </dgm:t>
    </dgm:pt>
    <dgm:pt modelId="{EDCEFD05-0CC0-4A48-81F4-71C13EF5CBC4}">
      <dgm:prSet phldrT="[Text]"/>
      <dgm:spPr/>
      <dgm:t>
        <a:bodyPr/>
        <a:lstStyle/>
        <a:p>
          <a:r>
            <a:rPr lang="en-US" dirty="0"/>
            <a:t>b =  -5.264e+05  (-6.981e+05, 3.546e+05)</a:t>
          </a:r>
        </a:p>
      </dgm:t>
    </dgm:pt>
    <dgm:pt modelId="{E7FC4AB6-45BC-4D9E-A5AD-D3A8374FCA56}" type="parTrans" cxnId="{A94D516F-72BC-4EC5-AE79-46CC8E2E9A99}">
      <dgm:prSet/>
      <dgm:spPr/>
      <dgm:t>
        <a:bodyPr/>
        <a:lstStyle/>
        <a:p>
          <a:endParaRPr lang="en-US"/>
        </a:p>
      </dgm:t>
    </dgm:pt>
    <dgm:pt modelId="{3E0F86D6-FBAB-4A4D-8BA4-EC1A2592218A}" type="sibTrans" cxnId="{A94D516F-72BC-4EC5-AE79-46CC8E2E9A99}">
      <dgm:prSet/>
      <dgm:spPr/>
      <dgm:t>
        <a:bodyPr/>
        <a:lstStyle/>
        <a:p>
          <a:endParaRPr lang="en-US"/>
        </a:p>
      </dgm:t>
    </dgm:pt>
    <dgm:pt modelId="{D2A520FF-DA9B-47B0-B739-B2435CC3C2EB}">
      <dgm:prSet phldrT="[Text]"/>
      <dgm:spPr/>
      <dgm:t>
        <a:bodyPr/>
        <a:lstStyle/>
        <a:p>
          <a:r>
            <a:rPr lang="en-US" dirty="0"/>
            <a:t>R SQUARE</a:t>
          </a:r>
        </a:p>
      </dgm:t>
    </dgm:pt>
    <dgm:pt modelId="{94011B9A-232F-462B-A7FE-F45CD58BB579}" type="parTrans" cxnId="{CB8BEE10-5A27-4286-B821-5BCFB17F5E26}">
      <dgm:prSet/>
      <dgm:spPr/>
      <dgm:t>
        <a:bodyPr/>
        <a:lstStyle/>
        <a:p>
          <a:endParaRPr lang="en-US"/>
        </a:p>
      </dgm:t>
    </dgm:pt>
    <dgm:pt modelId="{D370ADE6-74CB-4023-A3FE-580E4451910C}" type="sibTrans" cxnId="{CB8BEE10-5A27-4286-B821-5BCFB17F5E26}">
      <dgm:prSet/>
      <dgm:spPr/>
      <dgm:t>
        <a:bodyPr/>
        <a:lstStyle/>
        <a:p>
          <a:endParaRPr lang="en-US"/>
        </a:p>
      </dgm:t>
    </dgm:pt>
    <dgm:pt modelId="{ABFC12FA-37D1-4667-A2AF-9A85185D222E}">
      <dgm:prSet phldrT="[Text]"/>
      <dgm:spPr/>
      <dgm:t>
        <a:bodyPr/>
        <a:lstStyle/>
        <a:p>
          <a:pPr>
            <a:buClr>
              <a:schemeClr val="accent2"/>
            </a:buClr>
            <a:buFont typeface="Wingdings" panose="05000000000000000000" pitchFamily="2" charset="2"/>
            <a:buChar char="ü"/>
          </a:pPr>
          <a:endParaRPr lang="en-US" dirty="0"/>
        </a:p>
      </dgm:t>
    </dgm:pt>
    <dgm:pt modelId="{D9D869C6-8AA8-49EF-A231-3D87D17E6C57}" type="parTrans" cxnId="{27C2C65A-19C6-4215-BEED-8A3898BF93E4}">
      <dgm:prSet/>
      <dgm:spPr/>
      <dgm:t>
        <a:bodyPr/>
        <a:lstStyle/>
        <a:p>
          <a:endParaRPr lang="en-US"/>
        </a:p>
      </dgm:t>
    </dgm:pt>
    <dgm:pt modelId="{A4ED667B-7A93-4BA0-985F-FF3083AE86AC}" type="sibTrans" cxnId="{27C2C65A-19C6-4215-BEED-8A3898BF93E4}">
      <dgm:prSet/>
      <dgm:spPr/>
      <dgm:t>
        <a:bodyPr/>
        <a:lstStyle/>
        <a:p>
          <a:endParaRPr lang="en-US"/>
        </a:p>
      </dgm:t>
    </dgm:pt>
    <dgm:pt modelId="{C8EA94A8-5015-4E19-B113-166254ED1F6C}">
      <dgm:prSet phldrT="[Text]"/>
      <dgm:spPr/>
      <dgm:t>
        <a:bodyPr/>
        <a:lstStyle/>
        <a:p>
          <a:endParaRPr lang="en-US" dirty="0"/>
        </a:p>
      </dgm:t>
    </dgm:pt>
    <dgm:pt modelId="{E1CCE4C3-E598-42DF-8BE2-486F46C2F574}" type="sibTrans" cxnId="{2B150E2C-AF60-44EE-A607-E9C28B7F5F50}">
      <dgm:prSet/>
      <dgm:spPr/>
      <dgm:t>
        <a:bodyPr/>
        <a:lstStyle/>
        <a:p>
          <a:endParaRPr lang="en-US"/>
        </a:p>
      </dgm:t>
    </dgm:pt>
    <dgm:pt modelId="{3C2975FB-2B51-4305-AD33-DDB58348B1B4}" type="parTrans" cxnId="{2B150E2C-AF60-44EE-A607-E9C28B7F5F50}">
      <dgm:prSet/>
      <dgm:spPr/>
      <dgm:t>
        <a:bodyPr/>
        <a:lstStyle/>
        <a:p>
          <a:endParaRPr lang="en-US"/>
        </a:p>
      </dgm:t>
    </dgm:pt>
    <dgm:pt modelId="{1CB75DC7-E63F-45D4-8DEF-FCC3232922E2}">
      <dgm:prSet phldrT="[Text]"/>
      <dgm:spPr/>
      <dgm:t>
        <a:bodyPr/>
        <a:lstStyle/>
        <a:p>
          <a:r>
            <a:rPr lang="en-US" dirty="0"/>
            <a:t>0.680089868349638</a:t>
          </a:r>
        </a:p>
      </dgm:t>
    </dgm:pt>
    <dgm:pt modelId="{12341F2C-6C81-49A8-982A-55C2D07EAB72}" type="sibTrans" cxnId="{571FA6C3-3386-41ED-887F-7979F22F79D7}">
      <dgm:prSet/>
      <dgm:spPr/>
      <dgm:t>
        <a:bodyPr/>
        <a:lstStyle/>
        <a:p>
          <a:endParaRPr lang="en-US"/>
        </a:p>
      </dgm:t>
    </dgm:pt>
    <dgm:pt modelId="{C27DF981-4C13-4F5F-B6A0-088A2F48EBF4}" type="parTrans" cxnId="{571FA6C3-3386-41ED-887F-7979F22F79D7}">
      <dgm:prSet/>
      <dgm:spPr/>
      <dgm:t>
        <a:bodyPr/>
        <a:lstStyle/>
        <a:p>
          <a:endParaRPr lang="en-US"/>
        </a:p>
      </dgm:t>
    </dgm:pt>
    <dgm:pt modelId="{EC117298-458D-4F33-A5A5-16DF7EE59431}" type="pres">
      <dgm:prSet presAssocID="{ABA22EB5-4467-4DE7-B347-C4DF03A1A05F}" presName="linear" presStyleCnt="0">
        <dgm:presLayoutVars>
          <dgm:dir/>
          <dgm:resizeHandles val="exact"/>
        </dgm:presLayoutVars>
      </dgm:prSet>
      <dgm:spPr/>
    </dgm:pt>
    <dgm:pt modelId="{8B3838D6-8432-45A1-9F8F-0C47291826C5}" type="pres">
      <dgm:prSet presAssocID="{7710553D-F2C6-407A-953A-81DDBC6CCCEC}" presName="comp" presStyleCnt="0"/>
      <dgm:spPr/>
    </dgm:pt>
    <dgm:pt modelId="{6A353B73-8F4F-455C-83F8-8CD02C1F0EC8}" type="pres">
      <dgm:prSet presAssocID="{7710553D-F2C6-407A-953A-81DDBC6CCCEC}" presName="box" presStyleLbl="node1" presStyleIdx="0" presStyleCnt="3" custLinFactNeighborY="-1658"/>
      <dgm:spPr/>
    </dgm:pt>
    <dgm:pt modelId="{441FAB05-10F8-43C4-B46D-618EBB95327D}" type="pres">
      <dgm:prSet presAssocID="{7710553D-F2C6-407A-953A-81DDBC6CCCEC}"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Beaker"/>
        </a:ext>
      </dgm:extLst>
    </dgm:pt>
    <dgm:pt modelId="{B76549BD-E0B0-48DC-9E25-33BEB3EE4D8F}" type="pres">
      <dgm:prSet presAssocID="{7710553D-F2C6-407A-953A-81DDBC6CCCEC}" presName="text" presStyleLbl="node1" presStyleIdx="0" presStyleCnt="3">
        <dgm:presLayoutVars>
          <dgm:bulletEnabled val="1"/>
        </dgm:presLayoutVars>
      </dgm:prSet>
      <dgm:spPr/>
    </dgm:pt>
    <dgm:pt modelId="{C59F1871-99B7-43BC-BC47-A3550708B5CA}" type="pres">
      <dgm:prSet presAssocID="{E1393469-6131-4EAD-8B7D-A864B48140E9}" presName="spacer" presStyleCnt="0"/>
      <dgm:spPr/>
    </dgm:pt>
    <dgm:pt modelId="{FD310C79-FA7A-4782-9BEC-8FCF916DEA85}" type="pres">
      <dgm:prSet presAssocID="{2CF322C1-9346-44EF-B1E7-8CE74D562CFF}" presName="comp" presStyleCnt="0"/>
      <dgm:spPr/>
    </dgm:pt>
    <dgm:pt modelId="{9FB0EFF8-8BA1-4EA7-ABF2-4DCFC7D74C33}" type="pres">
      <dgm:prSet presAssocID="{2CF322C1-9346-44EF-B1E7-8CE74D562CFF}" presName="box" presStyleLbl="node1" presStyleIdx="1" presStyleCnt="3"/>
      <dgm:spPr/>
    </dgm:pt>
    <dgm:pt modelId="{1E1A3C8A-98F5-4CA2-BE88-565989A3DABF}" type="pres">
      <dgm:prSet presAssocID="{2CF322C1-9346-44EF-B1E7-8CE74D562CFF}" presName="img"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Bar graph with upward trend"/>
        </a:ext>
      </dgm:extLst>
    </dgm:pt>
    <dgm:pt modelId="{9F776D4E-EC56-47DA-A05E-229401E05705}" type="pres">
      <dgm:prSet presAssocID="{2CF322C1-9346-44EF-B1E7-8CE74D562CFF}" presName="text" presStyleLbl="node1" presStyleIdx="1" presStyleCnt="3">
        <dgm:presLayoutVars>
          <dgm:bulletEnabled val="1"/>
        </dgm:presLayoutVars>
      </dgm:prSet>
      <dgm:spPr/>
    </dgm:pt>
    <dgm:pt modelId="{03207BCA-0754-46A8-B16F-5DC465DBF6E8}" type="pres">
      <dgm:prSet presAssocID="{C271C120-01A7-4447-A447-F0D0194A44F2}" presName="spacer" presStyleCnt="0"/>
      <dgm:spPr/>
    </dgm:pt>
    <dgm:pt modelId="{08E2AC7D-531E-43D4-9815-359BBF5882C0}" type="pres">
      <dgm:prSet presAssocID="{D2A520FF-DA9B-47B0-B739-B2435CC3C2EB}" presName="comp" presStyleCnt="0"/>
      <dgm:spPr/>
    </dgm:pt>
    <dgm:pt modelId="{F0592F04-BCBE-4243-ACDB-39B2DC506842}" type="pres">
      <dgm:prSet presAssocID="{D2A520FF-DA9B-47B0-B739-B2435CC3C2EB}" presName="box" presStyleLbl="node1" presStyleIdx="2" presStyleCnt="3" custScaleY="112740"/>
      <dgm:spPr/>
    </dgm:pt>
    <dgm:pt modelId="{DD8DB59B-D144-444D-A840-802A29FC0AFD}" type="pres">
      <dgm:prSet presAssocID="{D2A520FF-DA9B-47B0-B739-B2435CC3C2EB}"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Bullseye"/>
        </a:ext>
      </dgm:extLst>
    </dgm:pt>
    <dgm:pt modelId="{D0CD9A3E-A0C8-4EC0-AF94-BB2DB582345E}" type="pres">
      <dgm:prSet presAssocID="{D2A520FF-DA9B-47B0-B739-B2435CC3C2EB}" presName="text" presStyleLbl="node1" presStyleIdx="2" presStyleCnt="3">
        <dgm:presLayoutVars>
          <dgm:bulletEnabled val="1"/>
        </dgm:presLayoutVars>
      </dgm:prSet>
      <dgm:spPr/>
    </dgm:pt>
  </dgm:ptLst>
  <dgm:cxnLst>
    <dgm:cxn modelId="{43BCBB04-AA7E-4BEC-A646-1661E01EFBE8}" type="presOf" srcId="{B08003B0-DDB8-404E-B2C6-A76852F4200A}" destId="{9F776D4E-EC56-47DA-A05E-229401E05705}" srcOrd="1" destOrd="1" presId="urn:microsoft.com/office/officeart/2005/8/layout/vList4"/>
    <dgm:cxn modelId="{35920D06-6C5C-499F-BD94-6904EC00182E}" type="presOf" srcId="{2CF322C1-9346-44EF-B1E7-8CE74D562CFF}" destId="{9FB0EFF8-8BA1-4EA7-ABF2-4DCFC7D74C33}" srcOrd="0" destOrd="0" presId="urn:microsoft.com/office/officeart/2005/8/layout/vList4"/>
    <dgm:cxn modelId="{CB8BEE10-5A27-4286-B821-5BCFB17F5E26}" srcId="{ABA22EB5-4467-4DE7-B347-C4DF03A1A05F}" destId="{D2A520FF-DA9B-47B0-B739-B2435CC3C2EB}" srcOrd="2" destOrd="0" parTransId="{94011B9A-232F-462B-A7FE-F45CD58BB579}" sibTransId="{D370ADE6-74CB-4023-A3FE-580E4451910C}"/>
    <dgm:cxn modelId="{A99B1A14-F13F-4AE0-80A6-8B24B755E3CA}" srcId="{2CF322C1-9346-44EF-B1E7-8CE74D562CFF}" destId="{B08003B0-DDB8-404E-B2C6-A76852F4200A}" srcOrd="0" destOrd="0" parTransId="{50857B3C-87B6-43B0-A05D-0802E2F18B73}" sibTransId="{764342F7-6209-4092-92B8-12473DA5BA1A}"/>
    <dgm:cxn modelId="{093F801D-33FA-4C3F-ADE7-01EDCB454A09}" type="presOf" srcId="{C8EA94A8-5015-4E19-B113-166254ED1F6C}" destId="{F0592F04-BCBE-4243-ACDB-39B2DC506842}" srcOrd="0" destOrd="1" presId="urn:microsoft.com/office/officeart/2005/8/layout/vList4"/>
    <dgm:cxn modelId="{59E12D21-CDAD-4B14-B040-147FE06279FB}" type="presOf" srcId="{149F9C54-4228-4F35-BEB8-F8F214CD187C}" destId="{6A353B73-8F4F-455C-83F8-8CD02C1F0EC8}" srcOrd="0" destOrd="2" presId="urn:microsoft.com/office/officeart/2005/8/layout/vList4"/>
    <dgm:cxn modelId="{86857F23-EE17-4362-8881-8C7899E6CFEB}" srcId="{ABA22EB5-4467-4DE7-B347-C4DF03A1A05F}" destId="{2CF322C1-9346-44EF-B1E7-8CE74D562CFF}" srcOrd="1" destOrd="0" parTransId="{0D7CB6E5-DA2B-4989-A0EF-51795C6BC403}" sibTransId="{C271C120-01A7-4447-A447-F0D0194A44F2}"/>
    <dgm:cxn modelId="{2B150E2C-AF60-44EE-A607-E9C28B7F5F50}" srcId="{D2A520FF-DA9B-47B0-B739-B2435CC3C2EB}" destId="{C8EA94A8-5015-4E19-B113-166254ED1F6C}" srcOrd="0" destOrd="0" parTransId="{3C2975FB-2B51-4305-AD33-DDB58348B1B4}" sibTransId="{E1CCE4C3-E598-42DF-8BE2-486F46C2F574}"/>
    <dgm:cxn modelId="{A5505B3B-6118-458C-B5C1-0DA97281D82D}" type="presOf" srcId="{C8EA94A8-5015-4E19-B113-166254ED1F6C}" destId="{D0CD9A3E-A0C8-4EC0-AF94-BB2DB582345E}" srcOrd="1" destOrd="1" presId="urn:microsoft.com/office/officeart/2005/8/layout/vList4"/>
    <dgm:cxn modelId="{71DDE63C-DF3A-473E-A49D-449C41241C61}" srcId="{ABA22EB5-4467-4DE7-B347-C4DF03A1A05F}" destId="{7710553D-F2C6-407A-953A-81DDBC6CCCEC}" srcOrd="0" destOrd="0" parTransId="{9913C2B3-3BC5-4FC0-83CC-F25CF8DD26C0}" sibTransId="{E1393469-6131-4EAD-8B7D-A864B48140E9}"/>
    <dgm:cxn modelId="{289F803D-448C-4410-939C-84D90D7CA03A}" type="presOf" srcId="{B08003B0-DDB8-404E-B2C6-A76852F4200A}" destId="{9FB0EFF8-8BA1-4EA7-ABF2-4DCFC7D74C33}" srcOrd="0" destOrd="1" presId="urn:microsoft.com/office/officeart/2005/8/layout/vList4"/>
    <dgm:cxn modelId="{7D50373F-B581-44DC-8DB1-5DCC1183294D}" type="presOf" srcId="{EDCEFD05-0CC0-4A48-81F4-71C13EF5CBC4}" destId="{9FB0EFF8-8BA1-4EA7-ABF2-4DCFC7D74C33}" srcOrd="0" destOrd="2" presId="urn:microsoft.com/office/officeart/2005/8/layout/vList4"/>
    <dgm:cxn modelId="{AFFC1746-B951-4D4F-BB4F-E731D50D81E7}" type="presOf" srcId="{D2A520FF-DA9B-47B0-B739-B2435CC3C2EB}" destId="{D0CD9A3E-A0C8-4EC0-AF94-BB2DB582345E}" srcOrd="1" destOrd="0" presId="urn:microsoft.com/office/officeart/2005/8/layout/vList4"/>
    <dgm:cxn modelId="{306C2A68-C27E-4295-8483-89F3E94F9F4D}" type="presOf" srcId="{ABA22EB5-4467-4DE7-B347-C4DF03A1A05F}" destId="{EC117298-458D-4F33-A5A5-16DF7EE59431}" srcOrd="0" destOrd="0" presId="urn:microsoft.com/office/officeart/2005/8/layout/vList4"/>
    <dgm:cxn modelId="{A94D516F-72BC-4EC5-AE79-46CC8E2E9A99}" srcId="{2CF322C1-9346-44EF-B1E7-8CE74D562CFF}" destId="{EDCEFD05-0CC0-4A48-81F4-71C13EF5CBC4}" srcOrd="1" destOrd="0" parTransId="{E7FC4AB6-45BC-4D9E-A5AD-D3A8374FCA56}" sibTransId="{3E0F86D6-FBAB-4A4D-8BA4-EC1A2592218A}"/>
    <dgm:cxn modelId="{D5451173-44FC-4A3B-820E-F14A3B59C60B}" srcId="{7710553D-F2C6-407A-953A-81DDBC6CCCEC}" destId="{149F9C54-4228-4F35-BEB8-F8F214CD187C}" srcOrd="1" destOrd="0" parTransId="{9D07D848-DD1D-4B42-9F64-69409244F2F8}" sibTransId="{C49C17BE-6624-41F9-9228-01229F0CB11C}"/>
    <dgm:cxn modelId="{D7373156-A58C-46BF-B166-825CA94C7445}" type="presOf" srcId="{1CB75DC7-E63F-45D4-8DEF-FCC3232922E2}" destId="{D0CD9A3E-A0C8-4EC0-AF94-BB2DB582345E}" srcOrd="1" destOrd="2" presId="urn:microsoft.com/office/officeart/2005/8/layout/vList4"/>
    <dgm:cxn modelId="{27C2C65A-19C6-4215-BEED-8A3898BF93E4}" srcId="{7710553D-F2C6-407A-953A-81DDBC6CCCEC}" destId="{ABFC12FA-37D1-4667-A2AF-9A85185D222E}" srcOrd="0" destOrd="0" parTransId="{D9D869C6-8AA8-49EF-A231-3D87D17E6C57}" sibTransId="{A4ED667B-7A93-4BA0-985F-FF3083AE86AC}"/>
    <dgm:cxn modelId="{58BBE87C-505A-4BB7-B946-5B0752292B1A}" type="presOf" srcId="{2CF322C1-9346-44EF-B1E7-8CE74D562CFF}" destId="{9F776D4E-EC56-47DA-A05E-229401E05705}" srcOrd="1" destOrd="0" presId="urn:microsoft.com/office/officeart/2005/8/layout/vList4"/>
    <dgm:cxn modelId="{1465AF80-C438-461F-8E54-FB1C0DA55240}" type="presOf" srcId="{D2A520FF-DA9B-47B0-B739-B2435CC3C2EB}" destId="{F0592F04-BCBE-4243-ACDB-39B2DC506842}" srcOrd="0" destOrd="0" presId="urn:microsoft.com/office/officeart/2005/8/layout/vList4"/>
    <dgm:cxn modelId="{12A0C78C-2936-41BB-8FC6-ABD65927BE11}" type="presOf" srcId="{7710553D-F2C6-407A-953A-81DDBC6CCCEC}" destId="{6A353B73-8F4F-455C-83F8-8CD02C1F0EC8}" srcOrd="0" destOrd="0" presId="urn:microsoft.com/office/officeart/2005/8/layout/vList4"/>
    <dgm:cxn modelId="{FF3CC88D-59D0-46AA-94E0-06D9B54A5DCC}" type="presOf" srcId="{149F9C54-4228-4F35-BEB8-F8F214CD187C}" destId="{B76549BD-E0B0-48DC-9E25-33BEB3EE4D8F}" srcOrd="1" destOrd="2" presId="urn:microsoft.com/office/officeart/2005/8/layout/vList4"/>
    <dgm:cxn modelId="{B27141A0-D817-4F6E-8C76-540E796593F4}" type="presOf" srcId="{ABFC12FA-37D1-4667-A2AF-9A85185D222E}" destId="{6A353B73-8F4F-455C-83F8-8CD02C1F0EC8}" srcOrd="0" destOrd="1" presId="urn:microsoft.com/office/officeart/2005/8/layout/vList4"/>
    <dgm:cxn modelId="{56F669A3-6423-4B47-93EE-25988BC2D78A}" type="presOf" srcId="{EDCEFD05-0CC0-4A48-81F4-71C13EF5CBC4}" destId="{9F776D4E-EC56-47DA-A05E-229401E05705}" srcOrd="1" destOrd="2" presId="urn:microsoft.com/office/officeart/2005/8/layout/vList4"/>
    <dgm:cxn modelId="{B0C69FAD-FBB3-44E4-8D7E-AFB07FCF988B}" type="presOf" srcId="{1CB75DC7-E63F-45D4-8DEF-FCC3232922E2}" destId="{F0592F04-BCBE-4243-ACDB-39B2DC506842}" srcOrd="0" destOrd="2" presId="urn:microsoft.com/office/officeart/2005/8/layout/vList4"/>
    <dgm:cxn modelId="{571FA6C3-3386-41ED-887F-7979F22F79D7}" srcId="{D2A520FF-DA9B-47B0-B739-B2435CC3C2EB}" destId="{1CB75DC7-E63F-45D4-8DEF-FCC3232922E2}" srcOrd="1" destOrd="0" parTransId="{C27DF981-4C13-4F5F-B6A0-088A2F48EBF4}" sibTransId="{12341F2C-6C81-49A8-982A-55C2D07EAB72}"/>
    <dgm:cxn modelId="{4F9651E4-5206-41BC-B8EA-4D3FD6CEF7D2}" type="presOf" srcId="{7710553D-F2C6-407A-953A-81DDBC6CCCEC}" destId="{B76549BD-E0B0-48DC-9E25-33BEB3EE4D8F}" srcOrd="1" destOrd="0" presId="urn:microsoft.com/office/officeart/2005/8/layout/vList4"/>
    <dgm:cxn modelId="{10111FEF-77E5-462B-B79C-D9F8FEC06A44}" type="presOf" srcId="{ABFC12FA-37D1-4667-A2AF-9A85185D222E}" destId="{B76549BD-E0B0-48DC-9E25-33BEB3EE4D8F}" srcOrd="1" destOrd="1" presId="urn:microsoft.com/office/officeart/2005/8/layout/vList4"/>
    <dgm:cxn modelId="{C03BCA78-82B4-4693-808F-7BB347AC8D78}" type="presParOf" srcId="{EC117298-458D-4F33-A5A5-16DF7EE59431}" destId="{8B3838D6-8432-45A1-9F8F-0C47291826C5}" srcOrd="0" destOrd="0" presId="urn:microsoft.com/office/officeart/2005/8/layout/vList4"/>
    <dgm:cxn modelId="{CDA3A21C-BA2A-4ABA-AD1C-F158B99EA52D}" type="presParOf" srcId="{8B3838D6-8432-45A1-9F8F-0C47291826C5}" destId="{6A353B73-8F4F-455C-83F8-8CD02C1F0EC8}" srcOrd="0" destOrd="0" presId="urn:microsoft.com/office/officeart/2005/8/layout/vList4"/>
    <dgm:cxn modelId="{903A2513-795E-447F-AD3E-33469676898C}" type="presParOf" srcId="{8B3838D6-8432-45A1-9F8F-0C47291826C5}" destId="{441FAB05-10F8-43C4-B46D-618EBB95327D}" srcOrd="1" destOrd="0" presId="urn:microsoft.com/office/officeart/2005/8/layout/vList4"/>
    <dgm:cxn modelId="{DA52F3B8-5867-4F48-B831-B48CE3350326}" type="presParOf" srcId="{8B3838D6-8432-45A1-9F8F-0C47291826C5}" destId="{B76549BD-E0B0-48DC-9E25-33BEB3EE4D8F}" srcOrd="2" destOrd="0" presId="urn:microsoft.com/office/officeart/2005/8/layout/vList4"/>
    <dgm:cxn modelId="{0A6923C4-CA92-4D26-9C3E-3A589684678E}" type="presParOf" srcId="{EC117298-458D-4F33-A5A5-16DF7EE59431}" destId="{C59F1871-99B7-43BC-BC47-A3550708B5CA}" srcOrd="1" destOrd="0" presId="urn:microsoft.com/office/officeart/2005/8/layout/vList4"/>
    <dgm:cxn modelId="{5EF98114-73F9-4513-9BBB-198A2B8A0F7A}" type="presParOf" srcId="{EC117298-458D-4F33-A5A5-16DF7EE59431}" destId="{FD310C79-FA7A-4782-9BEC-8FCF916DEA85}" srcOrd="2" destOrd="0" presId="urn:microsoft.com/office/officeart/2005/8/layout/vList4"/>
    <dgm:cxn modelId="{FD4CA417-6073-4378-933A-619EBB0F80C4}" type="presParOf" srcId="{FD310C79-FA7A-4782-9BEC-8FCF916DEA85}" destId="{9FB0EFF8-8BA1-4EA7-ABF2-4DCFC7D74C33}" srcOrd="0" destOrd="0" presId="urn:microsoft.com/office/officeart/2005/8/layout/vList4"/>
    <dgm:cxn modelId="{F59607BF-5775-4A61-A93D-7C230E1E49DA}" type="presParOf" srcId="{FD310C79-FA7A-4782-9BEC-8FCF916DEA85}" destId="{1E1A3C8A-98F5-4CA2-BE88-565989A3DABF}" srcOrd="1" destOrd="0" presId="urn:microsoft.com/office/officeart/2005/8/layout/vList4"/>
    <dgm:cxn modelId="{6F6069FA-05CA-47DA-AEAE-D85B07F4FFC5}" type="presParOf" srcId="{FD310C79-FA7A-4782-9BEC-8FCF916DEA85}" destId="{9F776D4E-EC56-47DA-A05E-229401E05705}" srcOrd="2" destOrd="0" presId="urn:microsoft.com/office/officeart/2005/8/layout/vList4"/>
    <dgm:cxn modelId="{E0972B75-BBD1-4314-B396-E7B42542F1E3}" type="presParOf" srcId="{EC117298-458D-4F33-A5A5-16DF7EE59431}" destId="{03207BCA-0754-46A8-B16F-5DC465DBF6E8}" srcOrd="3" destOrd="0" presId="urn:microsoft.com/office/officeart/2005/8/layout/vList4"/>
    <dgm:cxn modelId="{107957F4-B4D4-4668-A6DA-A05ED3561D3C}" type="presParOf" srcId="{EC117298-458D-4F33-A5A5-16DF7EE59431}" destId="{08E2AC7D-531E-43D4-9815-359BBF5882C0}" srcOrd="4" destOrd="0" presId="urn:microsoft.com/office/officeart/2005/8/layout/vList4"/>
    <dgm:cxn modelId="{83B26A16-DE19-4965-A541-153ABD259A65}" type="presParOf" srcId="{08E2AC7D-531E-43D4-9815-359BBF5882C0}" destId="{F0592F04-BCBE-4243-ACDB-39B2DC506842}" srcOrd="0" destOrd="0" presId="urn:microsoft.com/office/officeart/2005/8/layout/vList4"/>
    <dgm:cxn modelId="{494970EC-A10F-43E2-B4DE-FA1BD36D06CE}" type="presParOf" srcId="{08E2AC7D-531E-43D4-9815-359BBF5882C0}" destId="{DD8DB59B-D144-444D-A840-802A29FC0AFD}" srcOrd="1" destOrd="0" presId="urn:microsoft.com/office/officeart/2005/8/layout/vList4"/>
    <dgm:cxn modelId="{8C6E669E-9DA5-4F02-8A94-2404B65D6835}" type="presParOf" srcId="{08E2AC7D-531E-43D4-9815-359BBF5882C0}" destId="{D0CD9A3E-A0C8-4EC0-AF94-BB2DB582345E}"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5E928-B599-45E1-A17C-D5C6FDEE4727}"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7A3F3CEF-51D4-4FCD-A8A5-68D2E04BDD05}">
      <dgm:prSet phldrT="[Text]"/>
      <dgm:spPr/>
      <dgm:t>
        <a:bodyPr/>
        <a:lstStyle/>
        <a:p>
          <a:r>
            <a:rPr lang="en-US" dirty="0"/>
            <a:t>GENERAL MODEL</a:t>
          </a:r>
        </a:p>
      </dgm:t>
    </dgm:pt>
    <dgm:pt modelId="{5F369941-1E24-4E9D-B65C-E9F820240119}" type="parTrans" cxnId="{0150E822-30A2-4BB8-AF74-41C46E630D10}">
      <dgm:prSet/>
      <dgm:spPr/>
      <dgm:t>
        <a:bodyPr/>
        <a:lstStyle/>
        <a:p>
          <a:endParaRPr lang="en-US"/>
        </a:p>
      </dgm:t>
    </dgm:pt>
    <dgm:pt modelId="{835F2444-6D4A-4695-8033-1B41B5982D98}" type="sibTrans" cxnId="{0150E822-30A2-4BB8-AF74-41C46E630D10}">
      <dgm:prSet/>
      <dgm:spPr/>
      <dgm:t>
        <a:bodyPr/>
        <a:lstStyle/>
        <a:p>
          <a:endParaRPr lang="en-US"/>
        </a:p>
      </dgm:t>
    </dgm:pt>
    <mc:AlternateContent xmlns:mc="http://schemas.openxmlformats.org/markup-compatibility/2006" xmlns:a14="http://schemas.microsoft.com/office/drawing/2010/main">
      <mc:Choice Requires="a14">
        <dgm:pt modelId="{1D850176-7995-44BE-A0B7-12A2EAE7D2A9}">
          <dgm:prSet phldrT="[Text]"/>
          <dgm:spPr/>
          <dgm: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𝑐𝑥</m:t>
                            </m:r>
                          </m:sup>
                        </m:sSup>
                      </m:den>
                    </m:f>
                  </m:oMath>
                </m:oMathPara>
              </a14:m>
              <a:endParaRPr lang="en-US" dirty="0">
                <a:latin typeface=".VnAvant" panose="020B7200000000000000" pitchFamily="34" charset="0"/>
              </a:endParaRPr>
            </a:p>
          </dgm:t>
        </dgm:pt>
      </mc:Choice>
      <mc:Fallback xmlns="">
        <dgm:pt modelId="{1D850176-7995-44BE-A0B7-12A2EAE7D2A9}">
          <dgm:prSet phldrT="[Text]"/>
          <dgm:spPr/>
          <dgm:t>
            <a:bodyPr/>
            <a:lstStyle/>
            <a:p>
              <a:r>
                <a:rPr lang="en-US" b="0" i="0">
                  <a:latin typeface="Cambria Math" panose="02040503050406030204" pitchFamily="18" charset="0"/>
                </a:rPr>
                <a:t>𝑎/(1+(𝑎/𝑏−1).𝑒^(−𝑐𝑥) )</a:t>
              </a:r>
              <a:endParaRPr lang="en-US" dirty="0">
                <a:latin typeface=".VnAvant" panose="020B7200000000000000" pitchFamily="34" charset="0"/>
              </a:endParaRPr>
            </a:p>
          </dgm:t>
        </dgm:pt>
      </mc:Fallback>
    </mc:AlternateContent>
    <dgm:pt modelId="{76D94222-5742-4C09-8477-F8CDF72A2F6E}" type="parTrans" cxnId="{DBB5D7D0-B811-4EC0-A347-15911F6AF25E}">
      <dgm:prSet/>
      <dgm:spPr/>
      <dgm:t>
        <a:bodyPr/>
        <a:lstStyle/>
        <a:p>
          <a:endParaRPr lang="en-US"/>
        </a:p>
      </dgm:t>
    </dgm:pt>
    <dgm:pt modelId="{79B050C2-068A-4D06-A860-419FC2479F5B}" type="sibTrans" cxnId="{DBB5D7D0-B811-4EC0-A347-15911F6AF25E}">
      <dgm:prSet/>
      <dgm:spPr/>
      <dgm:t>
        <a:bodyPr/>
        <a:lstStyle/>
        <a:p>
          <a:endParaRPr lang="en-US"/>
        </a:p>
      </dgm:t>
    </dgm:pt>
    <dgm:pt modelId="{B5BEDB64-A6D4-452B-85A9-78A2B0FE8539}">
      <dgm:prSet phldrT="[Text]"/>
      <dgm:spPr/>
      <dgm:t>
        <a:bodyPr/>
        <a:lstStyle/>
        <a:p>
          <a:r>
            <a:rPr lang="en-US" dirty="0"/>
            <a:t>COEFFICIENTS</a:t>
          </a:r>
        </a:p>
      </dgm:t>
    </dgm:pt>
    <dgm:pt modelId="{C5993056-B836-474E-A65F-EBE0A9039540}" type="parTrans" cxnId="{9DB75CA7-0670-48E1-AFC5-57E908227D3D}">
      <dgm:prSet/>
      <dgm:spPr/>
      <dgm:t>
        <a:bodyPr/>
        <a:lstStyle/>
        <a:p>
          <a:endParaRPr lang="en-US"/>
        </a:p>
      </dgm:t>
    </dgm:pt>
    <dgm:pt modelId="{AC9CD66F-6D90-4965-8EE4-8B27E3E3520B}" type="sibTrans" cxnId="{9DB75CA7-0670-48E1-AFC5-57E908227D3D}">
      <dgm:prSet/>
      <dgm:spPr/>
      <dgm:t>
        <a:bodyPr/>
        <a:lstStyle/>
        <a:p>
          <a:endParaRPr lang="en-US"/>
        </a:p>
      </dgm:t>
    </dgm:pt>
    <dgm:pt modelId="{7B711E9C-3F83-4867-B1A8-43E75DE88406}">
      <dgm:prSet phldrT="[Text]"/>
      <dgm:spPr/>
      <dgm:t>
        <a:bodyPr/>
        <a:lstStyle/>
        <a:p>
          <a:r>
            <a:rPr lang="en-US" dirty="0">
              <a:latin typeface=".VnAvant" panose="020B7200000000000000" pitchFamily="34" charset="0"/>
            </a:rPr>
            <a:t>a = </a:t>
          </a:r>
          <a:r>
            <a:rPr lang="en-US" b="0" i="0" dirty="0">
              <a:latin typeface=".VnAvant" panose="020B7200000000000000" pitchFamily="34" charset="0"/>
            </a:rPr>
            <a:t>3.18e+06  (3.027e+06,3.334e+06)</a:t>
          </a:r>
          <a:endParaRPr lang="en-US" dirty="0">
            <a:latin typeface=".VnAvant" panose="020B7200000000000000" pitchFamily="34" charset="0"/>
          </a:endParaRPr>
        </a:p>
      </dgm:t>
    </dgm:pt>
    <dgm:pt modelId="{A9688DEC-2291-4D57-AD70-1B0C2CDB3F3B}" type="parTrans" cxnId="{067F14DA-FA3F-4EF2-A8E5-1C053A0D249B}">
      <dgm:prSet/>
      <dgm:spPr/>
      <dgm:t>
        <a:bodyPr/>
        <a:lstStyle/>
        <a:p>
          <a:endParaRPr lang="en-US"/>
        </a:p>
      </dgm:t>
    </dgm:pt>
    <dgm:pt modelId="{B44D8EC5-324C-4607-B105-E7C82099227C}" type="sibTrans" cxnId="{067F14DA-FA3F-4EF2-A8E5-1C053A0D249B}">
      <dgm:prSet/>
      <dgm:spPr/>
      <dgm:t>
        <a:bodyPr/>
        <a:lstStyle/>
        <a:p>
          <a:endParaRPr lang="en-US"/>
        </a:p>
      </dgm:t>
    </dgm:pt>
    <dgm:pt modelId="{DE53B8A7-F3B8-4B01-992C-5160EB6C257E}">
      <dgm:prSet phldrT="[Text]"/>
      <dgm:spPr/>
      <dgm:t>
        <a:bodyPr/>
        <a:lstStyle/>
        <a:p>
          <a:r>
            <a:rPr lang="en-US" dirty="0">
              <a:latin typeface=".VnAvant" panose="020B7200000000000000" pitchFamily="34" charset="0"/>
            </a:rPr>
            <a:t>b = </a:t>
          </a:r>
          <a:r>
            <a:rPr lang="en-US" b="0" i="0" dirty="0">
              <a:latin typeface=".VnAvant" panose="020B7200000000000000" pitchFamily="34" charset="0"/>
            </a:rPr>
            <a:t>450.8  (299.5, 602.1)</a:t>
          </a:r>
          <a:endParaRPr lang="en-US" dirty="0">
            <a:latin typeface=".VnAvant" panose="020B7200000000000000" pitchFamily="34" charset="0"/>
          </a:endParaRPr>
        </a:p>
      </dgm:t>
    </dgm:pt>
    <dgm:pt modelId="{3DC6DC43-A4CF-42BE-BB38-FE29CBBC0183}" type="parTrans" cxnId="{41938089-CDC0-40AF-B51A-10C4674C8F5A}">
      <dgm:prSet/>
      <dgm:spPr/>
      <dgm:t>
        <a:bodyPr/>
        <a:lstStyle/>
        <a:p>
          <a:endParaRPr lang="en-US"/>
        </a:p>
      </dgm:t>
    </dgm:pt>
    <dgm:pt modelId="{609FFD51-8F7B-4F35-9B0E-18298B16CBF2}" type="sibTrans" cxnId="{41938089-CDC0-40AF-B51A-10C4674C8F5A}">
      <dgm:prSet/>
      <dgm:spPr/>
      <dgm:t>
        <a:bodyPr/>
        <a:lstStyle/>
        <a:p>
          <a:endParaRPr lang="en-US"/>
        </a:p>
      </dgm:t>
    </dgm:pt>
    <dgm:pt modelId="{E7420118-A690-4C9E-8690-5D0CE32E59FE}">
      <dgm:prSet phldrT="[Text]"/>
      <dgm:spPr/>
      <dgm:t>
        <a:bodyPr/>
        <a:lstStyle/>
        <a:p>
          <a:r>
            <a:rPr lang="en-US" dirty="0"/>
            <a:t>R SQUARE</a:t>
          </a:r>
        </a:p>
      </dgm:t>
    </dgm:pt>
    <dgm:pt modelId="{E1707818-A0CF-44E9-96B8-AAB4AC461377}" type="parTrans" cxnId="{366283F8-94A0-4C45-B9F6-FAB7C9FA7304}">
      <dgm:prSet/>
      <dgm:spPr/>
      <dgm:t>
        <a:bodyPr/>
        <a:lstStyle/>
        <a:p>
          <a:endParaRPr lang="en-US"/>
        </a:p>
      </dgm:t>
    </dgm:pt>
    <dgm:pt modelId="{504D5DCF-828B-40C7-AFFB-1CEEB1319F91}" type="sibTrans" cxnId="{366283F8-94A0-4C45-B9F6-FAB7C9FA7304}">
      <dgm:prSet/>
      <dgm:spPr/>
      <dgm:t>
        <a:bodyPr/>
        <a:lstStyle/>
        <a:p>
          <a:endParaRPr lang="en-US"/>
        </a:p>
      </dgm:t>
    </dgm:pt>
    <dgm:pt modelId="{EEE79D28-E018-4A0D-BC4F-336D4F47DFAA}">
      <dgm:prSet phldrT="[Text]"/>
      <dgm:spPr/>
      <dgm:t>
        <a:bodyPr/>
        <a:lstStyle/>
        <a:p>
          <a:r>
            <a:rPr lang="en-US" dirty="0">
              <a:latin typeface=".VnAvant" panose="020B7200000000000000" pitchFamily="34" charset="0"/>
            </a:rPr>
            <a:t>c = </a:t>
          </a:r>
          <a:r>
            <a:rPr lang="en-US" b="0" i="0" dirty="0">
              <a:latin typeface=".VnAvant" panose="020B7200000000000000" pitchFamily="34" charset="0"/>
            </a:rPr>
            <a:t>0.1123  (0.1073, 0.1172)</a:t>
          </a:r>
          <a:endParaRPr lang="en-US" dirty="0">
            <a:latin typeface=".VnAvant" panose="020B7200000000000000" pitchFamily="34" charset="0"/>
          </a:endParaRPr>
        </a:p>
      </dgm:t>
    </dgm:pt>
    <dgm:pt modelId="{05CE58AF-EFBD-4D7C-97B5-51F1635C2956}" type="parTrans" cxnId="{07841B89-D8A0-4162-9FEC-1C3CF49FA1A5}">
      <dgm:prSet/>
      <dgm:spPr/>
      <dgm:t>
        <a:bodyPr/>
        <a:lstStyle/>
        <a:p>
          <a:endParaRPr lang="en-US"/>
        </a:p>
      </dgm:t>
    </dgm:pt>
    <dgm:pt modelId="{E31BBC5C-DE06-4491-ADCF-4603F24D909D}" type="sibTrans" cxnId="{07841B89-D8A0-4162-9FEC-1C3CF49FA1A5}">
      <dgm:prSet/>
      <dgm:spPr/>
      <dgm:t>
        <a:bodyPr/>
        <a:lstStyle/>
        <a:p>
          <a:endParaRPr lang="en-US"/>
        </a:p>
      </dgm:t>
    </dgm:pt>
    <dgm:pt modelId="{E43AADB5-1C79-4B9A-A2CF-2E1756E9FC74}">
      <dgm:prSet phldrT="[Text]"/>
      <dgm:spPr/>
      <dgm:t>
        <a:bodyPr/>
        <a:lstStyle/>
        <a:p>
          <a:r>
            <a:rPr lang="en-US" b="0" i="0" dirty="0">
              <a:latin typeface=".VnAvant" panose="020B7200000000000000" pitchFamily="34" charset="0"/>
            </a:rPr>
            <a:t>0.997668214219361</a:t>
          </a:r>
          <a:endParaRPr lang="en-US" dirty="0">
            <a:latin typeface=".VnAvant" panose="020B7200000000000000" pitchFamily="34" charset="0"/>
          </a:endParaRPr>
        </a:p>
      </dgm:t>
    </dgm:pt>
    <dgm:pt modelId="{36833B13-C761-477D-977D-7BD99A29894F}" type="parTrans" cxnId="{77ECD93E-4E24-452E-9155-54CE33324A10}">
      <dgm:prSet/>
      <dgm:spPr/>
      <dgm:t>
        <a:bodyPr/>
        <a:lstStyle/>
        <a:p>
          <a:endParaRPr lang="en-US"/>
        </a:p>
      </dgm:t>
    </dgm:pt>
    <dgm:pt modelId="{5058F558-46BD-4B1E-8C98-97879EC7E9CE}" type="sibTrans" cxnId="{77ECD93E-4E24-452E-9155-54CE33324A10}">
      <dgm:prSet/>
      <dgm:spPr/>
      <dgm:t>
        <a:bodyPr/>
        <a:lstStyle/>
        <a:p>
          <a:endParaRPr lang="en-US"/>
        </a:p>
      </dgm:t>
    </dgm:pt>
    <dgm:pt modelId="{BA5A3464-697A-41A2-8539-7BBC8688174F}" type="pres">
      <dgm:prSet presAssocID="{4C25E928-B599-45E1-A17C-D5C6FDEE4727}" presName="linear" presStyleCnt="0">
        <dgm:presLayoutVars>
          <dgm:dir/>
          <dgm:animLvl val="lvl"/>
          <dgm:resizeHandles val="exact"/>
        </dgm:presLayoutVars>
      </dgm:prSet>
      <dgm:spPr/>
    </dgm:pt>
    <dgm:pt modelId="{7B6AF4CC-4E1F-464D-A648-08012EB488F4}" type="pres">
      <dgm:prSet presAssocID="{7A3F3CEF-51D4-4FCD-A8A5-68D2E04BDD05}" presName="parentLin" presStyleCnt="0"/>
      <dgm:spPr/>
    </dgm:pt>
    <dgm:pt modelId="{69D629CA-8367-4D6B-AC6F-5A843287E4E6}" type="pres">
      <dgm:prSet presAssocID="{7A3F3CEF-51D4-4FCD-A8A5-68D2E04BDD05}" presName="parentLeftMargin" presStyleLbl="node1" presStyleIdx="0" presStyleCnt="3"/>
      <dgm:spPr/>
    </dgm:pt>
    <dgm:pt modelId="{D9A9CA4D-544C-4FEE-9598-05D855BE263F}" type="pres">
      <dgm:prSet presAssocID="{7A3F3CEF-51D4-4FCD-A8A5-68D2E04BDD05}" presName="parentText" presStyleLbl="node1" presStyleIdx="0" presStyleCnt="3">
        <dgm:presLayoutVars>
          <dgm:chMax val="0"/>
          <dgm:bulletEnabled val="1"/>
        </dgm:presLayoutVars>
      </dgm:prSet>
      <dgm:spPr/>
    </dgm:pt>
    <dgm:pt modelId="{FF0B4FEE-2CBD-42B0-AEDE-73377F43FECB}" type="pres">
      <dgm:prSet presAssocID="{7A3F3CEF-51D4-4FCD-A8A5-68D2E04BDD05}" presName="negativeSpace" presStyleCnt="0"/>
      <dgm:spPr/>
    </dgm:pt>
    <dgm:pt modelId="{A9B51306-5342-4F14-AD14-CF3AD982C922}" type="pres">
      <dgm:prSet presAssocID="{7A3F3CEF-51D4-4FCD-A8A5-68D2E04BDD05}" presName="childText" presStyleLbl="conFgAcc1" presStyleIdx="0" presStyleCnt="3" custScaleX="86564">
        <dgm:presLayoutVars>
          <dgm:bulletEnabled val="1"/>
        </dgm:presLayoutVars>
      </dgm:prSet>
      <dgm:spPr/>
    </dgm:pt>
    <dgm:pt modelId="{48AA1C0F-EEEE-4F87-9B4A-4E04207508FC}" type="pres">
      <dgm:prSet presAssocID="{835F2444-6D4A-4695-8033-1B41B5982D98}" presName="spaceBetweenRectangles" presStyleCnt="0"/>
      <dgm:spPr/>
    </dgm:pt>
    <dgm:pt modelId="{F93536BB-CE3F-4200-9C69-0441EDC1F99C}" type="pres">
      <dgm:prSet presAssocID="{B5BEDB64-A6D4-452B-85A9-78A2B0FE8539}" presName="parentLin" presStyleCnt="0"/>
      <dgm:spPr/>
    </dgm:pt>
    <dgm:pt modelId="{1F2580F0-BBBA-4E2B-819E-0436504C7A04}" type="pres">
      <dgm:prSet presAssocID="{B5BEDB64-A6D4-452B-85A9-78A2B0FE8539}" presName="parentLeftMargin" presStyleLbl="node1" presStyleIdx="0" presStyleCnt="3"/>
      <dgm:spPr/>
    </dgm:pt>
    <dgm:pt modelId="{66B3F06D-A8EA-4143-B95C-1CE2B7349DB6}" type="pres">
      <dgm:prSet presAssocID="{B5BEDB64-A6D4-452B-85A9-78A2B0FE8539}" presName="parentText" presStyleLbl="node1" presStyleIdx="1" presStyleCnt="3">
        <dgm:presLayoutVars>
          <dgm:chMax val="0"/>
          <dgm:bulletEnabled val="1"/>
        </dgm:presLayoutVars>
      </dgm:prSet>
      <dgm:spPr/>
    </dgm:pt>
    <dgm:pt modelId="{1C38F1EC-62F9-4A12-9E3B-9A5C6B365CE4}" type="pres">
      <dgm:prSet presAssocID="{B5BEDB64-A6D4-452B-85A9-78A2B0FE8539}" presName="negativeSpace" presStyleCnt="0"/>
      <dgm:spPr/>
    </dgm:pt>
    <dgm:pt modelId="{1EE7C032-FC63-43AC-B872-741E27CBE6DB}" type="pres">
      <dgm:prSet presAssocID="{B5BEDB64-A6D4-452B-85A9-78A2B0FE8539}" presName="childText" presStyleLbl="conFgAcc1" presStyleIdx="1" presStyleCnt="3" custScaleX="88211">
        <dgm:presLayoutVars>
          <dgm:bulletEnabled val="1"/>
        </dgm:presLayoutVars>
      </dgm:prSet>
      <dgm:spPr/>
    </dgm:pt>
    <dgm:pt modelId="{EC3870EC-4E80-49B9-AF44-DAC55168C8F3}" type="pres">
      <dgm:prSet presAssocID="{AC9CD66F-6D90-4965-8EE4-8B27E3E3520B}" presName="spaceBetweenRectangles" presStyleCnt="0"/>
      <dgm:spPr/>
    </dgm:pt>
    <dgm:pt modelId="{42C7A9D1-570A-4561-AEA6-8EB577CBCA97}" type="pres">
      <dgm:prSet presAssocID="{E7420118-A690-4C9E-8690-5D0CE32E59FE}" presName="parentLin" presStyleCnt="0"/>
      <dgm:spPr/>
    </dgm:pt>
    <dgm:pt modelId="{67278343-3A9A-4865-8B50-4BDA0104A11B}" type="pres">
      <dgm:prSet presAssocID="{E7420118-A690-4C9E-8690-5D0CE32E59FE}" presName="parentLeftMargin" presStyleLbl="node1" presStyleIdx="1" presStyleCnt="3"/>
      <dgm:spPr/>
    </dgm:pt>
    <dgm:pt modelId="{AD067E0F-F596-49F5-BEE6-0571995C9C97}" type="pres">
      <dgm:prSet presAssocID="{E7420118-A690-4C9E-8690-5D0CE32E59FE}" presName="parentText" presStyleLbl="node1" presStyleIdx="2" presStyleCnt="3">
        <dgm:presLayoutVars>
          <dgm:chMax val="0"/>
          <dgm:bulletEnabled val="1"/>
        </dgm:presLayoutVars>
      </dgm:prSet>
      <dgm:spPr/>
    </dgm:pt>
    <dgm:pt modelId="{97F6F235-374F-4308-BF28-C8218172F46D}" type="pres">
      <dgm:prSet presAssocID="{E7420118-A690-4C9E-8690-5D0CE32E59FE}" presName="negativeSpace" presStyleCnt="0"/>
      <dgm:spPr/>
    </dgm:pt>
    <dgm:pt modelId="{32C94418-1453-4F07-B06D-011FF8A20802}" type="pres">
      <dgm:prSet presAssocID="{E7420118-A690-4C9E-8690-5D0CE32E59FE}" presName="childText" presStyleLbl="conFgAcc1" presStyleIdx="2" presStyleCnt="3" custScaleX="69356" custLinFactNeighborX="629" custLinFactNeighborY="84964">
        <dgm:presLayoutVars>
          <dgm:bulletEnabled val="1"/>
        </dgm:presLayoutVars>
      </dgm:prSet>
      <dgm:spPr/>
    </dgm:pt>
  </dgm:ptLst>
  <dgm:cxnLst>
    <dgm:cxn modelId="{62D95A0F-B1F4-4ACC-B75D-91F544ADAD84}" type="presOf" srcId="{DE53B8A7-F3B8-4B01-992C-5160EB6C257E}" destId="{1EE7C032-FC63-43AC-B872-741E27CBE6DB}" srcOrd="0" destOrd="1" presId="urn:microsoft.com/office/officeart/2005/8/layout/list1"/>
    <dgm:cxn modelId="{4DAE4016-D0AC-47DE-B2A5-87D0EEC7EF88}" type="presOf" srcId="{7A3F3CEF-51D4-4FCD-A8A5-68D2E04BDD05}" destId="{69D629CA-8367-4D6B-AC6F-5A843287E4E6}" srcOrd="0" destOrd="0" presId="urn:microsoft.com/office/officeart/2005/8/layout/list1"/>
    <dgm:cxn modelId="{0150E822-30A2-4BB8-AF74-41C46E630D10}" srcId="{4C25E928-B599-45E1-A17C-D5C6FDEE4727}" destId="{7A3F3CEF-51D4-4FCD-A8A5-68D2E04BDD05}" srcOrd="0" destOrd="0" parTransId="{5F369941-1E24-4E9D-B65C-E9F820240119}" sibTransId="{835F2444-6D4A-4695-8033-1B41B5982D98}"/>
    <dgm:cxn modelId="{0649FC30-86A1-459A-BBEC-2BEAA3B1C447}" type="presOf" srcId="{E43AADB5-1C79-4B9A-A2CF-2E1756E9FC74}" destId="{32C94418-1453-4F07-B06D-011FF8A20802}" srcOrd="0" destOrd="0" presId="urn:microsoft.com/office/officeart/2005/8/layout/list1"/>
    <dgm:cxn modelId="{77ECD93E-4E24-452E-9155-54CE33324A10}" srcId="{E7420118-A690-4C9E-8690-5D0CE32E59FE}" destId="{E43AADB5-1C79-4B9A-A2CF-2E1756E9FC74}" srcOrd="0" destOrd="0" parTransId="{36833B13-C761-477D-977D-7BD99A29894F}" sibTransId="{5058F558-46BD-4B1E-8C98-97879EC7E9CE}"/>
    <dgm:cxn modelId="{97928766-1DF2-4593-84ED-AD728A7B9FF6}" type="presOf" srcId="{1D850176-7995-44BE-A0B7-12A2EAE7D2A9}" destId="{A9B51306-5342-4F14-AD14-CF3AD982C922}" srcOrd="0" destOrd="0" presId="urn:microsoft.com/office/officeart/2005/8/layout/list1"/>
    <dgm:cxn modelId="{6E26F753-82A6-4132-AD15-9E99A07F7662}" type="presOf" srcId="{B5BEDB64-A6D4-452B-85A9-78A2B0FE8539}" destId="{1F2580F0-BBBA-4E2B-819E-0436504C7A04}" srcOrd="0" destOrd="0" presId="urn:microsoft.com/office/officeart/2005/8/layout/list1"/>
    <dgm:cxn modelId="{47821B77-B70B-4990-81CA-B92DCA9E203A}" type="presOf" srcId="{4C25E928-B599-45E1-A17C-D5C6FDEE4727}" destId="{BA5A3464-697A-41A2-8539-7BBC8688174F}" srcOrd="0" destOrd="0" presId="urn:microsoft.com/office/officeart/2005/8/layout/list1"/>
    <dgm:cxn modelId="{9385027F-A921-4F02-AF96-F69DCAC31F5A}" type="presOf" srcId="{7A3F3CEF-51D4-4FCD-A8A5-68D2E04BDD05}" destId="{D9A9CA4D-544C-4FEE-9598-05D855BE263F}" srcOrd="1" destOrd="0" presId="urn:microsoft.com/office/officeart/2005/8/layout/list1"/>
    <dgm:cxn modelId="{7F23A182-2529-4B2F-B6F5-580B947D4974}" type="presOf" srcId="{E7420118-A690-4C9E-8690-5D0CE32E59FE}" destId="{67278343-3A9A-4865-8B50-4BDA0104A11B}" srcOrd="0" destOrd="0" presId="urn:microsoft.com/office/officeart/2005/8/layout/list1"/>
    <dgm:cxn modelId="{07841B89-D8A0-4162-9FEC-1C3CF49FA1A5}" srcId="{B5BEDB64-A6D4-452B-85A9-78A2B0FE8539}" destId="{EEE79D28-E018-4A0D-BC4F-336D4F47DFAA}" srcOrd="2" destOrd="0" parTransId="{05CE58AF-EFBD-4D7C-97B5-51F1635C2956}" sibTransId="{E31BBC5C-DE06-4491-ADCF-4603F24D909D}"/>
    <dgm:cxn modelId="{41938089-CDC0-40AF-B51A-10C4674C8F5A}" srcId="{B5BEDB64-A6D4-452B-85A9-78A2B0FE8539}" destId="{DE53B8A7-F3B8-4B01-992C-5160EB6C257E}" srcOrd="1" destOrd="0" parTransId="{3DC6DC43-A4CF-42BE-BB38-FE29CBBC0183}" sibTransId="{609FFD51-8F7B-4F35-9B0E-18298B16CBF2}"/>
    <dgm:cxn modelId="{9DB75CA7-0670-48E1-AFC5-57E908227D3D}" srcId="{4C25E928-B599-45E1-A17C-D5C6FDEE4727}" destId="{B5BEDB64-A6D4-452B-85A9-78A2B0FE8539}" srcOrd="1" destOrd="0" parTransId="{C5993056-B836-474E-A65F-EBE0A9039540}" sibTransId="{AC9CD66F-6D90-4965-8EE4-8B27E3E3520B}"/>
    <dgm:cxn modelId="{39B4DEB2-D7D6-4FB9-955C-B66C11FC6C00}" type="presOf" srcId="{B5BEDB64-A6D4-452B-85A9-78A2B0FE8539}" destId="{66B3F06D-A8EA-4143-B95C-1CE2B7349DB6}" srcOrd="1" destOrd="0" presId="urn:microsoft.com/office/officeart/2005/8/layout/list1"/>
    <dgm:cxn modelId="{DBB5D7D0-B811-4EC0-A347-15911F6AF25E}" srcId="{7A3F3CEF-51D4-4FCD-A8A5-68D2E04BDD05}" destId="{1D850176-7995-44BE-A0B7-12A2EAE7D2A9}" srcOrd="0" destOrd="0" parTransId="{76D94222-5742-4C09-8477-F8CDF72A2F6E}" sibTransId="{79B050C2-068A-4D06-A860-419FC2479F5B}"/>
    <dgm:cxn modelId="{067F14DA-FA3F-4EF2-A8E5-1C053A0D249B}" srcId="{B5BEDB64-A6D4-452B-85A9-78A2B0FE8539}" destId="{7B711E9C-3F83-4867-B1A8-43E75DE88406}" srcOrd="0" destOrd="0" parTransId="{A9688DEC-2291-4D57-AD70-1B0C2CDB3F3B}" sibTransId="{B44D8EC5-324C-4607-B105-E7C82099227C}"/>
    <dgm:cxn modelId="{09DAA8E0-2760-484D-99D2-6A8777697203}" type="presOf" srcId="{7B711E9C-3F83-4867-B1A8-43E75DE88406}" destId="{1EE7C032-FC63-43AC-B872-741E27CBE6DB}" srcOrd="0" destOrd="0" presId="urn:microsoft.com/office/officeart/2005/8/layout/list1"/>
    <dgm:cxn modelId="{6CF5B8EC-3968-4A69-879E-AB5540F80B7C}" type="presOf" srcId="{EEE79D28-E018-4A0D-BC4F-336D4F47DFAA}" destId="{1EE7C032-FC63-43AC-B872-741E27CBE6DB}" srcOrd="0" destOrd="2" presId="urn:microsoft.com/office/officeart/2005/8/layout/list1"/>
    <dgm:cxn modelId="{E9DAD8F0-1972-45A8-9823-3038D2F75D43}" type="presOf" srcId="{E7420118-A690-4C9E-8690-5D0CE32E59FE}" destId="{AD067E0F-F596-49F5-BEE6-0571995C9C97}" srcOrd="1" destOrd="0" presId="urn:microsoft.com/office/officeart/2005/8/layout/list1"/>
    <dgm:cxn modelId="{366283F8-94A0-4C45-B9F6-FAB7C9FA7304}" srcId="{4C25E928-B599-45E1-A17C-D5C6FDEE4727}" destId="{E7420118-A690-4C9E-8690-5D0CE32E59FE}" srcOrd="2" destOrd="0" parTransId="{E1707818-A0CF-44E9-96B8-AAB4AC461377}" sibTransId="{504D5DCF-828B-40C7-AFFB-1CEEB1319F91}"/>
    <dgm:cxn modelId="{BBD00225-C80E-49F7-8632-A0864856B732}" type="presParOf" srcId="{BA5A3464-697A-41A2-8539-7BBC8688174F}" destId="{7B6AF4CC-4E1F-464D-A648-08012EB488F4}" srcOrd="0" destOrd="0" presId="urn:microsoft.com/office/officeart/2005/8/layout/list1"/>
    <dgm:cxn modelId="{E1207AEB-7505-452D-9D55-27783C7B5E45}" type="presParOf" srcId="{7B6AF4CC-4E1F-464D-A648-08012EB488F4}" destId="{69D629CA-8367-4D6B-AC6F-5A843287E4E6}" srcOrd="0" destOrd="0" presId="urn:microsoft.com/office/officeart/2005/8/layout/list1"/>
    <dgm:cxn modelId="{AA8C29E1-65F2-45AB-BCDE-1CED29D6EB75}" type="presParOf" srcId="{7B6AF4CC-4E1F-464D-A648-08012EB488F4}" destId="{D9A9CA4D-544C-4FEE-9598-05D855BE263F}" srcOrd="1" destOrd="0" presId="urn:microsoft.com/office/officeart/2005/8/layout/list1"/>
    <dgm:cxn modelId="{15884288-0BF3-4806-B800-B1EBEB0CFD53}" type="presParOf" srcId="{BA5A3464-697A-41A2-8539-7BBC8688174F}" destId="{FF0B4FEE-2CBD-42B0-AEDE-73377F43FECB}" srcOrd="1" destOrd="0" presId="urn:microsoft.com/office/officeart/2005/8/layout/list1"/>
    <dgm:cxn modelId="{68014422-C378-4CFC-ACAA-F3FD28D96CFE}" type="presParOf" srcId="{BA5A3464-697A-41A2-8539-7BBC8688174F}" destId="{A9B51306-5342-4F14-AD14-CF3AD982C922}" srcOrd="2" destOrd="0" presId="urn:microsoft.com/office/officeart/2005/8/layout/list1"/>
    <dgm:cxn modelId="{7525598F-DC23-4223-BE59-78CC7DEADF35}" type="presParOf" srcId="{BA5A3464-697A-41A2-8539-7BBC8688174F}" destId="{48AA1C0F-EEEE-4F87-9B4A-4E04207508FC}" srcOrd="3" destOrd="0" presId="urn:microsoft.com/office/officeart/2005/8/layout/list1"/>
    <dgm:cxn modelId="{E467844B-7469-4534-BADA-AFA94747D47E}" type="presParOf" srcId="{BA5A3464-697A-41A2-8539-7BBC8688174F}" destId="{F93536BB-CE3F-4200-9C69-0441EDC1F99C}" srcOrd="4" destOrd="0" presId="urn:microsoft.com/office/officeart/2005/8/layout/list1"/>
    <dgm:cxn modelId="{F70F7428-A706-417C-A3B4-E534A5940399}" type="presParOf" srcId="{F93536BB-CE3F-4200-9C69-0441EDC1F99C}" destId="{1F2580F0-BBBA-4E2B-819E-0436504C7A04}" srcOrd="0" destOrd="0" presId="urn:microsoft.com/office/officeart/2005/8/layout/list1"/>
    <dgm:cxn modelId="{72DBCB7D-AAB6-4998-86E4-254C5876BACB}" type="presParOf" srcId="{F93536BB-CE3F-4200-9C69-0441EDC1F99C}" destId="{66B3F06D-A8EA-4143-B95C-1CE2B7349DB6}" srcOrd="1" destOrd="0" presId="urn:microsoft.com/office/officeart/2005/8/layout/list1"/>
    <dgm:cxn modelId="{76AF8F3C-1F79-4462-93E3-0F48399A8FAB}" type="presParOf" srcId="{BA5A3464-697A-41A2-8539-7BBC8688174F}" destId="{1C38F1EC-62F9-4A12-9E3B-9A5C6B365CE4}" srcOrd="5" destOrd="0" presId="urn:microsoft.com/office/officeart/2005/8/layout/list1"/>
    <dgm:cxn modelId="{B45F348E-1CCD-4468-96D4-FDA01C0A9404}" type="presParOf" srcId="{BA5A3464-697A-41A2-8539-7BBC8688174F}" destId="{1EE7C032-FC63-43AC-B872-741E27CBE6DB}" srcOrd="6" destOrd="0" presId="urn:microsoft.com/office/officeart/2005/8/layout/list1"/>
    <dgm:cxn modelId="{C4753DD7-8CD5-43E6-80A9-4A853C56882D}" type="presParOf" srcId="{BA5A3464-697A-41A2-8539-7BBC8688174F}" destId="{EC3870EC-4E80-49B9-AF44-DAC55168C8F3}" srcOrd="7" destOrd="0" presId="urn:microsoft.com/office/officeart/2005/8/layout/list1"/>
    <dgm:cxn modelId="{4781DD08-4240-421F-8E2B-393526595B01}" type="presParOf" srcId="{BA5A3464-697A-41A2-8539-7BBC8688174F}" destId="{42C7A9D1-570A-4561-AEA6-8EB577CBCA97}" srcOrd="8" destOrd="0" presId="urn:microsoft.com/office/officeart/2005/8/layout/list1"/>
    <dgm:cxn modelId="{9486B674-200E-4B18-933A-F67965DE2721}" type="presParOf" srcId="{42C7A9D1-570A-4561-AEA6-8EB577CBCA97}" destId="{67278343-3A9A-4865-8B50-4BDA0104A11B}" srcOrd="0" destOrd="0" presId="urn:microsoft.com/office/officeart/2005/8/layout/list1"/>
    <dgm:cxn modelId="{135C061B-E26B-4966-826B-4F6311AEEA9D}" type="presParOf" srcId="{42C7A9D1-570A-4561-AEA6-8EB577CBCA97}" destId="{AD067E0F-F596-49F5-BEE6-0571995C9C97}" srcOrd="1" destOrd="0" presId="urn:microsoft.com/office/officeart/2005/8/layout/list1"/>
    <dgm:cxn modelId="{65CC4CDE-163C-48EE-BB85-1212074F044C}" type="presParOf" srcId="{BA5A3464-697A-41A2-8539-7BBC8688174F}" destId="{97F6F235-374F-4308-BF28-C8218172F46D}" srcOrd="9" destOrd="0" presId="urn:microsoft.com/office/officeart/2005/8/layout/list1"/>
    <dgm:cxn modelId="{A398743B-CA6D-4ECA-9040-C982EEF871D6}" type="presParOf" srcId="{BA5A3464-697A-41A2-8539-7BBC8688174F}" destId="{32C94418-1453-4F07-B06D-011FF8A20802}"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25E928-B599-45E1-A17C-D5C6FDEE4727}"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7A3F3CEF-51D4-4FCD-A8A5-68D2E04BDD05}">
      <dgm:prSet phldrT="[Text]"/>
      <dgm:spPr/>
      <dgm:t>
        <a:bodyPr/>
        <a:lstStyle/>
        <a:p>
          <a:r>
            <a:rPr lang="en-US" dirty="0"/>
            <a:t>GENERAL MODEL</a:t>
          </a:r>
        </a:p>
      </dgm:t>
    </dgm:pt>
    <dgm:pt modelId="{5F369941-1E24-4E9D-B65C-E9F820240119}" type="parTrans" cxnId="{0150E822-30A2-4BB8-AF74-41C46E630D10}">
      <dgm:prSet/>
      <dgm:spPr/>
      <dgm:t>
        <a:bodyPr/>
        <a:lstStyle/>
        <a:p>
          <a:endParaRPr lang="en-US"/>
        </a:p>
      </dgm:t>
    </dgm:pt>
    <dgm:pt modelId="{835F2444-6D4A-4695-8033-1B41B5982D98}" type="sibTrans" cxnId="{0150E822-30A2-4BB8-AF74-41C46E630D10}">
      <dgm:prSet/>
      <dgm:spPr/>
      <dgm:t>
        <a:bodyPr/>
        <a:lstStyle/>
        <a:p>
          <a:endParaRPr lang="en-US"/>
        </a:p>
      </dgm:t>
    </dgm:pt>
    <dgm:pt modelId="{1D850176-7995-44BE-A0B7-12A2EAE7D2A9}">
      <dgm:prSet phldrT="[Text]"/>
      <dgm:spPr>
        <a:blipFill>
          <a:blip xmlns:r="http://schemas.openxmlformats.org/officeDocument/2006/relationships" r:embed="rId1"/>
          <a:stretch>
            <a:fillRect/>
          </a:stretch>
        </a:blipFill>
      </dgm:spPr>
      <dgm:t>
        <a:bodyPr/>
        <a:lstStyle/>
        <a:p>
          <a:r>
            <a:rPr lang="en-US">
              <a:noFill/>
            </a:rPr>
            <a:t> </a:t>
          </a:r>
        </a:p>
      </dgm:t>
    </dgm:pt>
    <dgm:pt modelId="{76D94222-5742-4C09-8477-F8CDF72A2F6E}" type="parTrans" cxnId="{DBB5D7D0-B811-4EC0-A347-15911F6AF25E}">
      <dgm:prSet/>
      <dgm:spPr/>
      <dgm:t>
        <a:bodyPr/>
        <a:lstStyle/>
        <a:p>
          <a:endParaRPr lang="en-US"/>
        </a:p>
      </dgm:t>
    </dgm:pt>
    <dgm:pt modelId="{79B050C2-068A-4D06-A860-419FC2479F5B}" type="sibTrans" cxnId="{DBB5D7D0-B811-4EC0-A347-15911F6AF25E}">
      <dgm:prSet/>
      <dgm:spPr/>
      <dgm:t>
        <a:bodyPr/>
        <a:lstStyle/>
        <a:p>
          <a:endParaRPr lang="en-US"/>
        </a:p>
      </dgm:t>
    </dgm:pt>
    <dgm:pt modelId="{B5BEDB64-A6D4-452B-85A9-78A2B0FE8539}">
      <dgm:prSet phldrT="[Text]"/>
      <dgm:spPr/>
      <dgm:t>
        <a:bodyPr/>
        <a:lstStyle/>
        <a:p>
          <a:r>
            <a:rPr lang="en-US" dirty="0"/>
            <a:t>COEFFICIENTS</a:t>
          </a:r>
        </a:p>
      </dgm:t>
    </dgm:pt>
    <dgm:pt modelId="{C5993056-B836-474E-A65F-EBE0A9039540}" type="parTrans" cxnId="{9DB75CA7-0670-48E1-AFC5-57E908227D3D}">
      <dgm:prSet/>
      <dgm:spPr/>
      <dgm:t>
        <a:bodyPr/>
        <a:lstStyle/>
        <a:p>
          <a:endParaRPr lang="en-US"/>
        </a:p>
      </dgm:t>
    </dgm:pt>
    <dgm:pt modelId="{AC9CD66F-6D90-4965-8EE4-8B27E3E3520B}" type="sibTrans" cxnId="{9DB75CA7-0670-48E1-AFC5-57E908227D3D}">
      <dgm:prSet/>
      <dgm:spPr/>
      <dgm:t>
        <a:bodyPr/>
        <a:lstStyle/>
        <a:p>
          <a:endParaRPr lang="en-US"/>
        </a:p>
      </dgm:t>
    </dgm:pt>
    <dgm:pt modelId="{7B711E9C-3F83-4867-B1A8-43E75DE88406}">
      <dgm:prSet phldrT="[Text]"/>
      <dgm:spPr/>
      <dgm:t>
        <a:bodyPr/>
        <a:lstStyle/>
        <a:p>
          <a:r>
            <a:rPr lang="en-US" dirty="0">
              <a:latin typeface=".VnAvant" panose="020B7200000000000000" pitchFamily="34" charset="0"/>
            </a:rPr>
            <a:t>a = </a:t>
          </a:r>
          <a:r>
            <a:rPr lang="en-US" b="0" i="0" dirty="0">
              <a:latin typeface=".VnAvant" panose="020B7200000000000000" pitchFamily="34" charset="0"/>
            </a:rPr>
            <a:t>3.18e+06  (3.027e+06,3.334e+06)</a:t>
          </a:r>
          <a:endParaRPr lang="en-US" dirty="0">
            <a:latin typeface=".VnAvant" panose="020B7200000000000000" pitchFamily="34" charset="0"/>
          </a:endParaRPr>
        </a:p>
      </dgm:t>
    </dgm:pt>
    <dgm:pt modelId="{A9688DEC-2291-4D57-AD70-1B0C2CDB3F3B}" type="parTrans" cxnId="{067F14DA-FA3F-4EF2-A8E5-1C053A0D249B}">
      <dgm:prSet/>
      <dgm:spPr/>
      <dgm:t>
        <a:bodyPr/>
        <a:lstStyle/>
        <a:p>
          <a:endParaRPr lang="en-US"/>
        </a:p>
      </dgm:t>
    </dgm:pt>
    <dgm:pt modelId="{B44D8EC5-324C-4607-B105-E7C82099227C}" type="sibTrans" cxnId="{067F14DA-FA3F-4EF2-A8E5-1C053A0D249B}">
      <dgm:prSet/>
      <dgm:spPr/>
      <dgm:t>
        <a:bodyPr/>
        <a:lstStyle/>
        <a:p>
          <a:endParaRPr lang="en-US"/>
        </a:p>
      </dgm:t>
    </dgm:pt>
    <dgm:pt modelId="{DE53B8A7-F3B8-4B01-992C-5160EB6C257E}">
      <dgm:prSet phldrT="[Text]"/>
      <dgm:spPr/>
      <dgm:t>
        <a:bodyPr/>
        <a:lstStyle/>
        <a:p>
          <a:r>
            <a:rPr lang="en-US" dirty="0">
              <a:latin typeface=".VnAvant" panose="020B7200000000000000" pitchFamily="34" charset="0"/>
            </a:rPr>
            <a:t>b = </a:t>
          </a:r>
          <a:r>
            <a:rPr lang="en-US" b="0" i="0" dirty="0">
              <a:latin typeface=".VnAvant" panose="020B7200000000000000" pitchFamily="34" charset="0"/>
            </a:rPr>
            <a:t>450.8  (299.5, 602.1)</a:t>
          </a:r>
          <a:endParaRPr lang="en-US" dirty="0">
            <a:latin typeface=".VnAvant" panose="020B7200000000000000" pitchFamily="34" charset="0"/>
          </a:endParaRPr>
        </a:p>
      </dgm:t>
    </dgm:pt>
    <dgm:pt modelId="{3DC6DC43-A4CF-42BE-BB38-FE29CBBC0183}" type="parTrans" cxnId="{41938089-CDC0-40AF-B51A-10C4674C8F5A}">
      <dgm:prSet/>
      <dgm:spPr/>
      <dgm:t>
        <a:bodyPr/>
        <a:lstStyle/>
        <a:p>
          <a:endParaRPr lang="en-US"/>
        </a:p>
      </dgm:t>
    </dgm:pt>
    <dgm:pt modelId="{609FFD51-8F7B-4F35-9B0E-18298B16CBF2}" type="sibTrans" cxnId="{41938089-CDC0-40AF-B51A-10C4674C8F5A}">
      <dgm:prSet/>
      <dgm:spPr/>
      <dgm:t>
        <a:bodyPr/>
        <a:lstStyle/>
        <a:p>
          <a:endParaRPr lang="en-US"/>
        </a:p>
      </dgm:t>
    </dgm:pt>
    <dgm:pt modelId="{E7420118-A690-4C9E-8690-5D0CE32E59FE}">
      <dgm:prSet phldrT="[Text]"/>
      <dgm:spPr/>
      <dgm:t>
        <a:bodyPr/>
        <a:lstStyle/>
        <a:p>
          <a:r>
            <a:rPr lang="en-US" dirty="0"/>
            <a:t>R SQUARE</a:t>
          </a:r>
        </a:p>
      </dgm:t>
    </dgm:pt>
    <dgm:pt modelId="{E1707818-A0CF-44E9-96B8-AAB4AC461377}" type="parTrans" cxnId="{366283F8-94A0-4C45-B9F6-FAB7C9FA7304}">
      <dgm:prSet/>
      <dgm:spPr/>
      <dgm:t>
        <a:bodyPr/>
        <a:lstStyle/>
        <a:p>
          <a:endParaRPr lang="en-US"/>
        </a:p>
      </dgm:t>
    </dgm:pt>
    <dgm:pt modelId="{504D5DCF-828B-40C7-AFFB-1CEEB1319F91}" type="sibTrans" cxnId="{366283F8-94A0-4C45-B9F6-FAB7C9FA7304}">
      <dgm:prSet/>
      <dgm:spPr/>
      <dgm:t>
        <a:bodyPr/>
        <a:lstStyle/>
        <a:p>
          <a:endParaRPr lang="en-US"/>
        </a:p>
      </dgm:t>
    </dgm:pt>
    <dgm:pt modelId="{EEE79D28-E018-4A0D-BC4F-336D4F47DFAA}">
      <dgm:prSet phldrT="[Text]"/>
      <dgm:spPr/>
      <dgm:t>
        <a:bodyPr/>
        <a:lstStyle/>
        <a:p>
          <a:r>
            <a:rPr lang="en-US" dirty="0">
              <a:latin typeface=".VnAvant" panose="020B7200000000000000" pitchFamily="34" charset="0"/>
            </a:rPr>
            <a:t>c = </a:t>
          </a:r>
          <a:r>
            <a:rPr lang="en-US" b="0" i="0" dirty="0">
              <a:latin typeface=".VnAvant" panose="020B7200000000000000" pitchFamily="34" charset="0"/>
            </a:rPr>
            <a:t>0.1123  (0.1073, 0.1172)</a:t>
          </a:r>
          <a:endParaRPr lang="en-US" dirty="0">
            <a:latin typeface=".VnAvant" panose="020B7200000000000000" pitchFamily="34" charset="0"/>
          </a:endParaRPr>
        </a:p>
      </dgm:t>
    </dgm:pt>
    <dgm:pt modelId="{05CE58AF-EFBD-4D7C-97B5-51F1635C2956}" type="parTrans" cxnId="{07841B89-D8A0-4162-9FEC-1C3CF49FA1A5}">
      <dgm:prSet/>
      <dgm:spPr/>
      <dgm:t>
        <a:bodyPr/>
        <a:lstStyle/>
        <a:p>
          <a:endParaRPr lang="en-US"/>
        </a:p>
      </dgm:t>
    </dgm:pt>
    <dgm:pt modelId="{E31BBC5C-DE06-4491-ADCF-4603F24D909D}" type="sibTrans" cxnId="{07841B89-D8A0-4162-9FEC-1C3CF49FA1A5}">
      <dgm:prSet/>
      <dgm:spPr/>
      <dgm:t>
        <a:bodyPr/>
        <a:lstStyle/>
        <a:p>
          <a:endParaRPr lang="en-US"/>
        </a:p>
      </dgm:t>
    </dgm:pt>
    <dgm:pt modelId="{E43AADB5-1C79-4B9A-A2CF-2E1756E9FC74}">
      <dgm:prSet phldrT="[Text]"/>
      <dgm:spPr/>
      <dgm:t>
        <a:bodyPr/>
        <a:lstStyle/>
        <a:p>
          <a:r>
            <a:rPr lang="en-US" b="0" i="0" dirty="0">
              <a:latin typeface=".VnAvant" panose="020B7200000000000000" pitchFamily="34" charset="0"/>
            </a:rPr>
            <a:t>0.997668214219361</a:t>
          </a:r>
          <a:endParaRPr lang="en-US" dirty="0">
            <a:latin typeface=".VnAvant" panose="020B7200000000000000" pitchFamily="34" charset="0"/>
          </a:endParaRPr>
        </a:p>
      </dgm:t>
    </dgm:pt>
    <dgm:pt modelId="{36833B13-C761-477D-977D-7BD99A29894F}" type="parTrans" cxnId="{77ECD93E-4E24-452E-9155-54CE33324A10}">
      <dgm:prSet/>
      <dgm:spPr/>
      <dgm:t>
        <a:bodyPr/>
        <a:lstStyle/>
        <a:p>
          <a:endParaRPr lang="en-US"/>
        </a:p>
      </dgm:t>
    </dgm:pt>
    <dgm:pt modelId="{5058F558-46BD-4B1E-8C98-97879EC7E9CE}" type="sibTrans" cxnId="{77ECD93E-4E24-452E-9155-54CE33324A10}">
      <dgm:prSet/>
      <dgm:spPr/>
      <dgm:t>
        <a:bodyPr/>
        <a:lstStyle/>
        <a:p>
          <a:endParaRPr lang="en-US"/>
        </a:p>
      </dgm:t>
    </dgm:pt>
    <dgm:pt modelId="{BA5A3464-697A-41A2-8539-7BBC8688174F}" type="pres">
      <dgm:prSet presAssocID="{4C25E928-B599-45E1-A17C-D5C6FDEE4727}" presName="linear" presStyleCnt="0">
        <dgm:presLayoutVars>
          <dgm:dir/>
          <dgm:animLvl val="lvl"/>
          <dgm:resizeHandles val="exact"/>
        </dgm:presLayoutVars>
      </dgm:prSet>
      <dgm:spPr/>
    </dgm:pt>
    <dgm:pt modelId="{7B6AF4CC-4E1F-464D-A648-08012EB488F4}" type="pres">
      <dgm:prSet presAssocID="{7A3F3CEF-51D4-4FCD-A8A5-68D2E04BDD05}" presName="parentLin" presStyleCnt="0"/>
      <dgm:spPr/>
    </dgm:pt>
    <dgm:pt modelId="{69D629CA-8367-4D6B-AC6F-5A843287E4E6}" type="pres">
      <dgm:prSet presAssocID="{7A3F3CEF-51D4-4FCD-A8A5-68D2E04BDD05}" presName="parentLeftMargin" presStyleLbl="node1" presStyleIdx="0" presStyleCnt="3"/>
      <dgm:spPr/>
    </dgm:pt>
    <dgm:pt modelId="{D9A9CA4D-544C-4FEE-9598-05D855BE263F}" type="pres">
      <dgm:prSet presAssocID="{7A3F3CEF-51D4-4FCD-A8A5-68D2E04BDD05}" presName="parentText" presStyleLbl="node1" presStyleIdx="0" presStyleCnt="3">
        <dgm:presLayoutVars>
          <dgm:chMax val="0"/>
          <dgm:bulletEnabled val="1"/>
        </dgm:presLayoutVars>
      </dgm:prSet>
      <dgm:spPr/>
    </dgm:pt>
    <dgm:pt modelId="{FF0B4FEE-2CBD-42B0-AEDE-73377F43FECB}" type="pres">
      <dgm:prSet presAssocID="{7A3F3CEF-51D4-4FCD-A8A5-68D2E04BDD05}" presName="negativeSpace" presStyleCnt="0"/>
      <dgm:spPr/>
    </dgm:pt>
    <dgm:pt modelId="{A9B51306-5342-4F14-AD14-CF3AD982C922}" type="pres">
      <dgm:prSet presAssocID="{7A3F3CEF-51D4-4FCD-A8A5-68D2E04BDD05}" presName="childText" presStyleLbl="conFgAcc1" presStyleIdx="0" presStyleCnt="3" custScaleX="86564">
        <dgm:presLayoutVars>
          <dgm:bulletEnabled val="1"/>
        </dgm:presLayoutVars>
      </dgm:prSet>
      <dgm:spPr/>
    </dgm:pt>
    <dgm:pt modelId="{48AA1C0F-EEEE-4F87-9B4A-4E04207508FC}" type="pres">
      <dgm:prSet presAssocID="{835F2444-6D4A-4695-8033-1B41B5982D98}" presName="spaceBetweenRectangles" presStyleCnt="0"/>
      <dgm:spPr/>
    </dgm:pt>
    <dgm:pt modelId="{F93536BB-CE3F-4200-9C69-0441EDC1F99C}" type="pres">
      <dgm:prSet presAssocID="{B5BEDB64-A6D4-452B-85A9-78A2B0FE8539}" presName="parentLin" presStyleCnt="0"/>
      <dgm:spPr/>
    </dgm:pt>
    <dgm:pt modelId="{1F2580F0-BBBA-4E2B-819E-0436504C7A04}" type="pres">
      <dgm:prSet presAssocID="{B5BEDB64-A6D4-452B-85A9-78A2B0FE8539}" presName="parentLeftMargin" presStyleLbl="node1" presStyleIdx="0" presStyleCnt="3"/>
      <dgm:spPr/>
    </dgm:pt>
    <dgm:pt modelId="{66B3F06D-A8EA-4143-B95C-1CE2B7349DB6}" type="pres">
      <dgm:prSet presAssocID="{B5BEDB64-A6D4-452B-85A9-78A2B0FE8539}" presName="parentText" presStyleLbl="node1" presStyleIdx="1" presStyleCnt="3">
        <dgm:presLayoutVars>
          <dgm:chMax val="0"/>
          <dgm:bulletEnabled val="1"/>
        </dgm:presLayoutVars>
      </dgm:prSet>
      <dgm:spPr/>
    </dgm:pt>
    <dgm:pt modelId="{1C38F1EC-62F9-4A12-9E3B-9A5C6B365CE4}" type="pres">
      <dgm:prSet presAssocID="{B5BEDB64-A6D4-452B-85A9-78A2B0FE8539}" presName="negativeSpace" presStyleCnt="0"/>
      <dgm:spPr/>
    </dgm:pt>
    <dgm:pt modelId="{1EE7C032-FC63-43AC-B872-741E27CBE6DB}" type="pres">
      <dgm:prSet presAssocID="{B5BEDB64-A6D4-452B-85A9-78A2B0FE8539}" presName="childText" presStyleLbl="conFgAcc1" presStyleIdx="1" presStyleCnt="3" custScaleX="88211">
        <dgm:presLayoutVars>
          <dgm:bulletEnabled val="1"/>
        </dgm:presLayoutVars>
      </dgm:prSet>
      <dgm:spPr/>
    </dgm:pt>
    <dgm:pt modelId="{EC3870EC-4E80-49B9-AF44-DAC55168C8F3}" type="pres">
      <dgm:prSet presAssocID="{AC9CD66F-6D90-4965-8EE4-8B27E3E3520B}" presName="spaceBetweenRectangles" presStyleCnt="0"/>
      <dgm:spPr/>
    </dgm:pt>
    <dgm:pt modelId="{42C7A9D1-570A-4561-AEA6-8EB577CBCA97}" type="pres">
      <dgm:prSet presAssocID="{E7420118-A690-4C9E-8690-5D0CE32E59FE}" presName="parentLin" presStyleCnt="0"/>
      <dgm:spPr/>
    </dgm:pt>
    <dgm:pt modelId="{67278343-3A9A-4865-8B50-4BDA0104A11B}" type="pres">
      <dgm:prSet presAssocID="{E7420118-A690-4C9E-8690-5D0CE32E59FE}" presName="parentLeftMargin" presStyleLbl="node1" presStyleIdx="1" presStyleCnt="3"/>
      <dgm:spPr/>
    </dgm:pt>
    <dgm:pt modelId="{AD067E0F-F596-49F5-BEE6-0571995C9C97}" type="pres">
      <dgm:prSet presAssocID="{E7420118-A690-4C9E-8690-5D0CE32E59FE}" presName="parentText" presStyleLbl="node1" presStyleIdx="2" presStyleCnt="3">
        <dgm:presLayoutVars>
          <dgm:chMax val="0"/>
          <dgm:bulletEnabled val="1"/>
        </dgm:presLayoutVars>
      </dgm:prSet>
      <dgm:spPr/>
    </dgm:pt>
    <dgm:pt modelId="{97F6F235-374F-4308-BF28-C8218172F46D}" type="pres">
      <dgm:prSet presAssocID="{E7420118-A690-4C9E-8690-5D0CE32E59FE}" presName="negativeSpace" presStyleCnt="0"/>
      <dgm:spPr/>
    </dgm:pt>
    <dgm:pt modelId="{32C94418-1453-4F07-B06D-011FF8A20802}" type="pres">
      <dgm:prSet presAssocID="{E7420118-A690-4C9E-8690-5D0CE32E59FE}" presName="childText" presStyleLbl="conFgAcc1" presStyleIdx="2" presStyleCnt="3" custScaleX="69356" custLinFactNeighborX="629" custLinFactNeighborY="84964">
        <dgm:presLayoutVars>
          <dgm:bulletEnabled val="1"/>
        </dgm:presLayoutVars>
      </dgm:prSet>
      <dgm:spPr/>
    </dgm:pt>
  </dgm:ptLst>
  <dgm:cxnLst>
    <dgm:cxn modelId="{62D95A0F-B1F4-4ACC-B75D-91F544ADAD84}" type="presOf" srcId="{DE53B8A7-F3B8-4B01-992C-5160EB6C257E}" destId="{1EE7C032-FC63-43AC-B872-741E27CBE6DB}" srcOrd="0" destOrd="1" presId="urn:microsoft.com/office/officeart/2005/8/layout/list1"/>
    <dgm:cxn modelId="{4DAE4016-D0AC-47DE-B2A5-87D0EEC7EF88}" type="presOf" srcId="{7A3F3CEF-51D4-4FCD-A8A5-68D2E04BDD05}" destId="{69D629CA-8367-4D6B-AC6F-5A843287E4E6}" srcOrd="0" destOrd="0" presId="urn:microsoft.com/office/officeart/2005/8/layout/list1"/>
    <dgm:cxn modelId="{0150E822-30A2-4BB8-AF74-41C46E630D10}" srcId="{4C25E928-B599-45E1-A17C-D5C6FDEE4727}" destId="{7A3F3CEF-51D4-4FCD-A8A5-68D2E04BDD05}" srcOrd="0" destOrd="0" parTransId="{5F369941-1E24-4E9D-B65C-E9F820240119}" sibTransId="{835F2444-6D4A-4695-8033-1B41B5982D98}"/>
    <dgm:cxn modelId="{0649FC30-86A1-459A-BBEC-2BEAA3B1C447}" type="presOf" srcId="{E43AADB5-1C79-4B9A-A2CF-2E1756E9FC74}" destId="{32C94418-1453-4F07-B06D-011FF8A20802}" srcOrd="0" destOrd="0" presId="urn:microsoft.com/office/officeart/2005/8/layout/list1"/>
    <dgm:cxn modelId="{77ECD93E-4E24-452E-9155-54CE33324A10}" srcId="{E7420118-A690-4C9E-8690-5D0CE32E59FE}" destId="{E43AADB5-1C79-4B9A-A2CF-2E1756E9FC74}" srcOrd="0" destOrd="0" parTransId="{36833B13-C761-477D-977D-7BD99A29894F}" sibTransId="{5058F558-46BD-4B1E-8C98-97879EC7E9CE}"/>
    <dgm:cxn modelId="{97928766-1DF2-4593-84ED-AD728A7B9FF6}" type="presOf" srcId="{1D850176-7995-44BE-A0B7-12A2EAE7D2A9}" destId="{A9B51306-5342-4F14-AD14-CF3AD982C922}" srcOrd="0" destOrd="0" presId="urn:microsoft.com/office/officeart/2005/8/layout/list1"/>
    <dgm:cxn modelId="{6E26F753-82A6-4132-AD15-9E99A07F7662}" type="presOf" srcId="{B5BEDB64-A6D4-452B-85A9-78A2B0FE8539}" destId="{1F2580F0-BBBA-4E2B-819E-0436504C7A04}" srcOrd="0" destOrd="0" presId="urn:microsoft.com/office/officeart/2005/8/layout/list1"/>
    <dgm:cxn modelId="{47821B77-B70B-4990-81CA-B92DCA9E203A}" type="presOf" srcId="{4C25E928-B599-45E1-A17C-D5C6FDEE4727}" destId="{BA5A3464-697A-41A2-8539-7BBC8688174F}" srcOrd="0" destOrd="0" presId="urn:microsoft.com/office/officeart/2005/8/layout/list1"/>
    <dgm:cxn modelId="{9385027F-A921-4F02-AF96-F69DCAC31F5A}" type="presOf" srcId="{7A3F3CEF-51D4-4FCD-A8A5-68D2E04BDD05}" destId="{D9A9CA4D-544C-4FEE-9598-05D855BE263F}" srcOrd="1" destOrd="0" presId="urn:microsoft.com/office/officeart/2005/8/layout/list1"/>
    <dgm:cxn modelId="{7F23A182-2529-4B2F-B6F5-580B947D4974}" type="presOf" srcId="{E7420118-A690-4C9E-8690-5D0CE32E59FE}" destId="{67278343-3A9A-4865-8B50-4BDA0104A11B}" srcOrd="0" destOrd="0" presId="urn:microsoft.com/office/officeart/2005/8/layout/list1"/>
    <dgm:cxn modelId="{07841B89-D8A0-4162-9FEC-1C3CF49FA1A5}" srcId="{B5BEDB64-A6D4-452B-85A9-78A2B0FE8539}" destId="{EEE79D28-E018-4A0D-BC4F-336D4F47DFAA}" srcOrd="2" destOrd="0" parTransId="{05CE58AF-EFBD-4D7C-97B5-51F1635C2956}" sibTransId="{E31BBC5C-DE06-4491-ADCF-4603F24D909D}"/>
    <dgm:cxn modelId="{41938089-CDC0-40AF-B51A-10C4674C8F5A}" srcId="{B5BEDB64-A6D4-452B-85A9-78A2B0FE8539}" destId="{DE53B8A7-F3B8-4B01-992C-5160EB6C257E}" srcOrd="1" destOrd="0" parTransId="{3DC6DC43-A4CF-42BE-BB38-FE29CBBC0183}" sibTransId="{609FFD51-8F7B-4F35-9B0E-18298B16CBF2}"/>
    <dgm:cxn modelId="{9DB75CA7-0670-48E1-AFC5-57E908227D3D}" srcId="{4C25E928-B599-45E1-A17C-D5C6FDEE4727}" destId="{B5BEDB64-A6D4-452B-85A9-78A2B0FE8539}" srcOrd="1" destOrd="0" parTransId="{C5993056-B836-474E-A65F-EBE0A9039540}" sibTransId="{AC9CD66F-6D90-4965-8EE4-8B27E3E3520B}"/>
    <dgm:cxn modelId="{39B4DEB2-D7D6-4FB9-955C-B66C11FC6C00}" type="presOf" srcId="{B5BEDB64-A6D4-452B-85A9-78A2B0FE8539}" destId="{66B3F06D-A8EA-4143-B95C-1CE2B7349DB6}" srcOrd="1" destOrd="0" presId="urn:microsoft.com/office/officeart/2005/8/layout/list1"/>
    <dgm:cxn modelId="{DBB5D7D0-B811-4EC0-A347-15911F6AF25E}" srcId="{7A3F3CEF-51D4-4FCD-A8A5-68D2E04BDD05}" destId="{1D850176-7995-44BE-A0B7-12A2EAE7D2A9}" srcOrd="0" destOrd="0" parTransId="{76D94222-5742-4C09-8477-F8CDF72A2F6E}" sibTransId="{79B050C2-068A-4D06-A860-419FC2479F5B}"/>
    <dgm:cxn modelId="{067F14DA-FA3F-4EF2-A8E5-1C053A0D249B}" srcId="{B5BEDB64-A6D4-452B-85A9-78A2B0FE8539}" destId="{7B711E9C-3F83-4867-B1A8-43E75DE88406}" srcOrd="0" destOrd="0" parTransId="{A9688DEC-2291-4D57-AD70-1B0C2CDB3F3B}" sibTransId="{B44D8EC5-324C-4607-B105-E7C82099227C}"/>
    <dgm:cxn modelId="{09DAA8E0-2760-484D-99D2-6A8777697203}" type="presOf" srcId="{7B711E9C-3F83-4867-B1A8-43E75DE88406}" destId="{1EE7C032-FC63-43AC-B872-741E27CBE6DB}" srcOrd="0" destOrd="0" presId="urn:microsoft.com/office/officeart/2005/8/layout/list1"/>
    <dgm:cxn modelId="{6CF5B8EC-3968-4A69-879E-AB5540F80B7C}" type="presOf" srcId="{EEE79D28-E018-4A0D-BC4F-336D4F47DFAA}" destId="{1EE7C032-FC63-43AC-B872-741E27CBE6DB}" srcOrd="0" destOrd="2" presId="urn:microsoft.com/office/officeart/2005/8/layout/list1"/>
    <dgm:cxn modelId="{E9DAD8F0-1972-45A8-9823-3038D2F75D43}" type="presOf" srcId="{E7420118-A690-4C9E-8690-5D0CE32E59FE}" destId="{AD067E0F-F596-49F5-BEE6-0571995C9C97}" srcOrd="1" destOrd="0" presId="urn:microsoft.com/office/officeart/2005/8/layout/list1"/>
    <dgm:cxn modelId="{366283F8-94A0-4C45-B9F6-FAB7C9FA7304}" srcId="{4C25E928-B599-45E1-A17C-D5C6FDEE4727}" destId="{E7420118-A690-4C9E-8690-5D0CE32E59FE}" srcOrd="2" destOrd="0" parTransId="{E1707818-A0CF-44E9-96B8-AAB4AC461377}" sibTransId="{504D5DCF-828B-40C7-AFFB-1CEEB1319F91}"/>
    <dgm:cxn modelId="{BBD00225-C80E-49F7-8632-A0864856B732}" type="presParOf" srcId="{BA5A3464-697A-41A2-8539-7BBC8688174F}" destId="{7B6AF4CC-4E1F-464D-A648-08012EB488F4}" srcOrd="0" destOrd="0" presId="urn:microsoft.com/office/officeart/2005/8/layout/list1"/>
    <dgm:cxn modelId="{E1207AEB-7505-452D-9D55-27783C7B5E45}" type="presParOf" srcId="{7B6AF4CC-4E1F-464D-A648-08012EB488F4}" destId="{69D629CA-8367-4D6B-AC6F-5A843287E4E6}" srcOrd="0" destOrd="0" presId="urn:microsoft.com/office/officeart/2005/8/layout/list1"/>
    <dgm:cxn modelId="{AA8C29E1-65F2-45AB-BCDE-1CED29D6EB75}" type="presParOf" srcId="{7B6AF4CC-4E1F-464D-A648-08012EB488F4}" destId="{D9A9CA4D-544C-4FEE-9598-05D855BE263F}" srcOrd="1" destOrd="0" presId="urn:microsoft.com/office/officeart/2005/8/layout/list1"/>
    <dgm:cxn modelId="{15884288-0BF3-4806-B800-B1EBEB0CFD53}" type="presParOf" srcId="{BA5A3464-697A-41A2-8539-7BBC8688174F}" destId="{FF0B4FEE-2CBD-42B0-AEDE-73377F43FECB}" srcOrd="1" destOrd="0" presId="urn:microsoft.com/office/officeart/2005/8/layout/list1"/>
    <dgm:cxn modelId="{68014422-C378-4CFC-ACAA-F3FD28D96CFE}" type="presParOf" srcId="{BA5A3464-697A-41A2-8539-7BBC8688174F}" destId="{A9B51306-5342-4F14-AD14-CF3AD982C922}" srcOrd="2" destOrd="0" presId="urn:microsoft.com/office/officeart/2005/8/layout/list1"/>
    <dgm:cxn modelId="{7525598F-DC23-4223-BE59-78CC7DEADF35}" type="presParOf" srcId="{BA5A3464-697A-41A2-8539-7BBC8688174F}" destId="{48AA1C0F-EEEE-4F87-9B4A-4E04207508FC}" srcOrd="3" destOrd="0" presId="urn:microsoft.com/office/officeart/2005/8/layout/list1"/>
    <dgm:cxn modelId="{E467844B-7469-4534-BADA-AFA94747D47E}" type="presParOf" srcId="{BA5A3464-697A-41A2-8539-7BBC8688174F}" destId="{F93536BB-CE3F-4200-9C69-0441EDC1F99C}" srcOrd="4" destOrd="0" presId="urn:microsoft.com/office/officeart/2005/8/layout/list1"/>
    <dgm:cxn modelId="{F70F7428-A706-417C-A3B4-E534A5940399}" type="presParOf" srcId="{F93536BB-CE3F-4200-9C69-0441EDC1F99C}" destId="{1F2580F0-BBBA-4E2B-819E-0436504C7A04}" srcOrd="0" destOrd="0" presId="urn:microsoft.com/office/officeart/2005/8/layout/list1"/>
    <dgm:cxn modelId="{72DBCB7D-AAB6-4998-86E4-254C5876BACB}" type="presParOf" srcId="{F93536BB-CE3F-4200-9C69-0441EDC1F99C}" destId="{66B3F06D-A8EA-4143-B95C-1CE2B7349DB6}" srcOrd="1" destOrd="0" presId="urn:microsoft.com/office/officeart/2005/8/layout/list1"/>
    <dgm:cxn modelId="{76AF8F3C-1F79-4462-93E3-0F48399A8FAB}" type="presParOf" srcId="{BA5A3464-697A-41A2-8539-7BBC8688174F}" destId="{1C38F1EC-62F9-4A12-9E3B-9A5C6B365CE4}" srcOrd="5" destOrd="0" presId="urn:microsoft.com/office/officeart/2005/8/layout/list1"/>
    <dgm:cxn modelId="{B45F348E-1CCD-4468-96D4-FDA01C0A9404}" type="presParOf" srcId="{BA5A3464-697A-41A2-8539-7BBC8688174F}" destId="{1EE7C032-FC63-43AC-B872-741E27CBE6DB}" srcOrd="6" destOrd="0" presId="urn:microsoft.com/office/officeart/2005/8/layout/list1"/>
    <dgm:cxn modelId="{C4753DD7-8CD5-43E6-80A9-4A853C56882D}" type="presParOf" srcId="{BA5A3464-697A-41A2-8539-7BBC8688174F}" destId="{EC3870EC-4E80-49B9-AF44-DAC55168C8F3}" srcOrd="7" destOrd="0" presId="urn:microsoft.com/office/officeart/2005/8/layout/list1"/>
    <dgm:cxn modelId="{4781DD08-4240-421F-8E2B-393526595B01}" type="presParOf" srcId="{BA5A3464-697A-41A2-8539-7BBC8688174F}" destId="{42C7A9D1-570A-4561-AEA6-8EB577CBCA97}" srcOrd="8" destOrd="0" presId="urn:microsoft.com/office/officeart/2005/8/layout/list1"/>
    <dgm:cxn modelId="{9486B674-200E-4B18-933A-F67965DE2721}" type="presParOf" srcId="{42C7A9D1-570A-4561-AEA6-8EB577CBCA97}" destId="{67278343-3A9A-4865-8B50-4BDA0104A11B}" srcOrd="0" destOrd="0" presId="urn:microsoft.com/office/officeart/2005/8/layout/list1"/>
    <dgm:cxn modelId="{135C061B-E26B-4966-826B-4F6311AEEA9D}" type="presParOf" srcId="{42C7A9D1-570A-4561-AEA6-8EB577CBCA97}" destId="{AD067E0F-F596-49F5-BEE6-0571995C9C97}" srcOrd="1" destOrd="0" presId="urn:microsoft.com/office/officeart/2005/8/layout/list1"/>
    <dgm:cxn modelId="{65CC4CDE-163C-48EE-BB85-1212074F044C}" type="presParOf" srcId="{BA5A3464-697A-41A2-8539-7BBC8688174F}" destId="{97F6F235-374F-4308-BF28-C8218172F46D}" srcOrd="9" destOrd="0" presId="urn:microsoft.com/office/officeart/2005/8/layout/list1"/>
    <dgm:cxn modelId="{A398743B-CA6D-4ECA-9040-C982EEF871D6}" type="presParOf" srcId="{BA5A3464-697A-41A2-8539-7BBC8688174F}" destId="{32C94418-1453-4F07-B06D-011FF8A20802}"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9163ED-7AB3-4C5A-9047-084C6B820321}"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45270617-EB02-402B-BA8C-7A02C34ED973}">
      <dgm:prSet phldrT="[Text]"/>
      <dgm:spPr/>
      <dgm:t>
        <a:bodyPr/>
        <a:lstStyle/>
        <a:p>
          <a:r>
            <a:rPr lang="en-US" b="1" dirty="0">
              <a:solidFill>
                <a:schemeClr val="accent6">
                  <a:lumMod val="75000"/>
                </a:schemeClr>
              </a:solidFill>
              <a:latin typeface=".VnAvant" panose="020B7200000000000000" pitchFamily="34" charset="0"/>
            </a:rPr>
            <a:t>GENERAL MODEL</a:t>
          </a:r>
        </a:p>
      </dgm:t>
    </dgm:pt>
    <dgm:pt modelId="{F65AD527-0FCD-45E9-B3D4-E7D1589A5D46}" type="parTrans" cxnId="{03D1CF57-0CF7-4DF5-80FF-D084FEEC10F6}">
      <dgm:prSet/>
      <dgm:spPr/>
      <dgm:t>
        <a:bodyPr/>
        <a:lstStyle/>
        <a:p>
          <a:endParaRPr lang="en-US"/>
        </a:p>
      </dgm:t>
    </dgm:pt>
    <dgm:pt modelId="{776E03E8-4381-431F-B106-8894A1D01012}" type="sibTrans" cxnId="{03D1CF57-0CF7-4DF5-80FF-D084FEEC10F6}">
      <dgm:prSet/>
      <dgm:spPr/>
      <dgm:t>
        <a:bodyPr/>
        <a:lstStyle/>
        <a:p>
          <a:endParaRPr lang="en-US"/>
        </a:p>
      </dgm:t>
    </dgm:pt>
    <mc:AlternateContent xmlns:mc="http://schemas.openxmlformats.org/markup-compatibility/2006" xmlns:a14="http://schemas.microsoft.com/office/drawing/2010/main">
      <mc:Choice Requires="a14">
        <dgm:pt modelId="{C3C2F692-533D-4FF3-9D45-95DF2FCBE224}">
          <dgm:prSet phldrT="[Text]"/>
          <dgm:spPr/>
          <dgm: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2.</m:t>
                  </m:r>
                </m:oMath>
              </a14:m>
              <a:r>
                <a:rPr lang="en-US" dirty="0">
                  <a:latin typeface=".VnAvant" panose="020B7200000000000000" pitchFamily="34" charset="0"/>
                </a:rPr>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3.</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4.</m:t>
                  </m:r>
                  <m:r>
                    <a:rPr lang="en-US"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5</m:t>
                  </m:r>
                </m:oMath>
              </a14:m>
              <a:endParaRPr lang="en-US" dirty="0">
                <a:latin typeface=".VnAvant" panose="020B7200000000000000" pitchFamily="34" charset="0"/>
              </a:endParaRPr>
            </a:p>
          </dgm:t>
        </dgm:pt>
      </mc:Choice>
      <mc:Fallback xmlns="">
        <dgm:pt modelId="{C3C2F692-533D-4FF3-9D45-95DF2FCBE224}">
          <dgm:prSet phldrT="[Text]"/>
          <dgm:spPr/>
          <dgm:t>
            <a:bodyPr/>
            <a:lstStyle/>
            <a:p>
              <a:r>
                <a:rPr lang="en-US" b="0" i="0">
                  <a:latin typeface="Cambria Math" panose="02040503050406030204" pitchFamily="18" charset="0"/>
                </a:rPr>
                <a:t>𝑝1.𝑥^4+𝑝2.</a:t>
              </a:r>
              <a:r>
                <a:rPr lang="en-US" dirty="0">
                  <a:latin typeface=".VnAvant" panose="020B7200000000000000" pitchFamily="34" charset="0"/>
                </a:rPr>
                <a:t> </a:t>
              </a:r>
              <a:r>
                <a:rPr lang="en-US" b="0" i="0">
                  <a:latin typeface="Cambria Math" panose="02040503050406030204" pitchFamily="18" charset="0"/>
                </a:rPr>
                <a:t>𝑥^3+𝑝3.𝑥^2+𝑝4.</a:t>
              </a:r>
              <a:r>
                <a:rPr lang="en-US" i="0">
                  <a:latin typeface="Cambria Math" panose="02040503050406030204" pitchFamily="18" charset="0"/>
                </a:rPr>
                <a:t>𝑥</a:t>
              </a:r>
              <a:r>
                <a:rPr lang="en-US" b="0" i="0">
                  <a:latin typeface="Cambria Math" panose="02040503050406030204" pitchFamily="18" charset="0"/>
                </a:rPr>
                <a:t>+𝑝5</a:t>
              </a:r>
              <a:endParaRPr lang="en-US" dirty="0">
                <a:latin typeface=".VnAvant" panose="020B7200000000000000" pitchFamily="34" charset="0"/>
              </a:endParaRPr>
            </a:p>
          </dgm:t>
        </dgm:pt>
      </mc:Fallback>
    </mc:AlternateContent>
    <dgm:pt modelId="{1237E205-93E4-489D-9C45-F43885142A46}" type="parTrans" cxnId="{EB59093E-A236-4464-A160-A1EE510C5DC4}">
      <dgm:prSet/>
      <dgm:spPr/>
      <dgm:t>
        <a:bodyPr/>
        <a:lstStyle/>
        <a:p>
          <a:endParaRPr lang="en-US"/>
        </a:p>
      </dgm:t>
    </dgm:pt>
    <dgm:pt modelId="{6F6FDEE6-0C29-4F38-B096-69F40F330401}" type="sibTrans" cxnId="{EB59093E-A236-4464-A160-A1EE510C5DC4}">
      <dgm:prSet/>
      <dgm:spPr/>
      <dgm:t>
        <a:bodyPr/>
        <a:lstStyle/>
        <a:p>
          <a:endParaRPr lang="en-US"/>
        </a:p>
      </dgm:t>
    </dgm:pt>
    <dgm:pt modelId="{643576F9-E6BC-4B7A-B4EE-3FA60D521A24}">
      <dgm:prSet phldrT="[Text]"/>
      <dgm:spPr/>
      <dgm:t>
        <a:bodyPr/>
        <a:lstStyle/>
        <a:p>
          <a:r>
            <a:rPr lang="en-US" b="1" dirty="0">
              <a:solidFill>
                <a:schemeClr val="accent6">
                  <a:lumMod val="75000"/>
                </a:schemeClr>
              </a:solidFill>
              <a:latin typeface=".VnAvant" panose="020B7200000000000000" pitchFamily="34" charset="0"/>
            </a:rPr>
            <a:t>COEFFICIENTS</a:t>
          </a:r>
        </a:p>
      </dgm:t>
    </dgm:pt>
    <dgm:pt modelId="{EDE5692E-11F1-4CD0-905D-B369A3134100}" type="parTrans" cxnId="{A3C749C3-75BB-49CF-92B1-582F55E0A13E}">
      <dgm:prSet/>
      <dgm:spPr/>
      <dgm:t>
        <a:bodyPr/>
        <a:lstStyle/>
        <a:p>
          <a:endParaRPr lang="en-US"/>
        </a:p>
      </dgm:t>
    </dgm:pt>
    <dgm:pt modelId="{65739FE9-190E-49C5-845D-B3762E3CBD04}" type="sibTrans" cxnId="{A3C749C3-75BB-49CF-92B1-582F55E0A13E}">
      <dgm:prSet/>
      <dgm:spPr/>
      <dgm:t>
        <a:bodyPr/>
        <a:lstStyle/>
        <a:p>
          <a:endParaRPr lang="en-US"/>
        </a:p>
      </dgm:t>
    </dgm:pt>
    <dgm:pt modelId="{14774C49-1B57-4F77-8F82-59C3E146C871}">
      <dgm:prSet phldrT="[Text]"/>
      <dgm:spPr/>
      <dgm:t>
        <a:bodyPr/>
        <a:lstStyle/>
        <a:p>
          <a:r>
            <a:rPr lang="en-US" b="0" i="0" dirty="0">
              <a:latin typeface=".VnAvant" panose="020B7200000000000000" pitchFamily="34" charset="0"/>
            </a:rPr>
            <a:t>p1 =    -0.04032  (-0.07829, -0.002348)</a:t>
          </a:r>
          <a:endParaRPr lang="en-US" dirty="0">
            <a:latin typeface=".VnAvant" panose="020B7200000000000000" pitchFamily="34" charset="0"/>
          </a:endParaRPr>
        </a:p>
      </dgm:t>
    </dgm:pt>
    <dgm:pt modelId="{3F13B056-D7D1-4CD0-B5B9-60658FE9E3BE}" type="parTrans" cxnId="{F3148CBA-6309-4CF1-B09B-21128B087BA4}">
      <dgm:prSet/>
      <dgm:spPr/>
      <dgm:t>
        <a:bodyPr/>
        <a:lstStyle/>
        <a:p>
          <a:endParaRPr lang="en-US"/>
        </a:p>
      </dgm:t>
    </dgm:pt>
    <dgm:pt modelId="{43A0A116-C13A-41A6-9AE2-AD4A9134FD38}" type="sibTrans" cxnId="{F3148CBA-6309-4CF1-B09B-21128B087BA4}">
      <dgm:prSet/>
      <dgm:spPr/>
      <dgm:t>
        <a:bodyPr/>
        <a:lstStyle/>
        <a:p>
          <a:endParaRPr lang="en-US"/>
        </a:p>
      </dgm:t>
    </dgm:pt>
    <dgm:pt modelId="{E80D0E98-10E8-4908-9B0B-A221B52E7E27}">
      <dgm:prSet phldrT="[Text]"/>
      <dgm:spPr/>
      <dgm:t>
        <a:bodyPr/>
        <a:lstStyle/>
        <a:p>
          <a:r>
            <a:rPr lang="en-US" b="1" i="0" dirty="0">
              <a:solidFill>
                <a:schemeClr val="accent6">
                  <a:lumMod val="75000"/>
                </a:schemeClr>
              </a:solidFill>
              <a:latin typeface=".VnAvant" panose="020B7200000000000000" pitchFamily="34" charset="0"/>
            </a:rPr>
            <a:t>R SQUARE</a:t>
          </a:r>
        </a:p>
      </dgm:t>
    </dgm:pt>
    <dgm:pt modelId="{BB8AE010-EC27-4CF7-9C6A-CE25148C43C2}" type="parTrans" cxnId="{6601DB92-75EC-4C4C-B4E1-9F6C14F8B125}">
      <dgm:prSet/>
      <dgm:spPr/>
      <dgm:t>
        <a:bodyPr/>
        <a:lstStyle/>
        <a:p>
          <a:endParaRPr lang="en-US"/>
        </a:p>
      </dgm:t>
    </dgm:pt>
    <dgm:pt modelId="{1D938A5F-5F0F-41C3-9C1B-D0056A9E7387}" type="sibTrans" cxnId="{6601DB92-75EC-4C4C-B4E1-9F6C14F8B125}">
      <dgm:prSet/>
      <dgm:spPr/>
      <dgm:t>
        <a:bodyPr/>
        <a:lstStyle/>
        <a:p>
          <a:endParaRPr lang="en-US"/>
        </a:p>
      </dgm:t>
    </dgm:pt>
    <dgm:pt modelId="{ECB09444-F757-49A9-98F8-C509A19F2203}">
      <dgm:prSet phldrT="[Text]"/>
      <dgm:spPr/>
      <dgm:t>
        <a:bodyPr/>
        <a:lstStyle/>
        <a:p>
          <a:r>
            <a:rPr lang="en-US" b="0" i="0" dirty="0">
              <a:latin typeface=".VnAvant" panose="020B7200000000000000" pitchFamily="34" charset="0"/>
            </a:rPr>
            <a:t>0.994034941333404</a:t>
          </a:r>
          <a:endParaRPr lang="en-US" dirty="0">
            <a:latin typeface=".VnAvant" panose="020B7200000000000000" pitchFamily="34" charset="0"/>
          </a:endParaRPr>
        </a:p>
      </dgm:t>
    </dgm:pt>
    <dgm:pt modelId="{50840188-7CC8-47E3-80DB-F3CA4881F933}" type="parTrans" cxnId="{077C5192-5491-404D-AB7F-0D8C791B5270}">
      <dgm:prSet/>
      <dgm:spPr/>
      <dgm:t>
        <a:bodyPr/>
        <a:lstStyle/>
        <a:p>
          <a:endParaRPr lang="en-US"/>
        </a:p>
      </dgm:t>
    </dgm:pt>
    <dgm:pt modelId="{5439E89F-5353-4EBB-B2C3-6E7F00A879DB}" type="sibTrans" cxnId="{077C5192-5491-404D-AB7F-0D8C791B5270}">
      <dgm:prSet/>
      <dgm:spPr/>
      <dgm:t>
        <a:bodyPr/>
        <a:lstStyle/>
        <a:p>
          <a:endParaRPr lang="en-US"/>
        </a:p>
      </dgm:t>
    </dgm:pt>
    <dgm:pt modelId="{E0B1D86C-8DE0-4706-B282-86086243937E}">
      <dgm:prSet phldrT="[Text]"/>
      <dgm:spPr/>
      <dgm:t>
        <a:bodyPr/>
        <a:lstStyle/>
        <a:p>
          <a:r>
            <a:rPr lang="en-US" b="0" i="0" dirty="0">
              <a:latin typeface=".VnAvant" panose="020B7200000000000000" pitchFamily="34" charset="0"/>
            </a:rPr>
            <a:t>p2 =       17.73  (10.76, 24.69)</a:t>
          </a:r>
          <a:endParaRPr lang="en-US" dirty="0">
            <a:latin typeface=".VnAvant" panose="020B7200000000000000" pitchFamily="34" charset="0"/>
          </a:endParaRPr>
        </a:p>
      </dgm:t>
    </dgm:pt>
    <dgm:pt modelId="{16B752AA-18B5-49A6-B81D-5130F7CE4446}" type="parTrans" cxnId="{53A0052B-E82D-4F7B-8725-EACAEC73ABC6}">
      <dgm:prSet/>
      <dgm:spPr/>
      <dgm:t>
        <a:bodyPr/>
        <a:lstStyle/>
        <a:p>
          <a:endParaRPr lang="en-US"/>
        </a:p>
      </dgm:t>
    </dgm:pt>
    <dgm:pt modelId="{4CDB7E9E-27F2-4A95-82F7-B5E209363854}" type="sibTrans" cxnId="{53A0052B-E82D-4F7B-8725-EACAEC73ABC6}">
      <dgm:prSet/>
      <dgm:spPr/>
      <dgm:t>
        <a:bodyPr/>
        <a:lstStyle/>
        <a:p>
          <a:endParaRPr lang="en-US"/>
        </a:p>
      </dgm:t>
    </dgm:pt>
    <dgm:pt modelId="{3F2907CA-CDC3-4AC8-8909-E66D7AEE37E2}">
      <dgm:prSet phldrT="[Text]"/>
      <dgm:spPr/>
      <dgm:t>
        <a:bodyPr/>
        <a:lstStyle/>
        <a:p>
          <a:r>
            <a:rPr lang="en-US" b="0" i="0" dirty="0">
              <a:latin typeface=".VnAvant" panose="020B7200000000000000" pitchFamily="34" charset="0"/>
            </a:rPr>
            <a:t>p3 =       -1234  (-1656, -810.7)</a:t>
          </a:r>
          <a:endParaRPr lang="en-US" dirty="0">
            <a:latin typeface=".VnAvant" panose="020B7200000000000000" pitchFamily="34" charset="0"/>
          </a:endParaRPr>
        </a:p>
      </dgm:t>
    </dgm:pt>
    <dgm:pt modelId="{61EB6401-BD75-474E-950A-095689256344}" type="parTrans" cxnId="{E63ABE63-1AE5-4EC3-AA73-E41FC3755DFC}">
      <dgm:prSet/>
      <dgm:spPr/>
      <dgm:t>
        <a:bodyPr/>
        <a:lstStyle/>
        <a:p>
          <a:endParaRPr lang="en-US"/>
        </a:p>
      </dgm:t>
    </dgm:pt>
    <dgm:pt modelId="{1E0583B8-E740-400E-AEAA-744614994D63}" type="sibTrans" cxnId="{E63ABE63-1AE5-4EC3-AA73-E41FC3755DFC}">
      <dgm:prSet/>
      <dgm:spPr/>
      <dgm:t>
        <a:bodyPr/>
        <a:lstStyle/>
        <a:p>
          <a:endParaRPr lang="en-US"/>
        </a:p>
      </dgm:t>
    </dgm:pt>
    <dgm:pt modelId="{C162E339-493B-4375-90D9-2529EDDE31D0}">
      <dgm:prSet phldrT="[Text]"/>
      <dgm:spPr/>
      <dgm:t>
        <a:bodyPr/>
        <a:lstStyle/>
        <a:p>
          <a:r>
            <a:rPr lang="en-US" b="0" i="0" dirty="0">
              <a:latin typeface=".VnAvant" panose="020B7200000000000000" pitchFamily="34" charset="0"/>
            </a:rPr>
            <a:t>p4 =   2.729e+04  (1.775e+04, 3.682e+04)</a:t>
          </a:r>
          <a:endParaRPr lang="en-US" dirty="0">
            <a:latin typeface=".VnAvant" panose="020B7200000000000000" pitchFamily="34" charset="0"/>
          </a:endParaRPr>
        </a:p>
      </dgm:t>
    </dgm:pt>
    <dgm:pt modelId="{8BCF3241-7667-4CC9-BCB1-ED0B4A67F7CB}" type="parTrans" cxnId="{14EA5902-8ED3-4068-8154-434E71719A41}">
      <dgm:prSet/>
      <dgm:spPr/>
      <dgm:t>
        <a:bodyPr/>
        <a:lstStyle/>
        <a:p>
          <a:endParaRPr lang="en-US"/>
        </a:p>
      </dgm:t>
    </dgm:pt>
    <dgm:pt modelId="{DE71FB87-3A61-47F0-8F06-FE0C28AAA228}" type="sibTrans" cxnId="{14EA5902-8ED3-4068-8154-434E71719A41}">
      <dgm:prSet/>
      <dgm:spPr/>
      <dgm:t>
        <a:bodyPr/>
        <a:lstStyle/>
        <a:p>
          <a:endParaRPr lang="en-US"/>
        </a:p>
      </dgm:t>
    </dgm:pt>
    <dgm:pt modelId="{305EA6AD-88DA-4374-B03E-065F3808F609}">
      <dgm:prSet phldrT="[Text]"/>
      <dgm:spPr/>
      <dgm:t>
        <a:bodyPr/>
        <a:lstStyle/>
        <a:p>
          <a:r>
            <a:rPr lang="en-US" b="0" i="0" dirty="0">
              <a:latin typeface=".VnAvant" panose="020B7200000000000000" pitchFamily="34" charset="0"/>
            </a:rPr>
            <a:t>p5 =  -1.141e+05  (-1.774e+05, -5.069e+04)</a:t>
          </a:r>
          <a:br>
            <a:rPr lang="en-US" dirty="0">
              <a:latin typeface=".VnAvant" panose="020B7200000000000000" pitchFamily="34" charset="0"/>
            </a:rPr>
          </a:br>
          <a:r>
            <a:rPr lang="en-US" b="0" i="0" dirty="0">
              <a:latin typeface=".VnAvant" panose="020B7200000000000000" pitchFamily="34" charset="0"/>
            </a:rPr>
            <a:t>      </a:t>
          </a:r>
          <a:endParaRPr lang="en-US" dirty="0">
            <a:latin typeface=".VnAvant" panose="020B7200000000000000" pitchFamily="34" charset="0"/>
          </a:endParaRPr>
        </a:p>
      </dgm:t>
    </dgm:pt>
    <dgm:pt modelId="{184B6625-3618-4D1F-A3C8-EAE0A26523A2}" type="parTrans" cxnId="{A8CB8773-B01E-44A6-B0D7-B571E1FBA0CD}">
      <dgm:prSet/>
      <dgm:spPr/>
      <dgm:t>
        <a:bodyPr/>
        <a:lstStyle/>
        <a:p>
          <a:endParaRPr lang="en-US"/>
        </a:p>
      </dgm:t>
    </dgm:pt>
    <dgm:pt modelId="{EAED458B-3E27-4CF2-B8AB-7571017237B6}" type="sibTrans" cxnId="{A8CB8773-B01E-44A6-B0D7-B571E1FBA0CD}">
      <dgm:prSet/>
      <dgm:spPr/>
      <dgm:t>
        <a:bodyPr/>
        <a:lstStyle/>
        <a:p>
          <a:endParaRPr lang="en-US"/>
        </a:p>
      </dgm:t>
    </dgm:pt>
    <dgm:pt modelId="{A4B68B5A-3A4A-4677-8E57-33898D0F0F7C}" type="pres">
      <dgm:prSet presAssocID="{0F9163ED-7AB3-4C5A-9047-084C6B820321}" presName="Name0" presStyleCnt="0">
        <dgm:presLayoutVars>
          <dgm:dir/>
          <dgm:animLvl val="lvl"/>
          <dgm:resizeHandles val="exact"/>
        </dgm:presLayoutVars>
      </dgm:prSet>
      <dgm:spPr/>
    </dgm:pt>
    <dgm:pt modelId="{91C7431F-5C4A-4AC8-B795-F136692D2D6F}" type="pres">
      <dgm:prSet presAssocID="{45270617-EB02-402B-BA8C-7A02C34ED973}" presName="linNode" presStyleCnt="0"/>
      <dgm:spPr/>
    </dgm:pt>
    <dgm:pt modelId="{8F028612-9C54-4829-9DAD-6FADA0FE4AA3}" type="pres">
      <dgm:prSet presAssocID="{45270617-EB02-402B-BA8C-7A02C34ED973}" presName="parTx" presStyleLbl="revTx" presStyleIdx="0" presStyleCnt="3">
        <dgm:presLayoutVars>
          <dgm:chMax val="1"/>
          <dgm:bulletEnabled val="1"/>
        </dgm:presLayoutVars>
      </dgm:prSet>
      <dgm:spPr/>
    </dgm:pt>
    <dgm:pt modelId="{282CA763-4E6B-4AC7-A782-5DB15282C968}" type="pres">
      <dgm:prSet presAssocID="{45270617-EB02-402B-BA8C-7A02C34ED973}" presName="bracket" presStyleLbl="parChTrans1D1" presStyleIdx="0" presStyleCnt="3"/>
      <dgm:spPr/>
    </dgm:pt>
    <dgm:pt modelId="{271EEA4E-B6F3-42C5-8619-FE68F8FECA7D}" type="pres">
      <dgm:prSet presAssocID="{45270617-EB02-402B-BA8C-7A02C34ED973}" presName="spH" presStyleCnt="0"/>
      <dgm:spPr/>
    </dgm:pt>
    <dgm:pt modelId="{0120B0FE-477A-4B2C-A9D7-C581DB2CE960}" type="pres">
      <dgm:prSet presAssocID="{45270617-EB02-402B-BA8C-7A02C34ED973}" presName="desTx" presStyleLbl="node1" presStyleIdx="0" presStyleCnt="3">
        <dgm:presLayoutVars>
          <dgm:bulletEnabled val="1"/>
        </dgm:presLayoutVars>
      </dgm:prSet>
      <dgm:spPr/>
    </dgm:pt>
    <dgm:pt modelId="{5E14F456-DAFD-4BA7-A970-1710B4326A61}" type="pres">
      <dgm:prSet presAssocID="{776E03E8-4381-431F-B106-8894A1D01012}" presName="spV" presStyleCnt="0"/>
      <dgm:spPr/>
    </dgm:pt>
    <dgm:pt modelId="{8B798FC5-164D-478E-95AC-CC380FA1273A}" type="pres">
      <dgm:prSet presAssocID="{643576F9-E6BC-4B7A-B4EE-3FA60D521A24}" presName="linNode" presStyleCnt="0"/>
      <dgm:spPr/>
    </dgm:pt>
    <dgm:pt modelId="{4FE087E5-A898-4EFC-BF1C-24177899DB1A}" type="pres">
      <dgm:prSet presAssocID="{643576F9-E6BC-4B7A-B4EE-3FA60D521A24}" presName="parTx" presStyleLbl="revTx" presStyleIdx="1" presStyleCnt="3">
        <dgm:presLayoutVars>
          <dgm:chMax val="1"/>
          <dgm:bulletEnabled val="1"/>
        </dgm:presLayoutVars>
      </dgm:prSet>
      <dgm:spPr/>
    </dgm:pt>
    <dgm:pt modelId="{DC9BD2C1-D146-4EBE-BE89-7DD0EB5D7357}" type="pres">
      <dgm:prSet presAssocID="{643576F9-E6BC-4B7A-B4EE-3FA60D521A24}" presName="bracket" presStyleLbl="parChTrans1D1" presStyleIdx="1" presStyleCnt="3"/>
      <dgm:spPr/>
    </dgm:pt>
    <dgm:pt modelId="{9B2AB8BB-8EE8-40D2-B2AE-8C6F2699C100}" type="pres">
      <dgm:prSet presAssocID="{643576F9-E6BC-4B7A-B4EE-3FA60D521A24}" presName="spH" presStyleCnt="0"/>
      <dgm:spPr/>
    </dgm:pt>
    <dgm:pt modelId="{C1FA469A-794E-4A89-B7CD-A39E13588F26}" type="pres">
      <dgm:prSet presAssocID="{643576F9-E6BC-4B7A-B4EE-3FA60D521A24}" presName="desTx" presStyleLbl="node1" presStyleIdx="1" presStyleCnt="3">
        <dgm:presLayoutVars>
          <dgm:bulletEnabled val="1"/>
        </dgm:presLayoutVars>
      </dgm:prSet>
      <dgm:spPr/>
    </dgm:pt>
    <dgm:pt modelId="{A34A3658-6D2C-4D8A-837C-521784EF4A72}" type="pres">
      <dgm:prSet presAssocID="{65739FE9-190E-49C5-845D-B3762E3CBD04}" presName="spV" presStyleCnt="0"/>
      <dgm:spPr/>
    </dgm:pt>
    <dgm:pt modelId="{7E1141F3-EAE6-47DB-A8AF-A76C67AEA5D0}" type="pres">
      <dgm:prSet presAssocID="{E80D0E98-10E8-4908-9B0B-A221B52E7E27}" presName="linNode" presStyleCnt="0"/>
      <dgm:spPr/>
    </dgm:pt>
    <dgm:pt modelId="{38328187-F74D-4BF9-9984-920C55CA9B31}" type="pres">
      <dgm:prSet presAssocID="{E80D0E98-10E8-4908-9B0B-A221B52E7E27}" presName="parTx" presStyleLbl="revTx" presStyleIdx="2" presStyleCnt="3">
        <dgm:presLayoutVars>
          <dgm:chMax val="1"/>
          <dgm:bulletEnabled val="1"/>
        </dgm:presLayoutVars>
      </dgm:prSet>
      <dgm:spPr/>
    </dgm:pt>
    <dgm:pt modelId="{F25869B2-D6BB-4C87-9071-950F973D8CFC}" type="pres">
      <dgm:prSet presAssocID="{E80D0E98-10E8-4908-9B0B-A221B52E7E27}" presName="bracket" presStyleLbl="parChTrans1D1" presStyleIdx="2" presStyleCnt="3"/>
      <dgm:spPr/>
    </dgm:pt>
    <dgm:pt modelId="{7A9FE460-F54B-49B7-8530-49A7AB79396C}" type="pres">
      <dgm:prSet presAssocID="{E80D0E98-10E8-4908-9B0B-A221B52E7E27}" presName="spH" presStyleCnt="0"/>
      <dgm:spPr/>
    </dgm:pt>
    <dgm:pt modelId="{1F24A071-8DF8-4365-B37B-86899A8C416F}" type="pres">
      <dgm:prSet presAssocID="{E80D0E98-10E8-4908-9B0B-A221B52E7E27}" presName="desTx" presStyleLbl="node1" presStyleIdx="2" presStyleCnt="3">
        <dgm:presLayoutVars>
          <dgm:bulletEnabled val="1"/>
        </dgm:presLayoutVars>
      </dgm:prSet>
      <dgm:spPr/>
    </dgm:pt>
  </dgm:ptLst>
  <dgm:cxnLst>
    <dgm:cxn modelId="{14EA5902-8ED3-4068-8154-434E71719A41}" srcId="{643576F9-E6BC-4B7A-B4EE-3FA60D521A24}" destId="{C162E339-493B-4375-90D9-2529EDDE31D0}" srcOrd="3" destOrd="0" parTransId="{8BCF3241-7667-4CC9-BCB1-ED0B4A67F7CB}" sibTransId="{DE71FB87-3A61-47F0-8F06-FE0C28AAA228}"/>
    <dgm:cxn modelId="{00F43217-7C89-4019-8B8E-84816F8401C6}" type="presOf" srcId="{14774C49-1B57-4F77-8F82-59C3E146C871}" destId="{C1FA469A-794E-4A89-B7CD-A39E13588F26}" srcOrd="0" destOrd="0" presId="urn:diagrams.loki3.com/BracketList"/>
    <dgm:cxn modelId="{53A0052B-E82D-4F7B-8725-EACAEC73ABC6}" srcId="{643576F9-E6BC-4B7A-B4EE-3FA60D521A24}" destId="{E0B1D86C-8DE0-4706-B282-86086243937E}" srcOrd="1" destOrd="0" parTransId="{16B752AA-18B5-49A6-B81D-5130F7CE4446}" sibTransId="{4CDB7E9E-27F2-4A95-82F7-B5E209363854}"/>
    <dgm:cxn modelId="{EB59093E-A236-4464-A160-A1EE510C5DC4}" srcId="{45270617-EB02-402B-BA8C-7A02C34ED973}" destId="{C3C2F692-533D-4FF3-9D45-95DF2FCBE224}" srcOrd="0" destOrd="0" parTransId="{1237E205-93E4-489D-9C45-F43885142A46}" sibTransId="{6F6FDEE6-0C29-4F38-B096-69F40F330401}"/>
    <dgm:cxn modelId="{7E6C675F-C636-442F-94F5-3E861AE53656}" type="presOf" srcId="{643576F9-E6BC-4B7A-B4EE-3FA60D521A24}" destId="{4FE087E5-A898-4EFC-BF1C-24177899DB1A}" srcOrd="0" destOrd="0" presId="urn:diagrams.loki3.com/BracketList"/>
    <dgm:cxn modelId="{6C45C762-A731-4341-A158-16AF0284FD76}" type="presOf" srcId="{45270617-EB02-402B-BA8C-7A02C34ED973}" destId="{8F028612-9C54-4829-9DAD-6FADA0FE4AA3}" srcOrd="0" destOrd="0" presId="urn:diagrams.loki3.com/BracketList"/>
    <dgm:cxn modelId="{E63ABE63-1AE5-4EC3-AA73-E41FC3755DFC}" srcId="{643576F9-E6BC-4B7A-B4EE-3FA60D521A24}" destId="{3F2907CA-CDC3-4AC8-8909-E66D7AEE37E2}" srcOrd="2" destOrd="0" parTransId="{61EB6401-BD75-474E-950A-095689256344}" sibTransId="{1E0583B8-E740-400E-AEAA-744614994D63}"/>
    <dgm:cxn modelId="{B64D6E65-2FED-436E-AA7D-1CDCEC9605C3}" type="presOf" srcId="{0F9163ED-7AB3-4C5A-9047-084C6B820321}" destId="{A4B68B5A-3A4A-4677-8E57-33898D0F0F7C}" srcOrd="0" destOrd="0" presId="urn:diagrams.loki3.com/BracketList"/>
    <dgm:cxn modelId="{E7F7BC65-AB81-4034-8617-88557628C791}" type="presOf" srcId="{E80D0E98-10E8-4908-9B0B-A221B52E7E27}" destId="{38328187-F74D-4BF9-9984-920C55CA9B31}" srcOrd="0" destOrd="0" presId="urn:diagrams.loki3.com/BracketList"/>
    <dgm:cxn modelId="{A8CB8773-B01E-44A6-B0D7-B571E1FBA0CD}" srcId="{643576F9-E6BC-4B7A-B4EE-3FA60D521A24}" destId="{305EA6AD-88DA-4374-B03E-065F3808F609}" srcOrd="4" destOrd="0" parTransId="{184B6625-3618-4D1F-A3C8-EAE0A26523A2}" sibTransId="{EAED458B-3E27-4CF2-B8AB-7571017237B6}"/>
    <dgm:cxn modelId="{470BB874-2107-4123-9E08-4F09ABCB337F}" type="presOf" srcId="{3F2907CA-CDC3-4AC8-8909-E66D7AEE37E2}" destId="{C1FA469A-794E-4A89-B7CD-A39E13588F26}" srcOrd="0" destOrd="2" presId="urn:diagrams.loki3.com/BracketList"/>
    <dgm:cxn modelId="{03D1CF57-0CF7-4DF5-80FF-D084FEEC10F6}" srcId="{0F9163ED-7AB3-4C5A-9047-084C6B820321}" destId="{45270617-EB02-402B-BA8C-7A02C34ED973}" srcOrd="0" destOrd="0" parTransId="{F65AD527-0FCD-45E9-B3D4-E7D1589A5D46}" sibTransId="{776E03E8-4381-431F-B106-8894A1D01012}"/>
    <dgm:cxn modelId="{E4DB5B7B-65D7-4911-8943-224D64BACF45}" type="presOf" srcId="{C3C2F692-533D-4FF3-9D45-95DF2FCBE224}" destId="{0120B0FE-477A-4B2C-A9D7-C581DB2CE960}" srcOrd="0" destOrd="0" presId="urn:diagrams.loki3.com/BracketList"/>
    <dgm:cxn modelId="{0B64B47B-6AEC-4EAC-85DE-0E6F6C17733F}" type="presOf" srcId="{305EA6AD-88DA-4374-B03E-065F3808F609}" destId="{C1FA469A-794E-4A89-B7CD-A39E13588F26}" srcOrd="0" destOrd="4" presId="urn:diagrams.loki3.com/BracketList"/>
    <dgm:cxn modelId="{1CA3D690-B51B-496C-96F8-4CE525D466EA}" type="presOf" srcId="{C162E339-493B-4375-90D9-2529EDDE31D0}" destId="{C1FA469A-794E-4A89-B7CD-A39E13588F26}" srcOrd="0" destOrd="3" presId="urn:diagrams.loki3.com/BracketList"/>
    <dgm:cxn modelId="{077C5192-5491-404D-AB7F-0D8C791B5270}" srcId="{E80D0E98-10E8-4908-9B0B-A221B52E7E27}" destId="{ECB09444-F757-49A9-98F8-C509A19F2203}" srcOrd="0" destOrd="0" parTransId="{50840188-7CC8-47E3-80DB-F3CA4881F933}" sibTransId="{5439E89F-5353-4EBB-B2C3-6E7F00A879DB}"/>
    <dgm:cxn modelId="{6601DB92-75EC-4C4C-B4E1-9F6C14F8B125}" srcId="{0F9163ED-7AB3-4C5A-9047-084C6B820321}" destId="{E80D0E98-10E8-4908-9B0B-A221B52E7E27}" srcOrd="2" destOrd="0" parTransId="{BB8AE010-EC27-4CF7-9C6A-CE25148C43C2}" sibTransId="{1D938A5F-5F0F-41C3-9C1B-D0056A9E7387}"/>
    <dgm:cxn modelId="{5E3424AE-FDF0-4390-B093-3B21FE3781B3}" type="presOf" srcId="{ECB09444-F757-49A9-98F8-C509A19F2203}" destId="{1F24A071-8DF8-4365-B37B-86899A8C416F}" srcOrd="0" destOrd="0" presId="urn:diagrams.loki3.com/BracketList"/>
    <dgm:cxn modelId="{F3148CBA-6309-4CF1-B09B-21128B087BA4}" srcId="{643576F9-E6BC-4B7A-B4EE-3FA60D521A24}" destId="{14774C49-1B57-4F77-8F82-59C3E146C871}" srcOrd="0" destOrd="0" parTransId="{3F13B056-D7D1-4CD0-B5B9-60658FE9E3BE}" sibTransId="{43A0A116-C13A-41A6-9AE2-AD4A9134FD38}"/>
    <dgm:cxn modelId="{87C1A3BF-3FBE-4950-8409-3DBB9C3163E0}" type="presOf" srcId="{E0B1D86C-8DE0-4706-B282-86086243937E}" destId="{C1FA469A-794E-4A89-B7CD-A39E13588F26}" srcOrd="0" destOrd="1" presId="urn:diagrams.loki3.com/BracketList"/>
    <dgm:cxn modelId="{A3C749C3-75BB-49CF-92B1-582F55E0A13E}" srcId="{0F9163ED-7AB3-4C5A-9047-084C6B820321}" destId="{643576F9-E6BC-4B7A-B4EE-3FA60D521A24}" srcOrd="1" destOrd="0" parTransId="{EDE5692E-11F1-4CD0-905D-B369A3134100}" sibTransId="{65739FE9-190E-49C5-845D-B3762E3CBD04}"/>
    <dgm:cxn modelId="{853F3C83-34F3-49B6-A24F-8268AD660CB8}" type="presParOf" srcId="{A4B68B5A-3A4A-4677-8E57-33898D0F0F7C}" destId="{91C7431F-5C4A-4AC8-B795-F136692D2D6F}" srcOrd="0" destOrd="0" presId="urn:diagrams.loki3.com/BracketList"/>
    <dgm:cxn modelId="{A63122CF-932B-4287-BFB0-A4CA44E92EF5}" type="presParOf" srcId="{91C7431F-5C4A-4AC8-B795-F136692D2D6F}" destId="{8F028612-9C54-4829-9DAD-6FADA0FE4AA3}" srcOrd="0" destOrd="0" presId="urn:diagrams.loki3.com/BracketList"/>
    <dgm:cxn modelId="{6AE20F57-CA1C-4227-BBE4-8EE408DD019D}" type="presParOf" srcId="{91C7431F-5C4A-4AC8-B795-F136692D2D6F}" destId="{282CA763-4E6B-4AC7-A782-5DB15282C968}" srcOrd="1" destOrd="0" presId="urn:diagrams.loki3.com/BracketList"/>
    <dgm:cxn modelId="{B52091D4-C2EC-4DB8-BB33-01C40C3C11D5}" type="presParOf" srcId="{91C7431F-5C4A-4AC8-B795-F136692D2D6F}" destId="{271EEA4E-B6F3-42C5-8619-FE68F8FECA7D}" srcOrd="2" destOrd="0" presId="urn:diagrams.loki3.com/BracketList"/>
    <dgm:cxn modelId="{23C12999-62E6-4EAD-AE32-D71E07339B2B}" type="presParOf" srcId="{91C7431F-5C4A-4AC8-B795-F136692D2D6F}" destId="{0120B0FE-477A-4B2C-A9D7-C581DB2CE960}" srcOrd="3" destOrd="0" presId="urn:diagrams.loki3.com/BracketList"/>
    <dgm:cxn modelId="{581466EC-F5A3-4F47-962D-273362AEE131}" type="presParOf" srcId="{A4B68B5A-3A4A-4677-8E57-33898D0F0F7C}" destId="{5E14F456-DAFD-4BA7-A970-1710B4326A61}" srcOrd="1" destOrd="0" presId="urn:diagrams.loki3.com/BracketList"/>
    <dgm:cxn modelId="{2C9EA3DF-C688-4B8A-8FEB-BDE8486E0E97}" type="presParOf" srcId="{A4B68B5A-3A4A-4677-8E57-33898D0F0F7C}" destId="{8B798FC5-164D-478E-95AC-CC380FA1273A}" srcOrd="2" destOrd="0" presId="urn:diagrams.loki3.com/BracketList"/>
    <dgm:cxn modelId="{FE17DFAA-08AB-4DB2-9868-3F794BEE47DB}" type="presParOf" srcId="{8B798FC5-164D-478E-95AC-CC380FA1273A}" destId="{4FE087E5-A898-4EFC-BF1C-24177899DB1A}" srcOrd="0" destOrd="0" presId="urn:diagrams.loki3.com/BracketList"/>
    <dgm:cxn modelId="{F38705C9-DA0F-43EB-806A-B85C76EBCCA2}" type="presParOf" srcId="{8B798FC5-164D-478E-95AC-CC380FA1273A}" destId="{DC9BD2C1-D146-4EBE-BE89-7DD0EB5D7357}" srcOrd="1" destOrd="0" presId="urn:diagrams.loki3.com/BracketList"/>
    <dgm:cxn modelId="{8EF8D71C-9277-42FA-8889-0E5EB30C95D3}" type="presParOf" srcId="{8B798FC5-164D-478E-95AC-CC380FA1273A}" destId="{9B2AB8BB-8EE8-40D2-B2AE-8C6F2699C100}" srcOrd="2" destOrd="0" presId="urn:diagrams.loki3.com/BracketList"/>
    <dgm:cxn modelId="{13278F45-0C93-4B0D-82F0-29D6D43855E6}" type="presParOf" srcId="{8B798FC5-164D-478E-95AC-CC380FA1273A}" destId="{C1FA469A-794E-4A89-B7CD-A39E13588F26}" srcOrd="3" destOrd="0" presId="urn:diagrams.loki3.com/BracketList"/>
    <dgm:cxn modelId="{F050D8C9-A67C-412D-9D49-6E72E38D6171}" type="presParOf" srcId="{A4B68B5A-3A4A-4677-8E57-33898D0F0F7C}" destId="{A34A3658-6D2C-4D8A-837C-521784EF4A72}" srcOrd="3" destOrd="0" presId="urn:diagrams.loki3.com/BracketList"/>
    <dgm:cxn modelId="{C235DD09-B22A-4562-A45C-4845382F83B2}" type="presParOf" srcId="{A4B68B5A-3A4A-4677-8E57-33898D0F0F7C}" destId="{7E1141F3-EAE6-47DB-A8AF-A76C67AEA5D0}" srcOrd="4" destOrd="0" presId="urn:diagrams.loki3.com/BracketList"/>
    <dgm:cxn modelId="{EFD0472A-1870-4A05-8A8B-D7D7B3DDA6E0}" type="presParOf" srcId="{7E1141F3-EAE6-47DB-A8AF-A76C67AEA5D0}" destId="{38328187-F74D-4BF9-9984-920C55CA9B31}" srcOrd="0" destOrd="0" presId="urn:diagrams.loki3.com/BracketList"/>
    <dgm:cxn modelId="{AF02E1AA-BDA3-4806-848F-CBE014AC7C2E}" type="presParOf" srcId="{7E1141F3-EAE6-47DB-A8AF-A76C67AEA5D0}" destId="{F25869B2-D6BB-4C87-9071-950F973D8CFC}" srcOrd="1" destOrd="0" presId="urn:diagrams.loki3.com/BracketList"/>
    <dgm:cxn modelId="{5D0F7FA0-1592-4293-A15A-BD8044A17885}" type="presParOf" srcId="{7E1141F3-EAE6-47DB-A8AF-A76C67AEA5D0}" destId="{7A9FE460-F54B-49B7-8530-49A7AB79396C}" srcOrd="2" destOrd="0" presId="urn:diagrams.loki3.com/BracketList"/>
    <dgm:cxn modelId="{9FDAB7E8-B70B-46E5-8F15-931786D23BC0}" type="presParOf" srcId="{7E1141F3-EAE6-47DB-A8AF-A76C67AEA5D0}" destId="{1F24A071-8DF8-4365-B37B-86899A8C416F}"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9163ED-7AB3-4C5A-9047-084C6B820321}"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45270617-EB02-402B-BA8C-7A02C34ED973}">
      <dgm:prSet phldrT="[Text]"/>
      <dgm:spPr/>
      <dgm:t>
        <a:bodyPr/>
        <a:lstStyle/>
        <a:p>
          <a:r>
            <a:rPr lang="en-US" b="1" dirty="0">
              <a:solidFill>
                <a:schemeClr val="accent6">
                  <a:lumMod val="75000"/>
                </a:schemeClr>
              </a:solidFill>
              <a:latin typeface=".VnAvant" panose="020B7200000000000000" pitchFamily="34" charset="0"/>
            </a:rPr>
            <a:t>GENERAL MODEL</a:t>
          </a:r>
        </a:p>
      </dgm:t>
    </dgm:pt>
    <dgm:pt modelId="{F65AD527-0FCD-45E9-B3D4-E7D1589A5D46}" type="parTrans" cxnId="{03D1CF57-0CF7-4DF5-80FF-D084FEEC10F6}">
      <dgm:prSet/>
      <dgm:spPr/>
      <dgm:t>
        <a:bodyPr/>
        <a:lstStyle/>
        <a:p>
          <a:endParaRPr lang="en-US"/>
        </a:p>
      </dgm:t>
    </dgm:pt>
    <dgm:pt modelId="{776E03E8-4381-431F-B106-8894A1D01012}" type="sibTrans" cxnId="{03D1CF57-0CF7-4DF5-80FF-D084FEEC10F6}">
      <dgm:prSet/>
      <dgm:spPr/>
      <dgm:t>
        <a:bodyPr/>
        <a:lstStyle/>
        <a:p>
          <a:endParaRPr lang="en-US"/>
        </a:p>
      </dgm:t>
    </dgm:pt>
    <dgm:pt modelId="{C3C2F692-533D-4FF3-9D45-95DF2FCBE224}">
      <dgm:prSet phldrT="[Text]"/>
      <dgm:spPr>
        <a:blipFill>
          <a:blip xmlns:r="http://schemas.openxmlformats.org/officeDocument/2006/relationships" r:embed="rId1"/>
          <a:stretch>
            <a:fillRect l="-1103"/>
          </a:stretch>
        </a:blipFill>
      </dgm:spPr>
      <dgm:t>
        <a:bodyPr/>
        <a:lstStyle/>
        <a:p>
          <a:r>
            <a:rPr lang="en-US">
              <a:noFill/>
            </a:rPr>
            <a:t> </a:t>
          </a:r>
        </a:p>
      </dgm:t>
    </dgm:pt>
    <dgm:pt modelId="{1237E205-93E4-489D-9C45-F43885142A46}" type="parTrans" cxnId="{EB59093E-A236-4464-A160-A1EE510C5DC4}">
      <dgm:prSet/>
      <dgm:spPr/>
      <dgm:t>
        <a:bodyPr/>
        <a:lstStyle/>
        <a:p>
          <a:endParaRPr lang="en-US"/>
        </a:p>
      </dgm:t>
    </dgm:pt>
    <dgm:pt modelId="{6F6FDEE6-0C29-4F38-B096-69F40F330401}" type="sibTrans" cxnId="{EB59093E-A236-4464-A160-A1EE510C5DC4}">
      <dgm:prSet/>
      <dgm:spPr/>
      <dgm:t>
        <a:bodyPr/>
        <a:lstStyle/>
        <a:p>
          <a:endParaRPr lang="en-US"/>
        </a:p>
      </dgm:t>
    </dgm:pt>
    <dgm:pt modelId="{643576F9-E6BC-4B7A-B4EE-3FA60D521A24}">
      <dgm:prSet phldrT="[Text]"/>
      <dgm:spPr/>
      <dgm:t>
        <a:bodyPr/>
        <a:lstStyle/>
        <a:p>
          <a:r>
            <a:rPr lang="en-US" b="1" dirty="0">
              <a:solidFill>
                <a:schemeClr val="accent6">
                  <a:lumMod val="75000"/>
                </a:schemeClr>
              </a:solidFill>
              <a:latin typeface=".VnAvant" panose="020B7200000000000000" pitchFamily="34" charset="0"/>
            </a:rPr>
            <a:t>COEFFICIENTS</a:t>
          </a:r>
        </a:p>
      </dgm:t>
    </dgm:pt>
    <dgm:pt modelId="{EDE5692E-11F1-4CD0-905D-B369A3134100}" type="parTrans" cxnId="{A3C749C3-75BB-49CF-92B1-582F55E0A13E}">
      <dgm:prSet/>
      <dgm:spPr/>
      <dgm:t>
        <a:bodyPr/>
        <a:lstStyle/>
        <a:p>
          <a:endParaRPr lang="en-US"/>
        </a:p>
      </dgm:t>
    </dgm:pt>
    <dgm:pt modelId="{65739FE9-190E-49C5-845D-B3762E3CBD04}" type="sibTrans" cxnId="{A3C749C3-75BB-49CF-92B1-582F55E0A13E}">
      <dgm:prSet/>
      <dgm:spPr/>
      <dgm:t>
        <a:bodyPr/>
        <a:lstStyle/>
        <a:p>
          <a:endParaRPr lang="en-US"/>
        </a:p>
      </dgm:t>
    </dgm:pt>
    <dgm:pt modelId="{14774C49-1B57-4F77-8F82-59C3E146C871}">
      <dgm:prSet phldrT="[Text]"/>
      <dgm:spPr/>
      <dgm:t>
        <a:bodyPr/>
        <a:lstStyle/>
        <a:p>
          <a:r>
            <a:rPr lang="en-US" b="0" i="0" dirty="0">
              <a:latin typeface=".VnAvant" panose="020B7200000000000000" pitchFamily="34" charset="0"/>
            </a:rPr>
            <a:t>p1 =    -0.04032  (-0.07829, -0.002348)</a:t>
          </a:r>
          <a:endParaRPr lang="en-US" dirty="0">
            <a:latin typeface=".VnAvant" panose="020B7200000000000000" pitchFamily="34" charset="0"/>
          </a:endParaRPr>
        </a:p>
      </dgm:t>
    </dgm:pt>
    <dgm:pt modelId="{3F13B056-D7D1-4CD0-B5B9-60658FE9E3BE}" type="parTrans" cxnId="{F3148CBA-6309-4CF1-B09B-21128B087BA4}">
      <dgm:prSet/>
      <dgm:spPr/>
      <dgm:t>
        <a:bodyPr/>
        <a:lstStyle/>
        <a:p>
          <a:endParaRPr lang="en-US"/>
        </a:p>
      </dgm:t>
    </dgm:pt>
    <dgm:pt modelId="{43A0A116-C13A-41A6-9AE2-AD4A9134FD38}" type="sibTrans" cxnId="{F3148CBA-6309-4CF1-B09B-21128B087BA4}">
      <dgm:prSet/>
      <dgm:spPr/>
      <dgm:t>
        <a:bodyPr/>
        <a:lstStyle/>
        <a:p>
          <a:endParaRPr lang="en-US"/>
        </a:p>
      </dgm:t>
    </dgm:pt>
    <dgm:pt modelId="{E80D0E98-10E8-4908-9B0B-A221B52E7E27}">
      <dgm:prSet phldrT="[Text]"/>
      <dgm:spPr/>
      <dgm:t>
        <a:bodyPr/>
        <a:lstStyle/>
        <a:p>
          <a:r>
            <a:rPr lang="en-US" b="1" i="0" dirty="0">
              <a:solidFill>
                <a:schemeClr val="accent6">
                  <a:lumMod val="75000"/>
                </a:schemeClr>
              </a:solidFill>
              <a:latin typeface=".VnAvant" panose="020B7200000000000000" pitchFamily="34" charset="0"/>
            </a:rPr>
            <a:t>R SQUARE</a:t>
          </a:r>
        </a:p>
      </dgm:t>
    </dgm:pt>
    <dgm:pt modelId="{BB8AE010-EC27-4CF7-9C6A-CE25148C43C2}" type="parTrans" cxnId="{6601DB92-75EC-4C4C-B4E1-9F6C14F8B125}">
      <dgm:prSet/>
      <dgm:spPr/>
      <dgm:t>
        <a:bodyPr/>
        <a:lstStyle/>
        <a:p>
          <a:endParaRPr lang="en-US"/>
        </a:p>
      </dgm:t>
    </dgm:pt>
    <dgm:pt modelId="{1D938A5F-5F0F-41C3-9C1B-D0056A9E7387}" type="sibTrans" cxnId="{6601DB92-75EC-4C4C-B4E1-9F6C14F8B125}">
      <dgm:prSet/>
      <dgm:spPr/>
      <dgm:t>
        <a:bodyPr/>
        <a:lstStyle/>
        <a:p>
          <a:endParaRPr lang="en-US"/>
        </a:p>
      </dgm:t>
    </dgm:pt>
    <dgm:pt modelId="{ECB09444-F757-49A9-98F8-C509A19F2203}">
      <dgm:prSet phldrT="[Text]"/>
      <dgm:spPr/>
      <dgm:t>
        <a:bodyPr/>
        <a:lstStyle/>
        <a:p>
          <a:r>
            <a:rPr lang="en-US" b="0" i="0" dirty="0">
              <a:latin typeface=".VnAvant" panose="020B7200000000000000" pitchFamily="34" charset="0"/>
            </a:rPr>
            <a:t>0.994034941333404</a:t>
          </a:r>
          <a:endParaRPr lang="en-US" dirty="0">
            <a:latin typeface=".VnAvant" panose="020B7200000000000000" pitchFamily="34" charset="0"/>
          </a:endParaRPr>
        </a:p>
      </dgm:t>
    </dgm:pt>
    <dgm:pt modelId="{50840188-7CC8-47E3-80DB-F3CA4881F933}" type="parTrans" cxnId="{077C5192-5491-404D-AB7F-0D8C791B5270}">
      <dgm:prSet/>
      <dgm:spPr/>
      <dgm:t>
        <a:bodyPr/>
        <a:lstStyle/>
        <a:p>
          <a:endParaRPr lang="en-US"/>
        </a:p>
      </dgm:t>
    </dgm:pt>
    <dgm:pt modelId="{5439E89F-5353-4EBB-B2C3-6E7F00A879DB}" type="sibTrans" cxnId="{077C5192-5491-404D-AB7F-0D8C791B5270}">
      <dgm:prSet/>
      <dgm:spPr/>
      <dgm:t>
        <a:bodyPr/>
        <a:lstStyle/>
        <a:p>
          <a:endParaRPr lang="en-US"/>
        </a:p>
      </dgm:t>
    </dgm:pt>
    <dgm:pt modelId="{E0B1D86C-8DE0-4706-B282-86086243937E}">
      <dgm:prSet phldrT="[Text]"/>
      <dgm:spPr/>
      <dgm:t>
        <a:bodyPr/>
        <a:lstStyle/>
        <a:p>
          <a:r>
            <a:rPr lang="en-US" b="0" i="0" dirty="0">
              <a:latin typeface=".VnAvant" panose="020B7200000000000000" pitchFamily="34" charset="0"/>
            </a:rPr>
            <a:t>p2 =       17.73  (10.76, 24.69)</a:t>
          </a:r>
          <a:endParaRPr lang="en-US" dirty="0">
            <a:latin typeface=".VnAvant" panose="020B7200000000000000" pitchFamily="34" charset="0"/>
          </a:endParaRPr>
        </a:p>
      </dgm:t>
    </dgm:pt>
    <dgm:pt modelId="{16B752AA-18B5-49A6-B81D-5130F7CE4446}" type="parTrans" cxnId="{53A0052B-E82D-4F7B-8725-EACAEC73ABC6}">
      <dgm:prSet/>
      <dgm:spPr/>
      <dgm:t>
        <a:bodyPr/>
        <a:lstStyle/>
        <a:p>
          <a:endParaRPr lang="en-US"/>
        </a:p>
      </dgm:t>
    </dgm:pt>
    <dgm:pt modelId="{4CDB7E9E-27F2-4A95-82F7-B5E209363854}" type="sibTrans" cxnId="{53A0052B-E82D-4F7B-8725-EACAEC73ABC6}">
      <dgm:prSet/>
      <dgm:spPr/>
      <dgm:t>
        <a:bodyPr/>
        <a:lstStyle/>
        <a:p>
          <a:endParaRPr lang="en-US"/>
        </a:p>
      </dgm:t>
    </dgm:pt>
    <dgm:pt modelId="{3F2907CA-CDC3-4AC8-8909-E66D7AEE37E2}">
      <dgm:prSet phldrT="[Text]"/>
      <dgm:spPr/>
      <dgm:t>
        <a:bodyPr/>
        <a:lstStyle/>
        <a:p>
          <a:r>
            <a:rPr lang="en-US" b="0" i="0" dirty="0">
              <a:latin typeface=".VnAvant" panose="020B7200000000000000" pitchFamily="34" charset="0"/>
            </a:rPr>
            <a:t>p3 =       -1234  (-1656, -810.7)</a:t>
          </a:r>
          <a:endParaRPr lang="en-US" dirty="0">
            <a:latin typeface=".VnAvant" panose="020B7200000000000000" pitchFamily="34" charset="0"/>
          </a:endParaRPr>
        </a:p>
      </dgm:t>
    </dgm:pt>
    <dgm:pt modelId="{61EB6401-BD75-474E-950A-095689256344}" type="parTrans" cxnId="{E63ABE63-1AE5-4EC3-AA73-E41FC3755DFC}">
      <dgm:prSet/>
      <dgm:spPr/>
      <dgm:t>
        <a:bodyPr/>
        <a:lstStyle/>
        <a:p>
          <a:endParaRPr lang="en-US"/>
        </a:p>
      </dgm:t>
    </dgm:pt>
    <dgm:pt modelId="{1E0583B8-E740-400E-AEAA-744614994D63}" type="sibTrans" cxnId="{E63ABE63-1AE5-4EC3-AA73-E41FC3755DFC}">
      <dgm:prSet/>
      <dgm:spPr/>
      <dgm:t>
        <a:bodyPr/>
        <a:lstStyle/>
        <a:p>
          <a:endParaRPr lang="en-US"/>
        </a:p>
      </dgm:t>
    </dgm:pt>
    <dgm:pt modelId="{C162E339-493B-4375-90D9-2529EDDE31D0}">
      <dgm:prSet phldrT="[Text]"/>
      <dgm:spPr/>
      <dgm:t>
        <a:bodyPr/>
        <a:lstStyle/>
        <a:p>
          <a:r>
            <a:rPr lang="en-US" b="0" i="0" dirty="0">
              <a:latin typeface=".VnAvant" panose="020B7200000000000000" pitchFamily="34" charset="0"/>
            </a:rPr>
            <a:t>p4 =   2.729e+04  (1.775e+04, 3.682e+04)</a:t>
          </a:r>
          <a:endParaRPr lang="en-US" dirty="0">
            <a:latin typeface=".VnAvant" panose="020B7200000000000000" pitchFamily="34" charset="0"/>
          </a:endParaRPr>
        </a:p>
      </dgm:t>
    </dgm:pt>
    <dgm:pt modelId="{8BCF3241-7667-4CC9-BCB1-ED0B4A67F7CB}" type="parTrans" cxnId="{14EA5902-8ED3-4068-8154-434E71719A41}">
      <dgm:prSet/>
      <dgm:spPr/>
      <dgm:t>
        <a:bodyPr/>
        <a:lstStyle/>
        <a:p>
          <a:endParaRPr lang="en-US"/>
        </a:p>
      </dgm:t>
    </dgm:pt>
    <dgm:pt modelId="{DE71FB87-3A61-47F0-8F06-FE0C28AAA228}" type="sibTrans" cxnId="{14EA5902-8ED3-4068-8154-434E71719A41}">
      <dgm:prSet/>
      <dgm:spPr/>
      <dgm:t>
        <a:bodyPr/>
        <a:lstStyle/>
        <a:p>
          <a:endParaRPr lang="en-US"/>
        </a:p>
      </dgm:t>
    </dgm:pt>
    <dgm:pt modelId="{305EA6AD-88DA-4374-B03E-065F3808F609}">
      <dgm:prSet phldrT="[Text]"/>
      <dgm:spPr/>
      <dgm:t>
        <a:bodyPr/>
        <a:lstStyle/>
        <a:p>
          <a:r>
            <a:rPr lang="en-US" b="0" i="0" dirty="0">
              <a:latin typeface=".VnAvant" panose="020B7200000000000000" pitchFamily="34" charset="0"/>
            </a:rPr>
            <a:t>p5 =  -1.141e+05  (-1.774e+05, -5.069e+04)</a:t>
          </a:r>
          <a:br>
            <a:rPr lang="en-US" dirty="0">
              <a:latin typeface=".VnAvant" panose="020B7200000000000000" pitchFamily="34" charset="0"/>
            </a:rPr>
          </a:br>
          <a:r>
            <a:rPr lang="en-US" b="0" i="0" dirty="0">
              <a:latin typeface=".VnAvant" panose="020B7200000000000000" pitchFamily="34" charset="0"/>
            </a:rPr>
            <a:t>      </a:t>
          </a:r>
          <a:endParaRPr lang="en-US" dirty="0">
            <a:latin typeface=".VnAvant" panose="020B7200000000000000" pitchFamily="34" charset="0"/>
          </a:endParaRPr>
        </a:p>
      </dgm:t>
    </dgm:pt>
    <dgm:pt modelId="{184B6625-3618-4D1F-A3C8-EAE0A26523A2}" type="parTrans" cxnId="{A8CB8773-B01E-44A6-B0D7-B571E1FBA0CD}">
      <dgm:prSet/>
      <dgm:spPr/>
      <dgm:t>
        <a:bodyPr/>
        <a:lstStyle/>
        <a:p>
          <a:endParaRPr lang="en-US"/>
        </a:p>
      </dgm:t>
    </dgm:pt>
    <dgm:pt modelId="{EAED458B-3E27-4CF2-B8AB-7571017237B6}" type="sibTrans" cxnId="{A8CB8773-B01E-44A6-B0D7-B571E1FBA0CD}">
      <dgm:prSet/>
      <dgm:spPr/>
      <dgm:t>
        <a:bodyPr/>
        <a:lstStyle/>
        <a:p>
          <a:endParaRPr lang="en-US"/>
        </a:p>
      </dgm:t>
    </dgm:pt>
    <dgm:pt modelId="{A4B68B5A-3A4A-4677-8E57-33898D0F0F7C}" type="pres">
      <dgm:prSet presAssocID="{0F9163ED-7AB3-4C5A-9047-084C6B820321}" presName="Name0" presStyleCnt="0">
        <dgm:presLayoutVars>
          <dgm:dir/>
          <dgm:animLvl val="lvl"/>
          <dgm:resizeHandles val="exact"/>
        </dgm:presLayoutVars>
      </dgm:prSet>
      <dgm:spPr/>
    </dgm:pt>
    <dgm:pt modelId="{91C7431F-5C4A-4AC8-B795-F136692D2D6F}" type="pres">
      <dgm:prSet presAssocID="{45270617-EB02-402B-BA8C-7A02C34ED973}" presName="linNode" presStyleCnt="0"/>
      <dgm:spPr/>
    </dgm:pt>
    <dgm:pt modelId="{8F028612-9C54-4829-9DAD-6FADA0FE4AA3}" type="pres">
      <dgm:prSet presAssocID="{45270617-EB02-402B-BA8C-7A02C34ED973}" presName="parTx" presStyleLbl="revTx" presStyleIdx="0" presStyleCnt="3">
        <dgm:presLayoutVars>
          <dgm:chMax val="1"/>
          <dgm:bulletEnabled val="1"/>
        </dgm:presLayoutVars>
      </dgm:prSet>
      <dgm:spPr/>
    </dgm:pt>
    <dgm:pt modelId="{282CA763-4E6B-4AC7-A782-5DB15282C968}" type="pres">
      <dgm:prSet presAssocID="{45270617-EB02-402B-BA8C-7A02C34ED973}" presName="bracket" presStyleLbl="parChTrans1D1" presStyleIdx="0" presStyleCnt="3"/>
      <dgm:spPr/>
    </dgm:pt>
    <dgm:pt modelId="{271EEA4E-B6F3-42C5-8619-FE68F8FECA7D}" type="pres">
      <dgm:prSet presAssocID="{45270617-EB02-402B-BA8C-7A02C34ED973}" presName="spH" presStyleCnt="0"/>
      <dgm:spPr/>
    </dgm:pt>
    <dgm:pt modelId="{0120B0FE-477A-4B2C-A9D7-C581DB2CE960}" type="pres">
      <dgm:prSet presAssocID="{45270617-EB02-402B-BA8C-7A02C34ED973}" presName="desTx" presStyleLbl="node1" presStyleIdx="0" presStyleCnt="3">
        <dgm:presLayoutVars>
          <dgm:bulletEnabled val="1"/>
        </dgm:presLayoutVars>
      </dgm:prSet>
      <dgm:spPr/>
    </dgm:pt>
    <dgm:pt modelId="{5E14F456-DAFD-4BA7-A970-1710B4326A61}" type="pres">
      <dgm:prSet presAssocID="{776E03E8-4381-431F-B106-8894A1D01012}" presName="spV" presStyleCnt="0"/>
      <dgm:spPr/>
    </dgm:pt>
    <dgm:pt modelId="{8B798FC5-164D-478E-95AC-CC380FA1273A}" type="pres">
      <dgm:prSet presAssocID="{643576F9-E6BC-4B7A-B4EE-3FA60D521A24}" presName="linNode" presStyleCnt="0"/>
      <dgm:spPr/>
    </dgm:pt>
    <dgm:pt modelId="{4FE087E5-A898-4EFC-BF1C-24177899DB1A}" type="pres">
      <dgm:prSet presAssocID="{643576F9-E6BC-4B7A-B4EE-3FA60D521A24}" presName="parTx" presStyleLbl="revTx" presStyleIdx="1" presStyleCnt="3">
        <dgm:presLayoutVars>
          <dgm:chMax val="1"/>
          <dgm:bulletEnabled val="1"/>
        </dgm:presLayoutVars>
      </dgm:prSet>
      <dgm:spPr/>
    </dgm:pt>
    <dgm:pt modelId="{DC9BD2C1-D146-4EBE-BE89-7DD0EB5D7357}" type="pres">
      <dgm:prSet presAssocID="{643576F9-E6BC-4B7A-B4EE-3FA60D521A24}" presName="bracket" presStyleLbl="parChTrans1D1" presStyleIdx="1" presStyleCnt="3"/>
      <dgm:spPr/>
    </dgm:pt>
    <dgm:pt modelId="{9B2AB8BB-8EE8-40D2-B2AE-8C6F2699C100}" type="pres">
      <dgm:prSet presAssocID="{643576F9-E6BC-4B7A-B4EE-3FA60D521A24}" presName="spH" presStyleCnt="0"/>
      <dgm:spPr/>
    </dgm:pt>
    <dgm:pt modelId="{C1FA469A-794E-4A89-B7CD-A39E13588F26}" type="pres">
      <dgm:prSet presAssocID="{643576F9-E6BC-4B7A-B4EE-3FA60D521A24}" presName="desTx" presStyleLbl="node1" presStyleIdx="1" presStyleCnt="3">
        <dgm:presLayoutVars>
          <dgm:bulletEnabled val="1"/>
        </dgm:presLayoutVars>
      </dgm:prSet>
      <dgm:spPr/>
    </dgm:pt>
    <dgm:pt modelId="{A34A3658-6D2C-4D8A-837C-521784EF4A72}" type="pres">
      <dgm:prSet presAssocID="{65739FE9-190E-49C5-845D-B3762E3CBD04}" presName="spV" presStyleCnt="0"/>
      <dgm:spPr/>
    </dgm:pt>
    <dgm:pt modelId="{7E1141F3-EAE6-47DB-A8AF-A76C67AEA5D0}" type="pres">
      <dgm:prSet presAssocID="{E80D0E98-10E8-4908-9B0B-A221B52E7E27}" presName="linNode" presStyleCnt="0"/>
      <dgm:spPr/>
    </dgm:pt>
    <dgm:pt modelId="{38328187-F74D-4BF9-9984-920C55CA9B31}" type="pres">
      <dgm:prSet presAssocID="{E80D0E98-10E8-4908-9B0B-A221B52E7E27}" presName="parTx" presStyleLbl="revTx" presStyleIdx="2" presStyleCnt="3">
        <dgm:presLayoutVars>
          <dgm:chMax val="1"/>
          <dgm:bulletEnabled val="1"/>
        </dgm:presLayoutVars>
      </dgm:prSet>
      <dgm:spPr/>
    </dgm:pt>
    <dgm:pt modelId="{F25869B2-D6BB-4C87-9071-950F973D8CFC}" type="pres">
      <dgm:prSet presAssocID="{E80D0E98-10E8-4908-9B0B-A221B52E7E27}" presName="bracket" presStyleLbl="parChTrans1D1" presStyleIdx="2" presStyleCnt="3"/>
      <dgm:spPr/>
    </dgm:pt>
    <dgm:pt modelId="{7A9FE460-F54B-49B7-8530-49A7AB79396C}" type="pres">
      <dgm:prSet presAssocID="{E80D0E98-10E8-4908-9B0B-A221B52E7E27}" presName="spH" presStyleCnt="0"/>
      <dgm:spPr/>
    </dgm:pt>
    <dgm:pt modelId="{1F24A071-8DF8-4365-B37B-86899A8C416F}" type="pres">
      <dgm:prSet presAssocID="{E80D0E98-10E8-4908-9B0B-A221B52E7E27}" presName="desTx" presStyleLbl="node1" presStyleIdx="2" presStyleCnt="3">
        <dgm:presLayoutVars>
          <dgm:bulletEnabled val="1"/>
        </dgm:presLayoutVars>
      </dgm:prSet>
      <dgm:spPr/>
    </dgm:pt>
  </dgm:ptLst>
  <dgm:cxnLst>
    <dgm:cxn modelId="{14EA5902-8ED3-4068-8154-434E71719A41}" srcId="{643576F9-E6BC-4B7A-B4EE-3FA60D521A24}" destId="{C162E339-493B-4375-90D9-2529EDDE31D0}" srcOrd="3" destOrd="0" parTransId="{8BCF3241-7667-4CC9-BCB1-ED0B4A67F7CB}" sibTransId="{DE71FB87-3A61-47F0-8F06-FE0C28AAA228}"/>
    <dgm:cxn modelId="{00F43217-7C89-4019-8B8E-84816F8401C6}" type="presOf" srcId="{14774C49-1B57-4F77-8F82-59C3E146C871}" destId="{C1FA469A-794E-4A89-B7CD-A39E13588F26}" srcOrd="0" destOrd="0" presId="urn:diagrams.loki3.com/BracketList"/>
    <dgm:cxn modelId="{53A0052B-E82D-4F7B-8725-EACAEC73ABC6}" srcId="{643576F9-E6BC-4B7A-B4EE-3FA60D521A24}" destId="{E0B1D86C-8DE0-4706-B282-86086243937E}" srcOrd="1" destOrd="0" parTransId="{16B752AA-18B5-49A6-B81D-5130F7CE4446}" sibTransId="{4CDB7E9E-27F2-4A95-82F7-B5E209363854}"/>
    <dgm:cxn modelId="{EB59093E-A236-4464-A160-A1EE510C5DC4}" srcId="{45270617-EB02-402B-BA8C-7A02C34ED973}" destId="{C3C2F692-533D-4FF3-9D45-95DF2FCBE224}" srcOrd="0" destOrd="0" parTransId="{1237E205-93E4-489D-9C45-F43885142A46}" sibTransId="{6F6FDEE6-0C29-4F38-B096-69F40F330401}"/>
    <dgm:cxn modelId="{7E6C675F-C636-442F-94F5-3E861AE53656}" type="presOf" srcId="{643576F9-E6BC-4B7A-B4EE-3FA60D521A24}" destId="{4FE087E5-A898-4EFC-BF1C-24177899DB1A}" srcOrd="0" destOrd="0" presId="urn:diagrams.loki3.com/BracketList"/>
    <dgm:cxn modelId="{6C45C762-A731-4341-A158-16AF0284FD76}" type="presOf" srcId="{45270617-EB02-402B-BA8C-7A02C34ED973}" destId="{8F028612-9C54-4829-9DAD-6FADA0FE4AA3}" srcOrd="0" destOrd="0" presId="urn:diagrams.loki3.com/BracketList"/>
    <dgm:cxn modelId="{E63ABE63-1AE5-4EC3-AA73-E41FC3755DFC}" srcId="{643576F9-E6BC-4B7A-B4EE-3FA60D521A24}" destId="{3F2907CA-CDC3-4AC8-8909-E66D7AEE37E2}" srcOrd="2" destOrd="0" parTransId="{61EB6401-BD75-474E-950A-095689256344}" sibTransId="{1E0583B8-E740-400E-AEAA-744614994D63}"/>
    <dgm:cxn modelId="{B64D6E65-2FED-436E-AA7D-1CDCEC9605C3}" type="presOf" srcId="{0F9163ED-7AB3-4C5A-9047-084C6B820321}" destId="{A4B68B5A-3A4A-4677-8E57-33898D0F0F7C}" srcOrd="0" destOrd="0" presId="urn:diagrams.loki3.com/BracketList"/>
    <dgm:cxn modelId="{E7F7BC65-AB81-4034-8617-88557628C791}" type="presOf" srcId="{E80D0E98-10E8-4908-9B0B-A221B52E7E27}" destId="{38328187-F74D-4BF9-9984-920C55CA9B31}" srcOrd="0" destOrd="0" presId="urn:diagrams.loki3.com/BracketList"/>
    <dgm:cxn modelId="{A8CB8773-B01E-44A6-B0D7-B571E1FBA0CD}" srcId="{643576F9-E6BC-4B7A-B4EE-3FA60D521A24}" destId="{305EA6AD-88DA-4374-B03E-065F3808F609}" srcOrd="4" destOrd="0" parTransId="{184B6625-3618-4D1F-A3C8-EAE0A26523A2}" sibTransId="{EAED458B-3E27-4CF2-B8AB-7571017237B6}"/>
    <dgm:cxn modelId="{470BB874-2107-4123-9E08-4F09ABCB337F}" type="presOf" srcId="{3F2907CA-CDC3-4AC8-8909-E66D7AEE37E2}" destId="{C1FA469A-794E-4A89-B7CD-A39E13588F26}" srcOrd="0" destOrd="2" presId="urn:diagrams.loki3.com/BracketList"/>
    <dgm:cxn modelId="{03D1CF57-0CF7-4DF5-80FF-D084FEEC10F6}" srcId="{0F9163ED-7AB3-4C5A-9047-084C6B820321}" destId="{45270617-EB02-402B-BA8C-7A02C34ED973}" srcOrd="0" destOrd="0" parTransId="{F65AD527-0FCD-45E9-B3D4-E7D1589A5D46}" sibTransId="{776E03E8-4381-431F-B106-8894A1D01012}"/>
    <dgm:cxn modelId="{E4DB5B7B-65D7-4911-8943-224D64BACF45}" type="presOf" srcId="{C3C2F692-533D-4FF3-9D45-95DF2FCBE224}" destId="{0120B0FE-477A-4B2C-A9D7-C581DB2CE960}" srcOrd="0" destOrd="0" presId="urn:diagrams.loki3.com/BracketList"/>
    <dgm:cxn modelId="{0B64B47B-6AEC-4EAC-85DE-0E6F6C17733F}" type="presOf" srcId="{305EA6AD-88DA-4374-B03E-065F3808F609}" destId="{C1FA469A-794E-4A89-B7CD-A39E13588F26}" srcOrd="0" destOrd="4" presId="urn:diagrams.loki3.com/BracketList"/>
    <dgm:cxn modelId="{1CA3D690-B51B-496C-96F8-4CE525D466EA}" type="presOf" srcId="{C162E339-493B-4375-90D9-2529EDDE31D0}" destId="{C1FA469A-794E-4A89-B7CD-A39E13588F26}" srcOrd="0" destOrd="3" presId="urn:diagrams.loki3.com/BracketList"/>
    <dgm:cxn modelId="{077C5192-5491-404D-AB7F-0D8C791B5270}" srcId="{E80D0E98-10E8-4908-9B0B-A221B52E7E27}" destId="{ECB09444-F757-49A9-98F8-C509A19F2203}" srcOrd="0" destOrd="0" parTransId="{50840188-7CC8-47E3-80DB-F3CA4881F933}" sibTransId="{5439E89F-5353-4EBB-B2C3-6E7F00A879DB}"/>
    <dgm:cxn modelId="{6601DB92-75EC-4C4C-B4E1-9F6C14F8B125}" srcId="{0F9163ED-7AB3-4C5A-9047-084C6B820321}" destId="{E80D0E98-10E8-4908-9B0B-A221B52E7E27}" srcOrd="2" destOrd="0" parTransId="{BB8AE010-EC27-4CF7-9C6A-CE25148C43C2}" sibTransId="{1D938A5F-5F0F-41C3-9C1B-D0056A9E7387}"/>
    <dgm:cxn modelId="{5E3424AE-FDF0-4390-B093-3B21FE3781B3}" type="presOf" srcId="{ECB09444-F757-49A9-98F8-C509A19F2203}" destId="{1F24A071-8DF8-4365-B37B-86899A8C416F}" srcOrd="0" destOrd="0" presId="urn:diagrams.loki3.com/BracketList"/>
    <dgm:cxn modelId="{F3148CBA-6309-4CF1-B09B-21128B087BA4}" srcId="{643576F9-E6BC-4B7A-B4EE-3FA60D521A24}" destId="{14774C49-1B57-4F77-8F82-59C3E146C871}" srcOrd="0" destOrd="0" parTransId="{3F13B056-D7D1-4CD0-B5B9-60658FE9E3BE}" sibTransId="{43A0A116-C13A-41A6-9AE2-AD4A9134FD38}"/>
    <dgm:cxn modelId="{87C1A3BF-3FBE-4950-8409-3DBB9C3163E0}" type="presOf" srcId="{E0B1D86C-8DE0-4706-B282-86086243937E}" destId="{C1FA469A-794E-4A89-B7CD-A39E13588F26}" srcOrd="0" destOrd="1" presId="urn:diagrams.loki3.com/BracketList"/>
    <dgm:cxn modelId="{A3C749C3-75BB-49CF-92B1-582F55E0A13E}" srcId="{0F9163ED-7AB3-4C5A-9047-084C6B820321}" destId="{643576F9-E6BC-4B7A-B4EE-3FA60D521A24}" srcOrd="1" destOrd="0" parTransId="{EDE5692E-11F1-4CD0-905D-B369A3134100}" sibTransId="{65739FE9-190E-49C5-845D-B3762E3CBD04}"/>
    <dgm:cxn modelId="{853F3C83-34F3-49B6-A24F-8268AD660CB8}" type="presParOf" srcId="{A4B68B5A-3A4A-4677-8E57-33898D0F0F7C}" destId="{91C7431F-5C4A-4AC8-B795-F136692D2D6F}" srcOrd="0" destOrd="0" presId="urn:diagrams.loki3.com/BracketList"/>
    <dgm:cxn modelId="{A63122CF-932B-4287-BFB0-A4CA44E92EF5}" type="presParOf" srcId="{91C7431F-5C4A-4AC8-B795-F136692D2D6F}" destId="{8F028612-9C54-4829-9DAD-6FADA0FE4AA3}" srcOrd="0" destOrd="0" presId="urn:diagrams.loki3.com/BracketList"/>
    <dgm:cxn modelId="{6AE20F57-CA1C-4227-BBE4-8EE408DD019D}" type="presParOf" srcId="{91C7431F-5C4A-4AC8-B795-F136692D2D6F}" destId="{282CA763-4E6B-4AC7-A782-5DB15282C968}" srcOrd="1" destOrd="0" presId="urn:diagrams.loki3.com/BracketList"/>
    <dgm:cxn modelId="{B52091D4-C2EC-4DB8-BB33-01C40C3C11D5}" type="presParOf" srcId="{91C7431F-5C4A-4AC8-B795-F136692D2D6F}" destId="{271EEA4E-B6F3-42C5-8619-FE68F8FECA7D}" srcOrd="2" destOrd="0" presId="urn:diagrams.loki3.com/BracketList"/>
    <dgm:cxn modelId="{23C12999-62E6-4EAD-AE32-D71E07339B2B}" type="presParOf" srcId="{91C7431F-5C4A-4AC8-B795-F136692D2D6F}" destId="{0120B0FE-477A-4B2C-A9D7-C581DB2CE960}" srcOrd="3" destOrd="0" presId="urn:diagrams.loki3.com/BracketList"/>
    <dgm:cxn modelId="{581466EC-F5A3-4F47-962D-273362AEE131}" type="presParOf" srcId="{A4B68B5A-3A4A-4677-8E57-33898D0F0F7C}" destId="{5E14F456-DAFD-4BA7-A970-1710B4326A61}" srcOrd="1" destOrd="0" presId="urn:diagrams.loki3.com/BracketList"/>
    <dgm:cxn modelId="{2C9EA3DF-C688-4B8A-8FEB-BDE8486E0E97}" type="presParOf" srcId="{A4B68B5A-3A4A-4677-8E57-33898D0F0F7C}" destId="{8B798FC5-164D-478E-95AC-CC380FA1273A}" srcOrd="2" destOrd="0" presId="urn:diagrams.loki3.com/BracketList"/>
    <dgm:cxn modelId="{FE17DFAA-08AB-4DB2-9868-3F794BEE47DB}" type="presParOf" srcId="{8B798FC5-164D-478E-95AC-CC380FA1273A}" destId="{4FE087E5-A898-4EFC-BF1C-24177899DB1A}" srcOrd="0" destOrd="0" presId="urn:diagrams.loki3.com/BracketList"/>
    <dgm:cxn modelId="{F38705C9-DA0F-43EB-806A-B85C76EBCCA2}" type="presParOf" srcId="{8B798FC5-164D-478E-95AC-CC380FA1273A}" destId="{DC9BD2C1-D146-4EBE-BE89-7DD0EB5D7357}" srcOrd="1" destOrd="0" presId="urn:diagrams.loki3.com/BracketList"/>
    <dgm:cxn modelId="{8EF8D71C-9277-42FA-8889-0E5EB30C95D3}" type="presParOf" srcId="{8B798FC5-164D-478E-95AC-CC380FA1273A}" destId="{9B2AB8BB-8EE8-40D2-B2AE-8C6F2699C100}" srcOrd="2" destOrd="0" presId="urn:diagrams.loki3.com/BracketList"/>
    <dgm:cxn modelId="{13278F45-0C93-4B0D-82F0-29D6D43855E6}" type="presParOf" srcId="{8B798FC5-164D-478E-95AC-CC380FA1273A}" destId="{C1FA469A-794E-4A89-B7CD-A39E13588F26}" srcOrd="3" destOrd="0" presId="urn:diagrams.loki3.com/BracketList"/>
    <dgm:cxn modelId="{F050D8C9-A67C-412D-9D49-6E72E38D6171}" type="presParOf" srcId="{A4B68B5A-3A4A-4677-8E57-33898D0F0F7C}" destId="{A34A3658-6D2C-4D8A-837C-521784EF4A72}" srcOrd="3" destOrd="0" presId="urn:diagrams.loki3.com/BracketList"/>
    <dgm:cxn modelId="{C235DD09-B22A-4562-A45C-4845382F83B2}" type="presParOf" srcId="{A4B68B5A-3A4A-4677-8E57-33898D0F0F7C}" destId="{7E1141F3-EAE6-47DB-A8AF-A76C67AEA5D0}" srcOrd="4" destOrd="0" presId="urn:diagrams.loki3.com/BracketList"/>
    <dgm:cxn modelId="{EFD0472A-1870-4A05-8A8B-D7D7B3DDA6E0}" type="presParOf" srcId="{7E1141F3-EAE6-47DB-A8AF-A76C67AEA5D0}" destId="{38328187-F74D-4BF9-9984-920C55CA9B31}" srcOrd="0" destOrd="0" presId="urn:diagrams.loki3.com/BracketList"/>
    <dgm:cxn modelId="{AF02E1AA-BDA3-4806-848F-CBE014AC7C2E}" type="presParOf" srcId="{7E1141F3-EAE6-47DB-A8AF-A76C67AEA5D0}" destId="{F25869B2-D6BB-4C87-9071-950F973D8CFC}" srcOrd="1" destOrd="0" presId="urn:diagrams.loki3.com/BracketList"/>
    <dgm:cxn modelId="{5D0F7FA0-1592-4293-A15A-BD8044A17885}" type="presParOf" srcId="{7E1141F3-EAE6-47DB-A8AF-A76C67AEA5D0}" destId="{7A9FE460-F54B-49B7-8530-49A7AB79396C}" srcOrd="2" destOrd="0" presId="urn:diagrams.loki3.com/BracketList"/>
    <dgm:cxn modelId="{9FDAB7E8-B70B-46E5-8F15-931786D23BC0}" type="presParOf" srcId="{7E1141F3-EAE6-47DB-A8AF-A76C67AEA5D0}" destId="{1F24A071-8DF8-4365-B37B-86899A8C416F}"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388FC8-8D78-4DB8-B45B-639F738C8C1C}" type="doc">
      <dgm:prSet loTypeId="urn:microsoft.com/office/officeart/2005/8/layout/bList2" loCatId="list" qsTypeId="urn:microsoft.com/office/officeart/2005/8/quickstyle/simple1" qsCatId="simple" csTypeId="urn:microsoft.com/office/officeart/2005/8/colors/colorful3" csCatId="colorful" phldr="1"/>
      <dgm:spPr/>
    </dgm:pt>
    <dgm:pt modelId="{76A25096-05C4-4B48-B62C-325A9A1C5AB8}">
      <dgm:prSet phldrT="[Text]"/>
      <dgm:spPr/>
      <dgm:t>
        <a:bodyPr/>
        <a:lstStyle/>
        <a:p>
          <a:r>
            <a:rPr lang="en-US" dirty="0"/>
            <a:t>GENERAL MODEL</a:t>
          </a:r>
        </a:p>
      </dgm:t>
    </dgm:pt>
    <dgm:pt modelId="{24C8C627-7025-4956-A07A-4271419C27C8}" type="parTrans" cxnId="{72FD785D-C308-4F8C-B4AE-9A63EF14537F}">
      <dgm:prSet/>
      <dgm:spPr/>
      <dgm:t>
        <a:bodyPr/>
        <a:lstStyle/>
        <a:p>
          <a:endParaRPr lang="en-US"/>
        </a:p>
      </dgm:t>
    </dgm:pt>
    <dgm:pt modelId="{C3D3DAAE-0B56-45E3-9DAD-1A9A4716AFC7}" type="sibTrans" cxnId="{72FD785D-C308-4F8C-B4AE-9A63EF14537F}">
      <dgm:prSet/>
      <dgm:spPr/>
      <dgm:t>
        <a:bodyPr/>
        <a:lstStyle/>
        <a:p>
          <a:endParaRPr lang="en-US"/>
        </a:p>
      </dgm:t>
    </dgm:pt>
    <dgm:pt modelId="{90F3E133-AECB-4A31-B066-3A2CE4EE2C51}">
      <dgm:prSet phldrT="[Text]"/>
      <dgm:spPr/>
      <dgm:t>
        <a:bodyPr/>
        <a:lstStyle/>
        <a:p>
          <a:r>
            <a:rPr lang="en-US" dirty="0"/>
            <a:t>COEFFICIENTS</a:t>
          </a:r>
        </a:p>
      </dgm:t>
    </dgm:pt>
    <dgm:pt modelId="{3E7E1E13-80BD-4811-B6A4-C9D595AE2E49}" type="parTrans" cxnId="{E0ACE728-7379-4EFE-9E33-85AB03B4A676}">
      <dgm:prSet/>
      <dgm:spPr/>
      <dgm:t>
        <a:bodyPr/>
        <a:lstStyle/>
        <a:p>
          <a:endParaRPr lang="en-US"/>
        </a:p>
      </dgm:t>
    </dgm:pt>
    <dgm:pt modelId="{22A76681-3526-4199-BD9E-74A9E1A02F3D}" type="sibTrans" cxnId="{E0ACE728-7379-4EFE-9E33-85AB03B4A676}">
      <dgm:prSet/>
      <dgm:spPr/>
      <dgm:t>
        <a:bodyPr/>
        <a:lstStyle/>
        <a:p>
          <a:endParaRPr lang="en-US"/>
        </a:p>
      </dgm:t>
    </dgm:pt>
    <dgm:pt modelId="{3650A57E-6DB5-4F94-BC0B-FA299B6F6F12}">
      <dgm:prSet phldrT="[Text]"/>
      <dgm:spPr/>
      <dgm:t>
        <a:bodyPr/>
        <a:lstStyle/>
        <a:p>
          <a:r>
            <a:rPr lang="en-US" dirty="0"/>
            <a:t>R SQUARE</a:t>
          </a:r>
        </a:p>
      </dgm:t>
    </dgm:pt>
    <dgm:pt modelId="{266149FE-504A-42F2-8BB9-B8DED485A8B3}" type="parTrans" cxnId="{BA459953-C1F1-4CEA-86BF-CCD0E5970219}">
      <dgm:prSet/>
      <dgm:spPr/>
      <dgm:t>
        <a:bodyPr/>
        <a:lstStyle/>
        <a:p>
          <a:endParaRPr lang="en-US"/>
        </a:p>
      </dgm:t>
    </dgm:pt>
    <dgm:pt modelId="{FE6E0534-2BF8-4490-AA18-D1915A8239E5}" type="sibTrans" cxnId="{BA459953-C1F1-4CEA-86BF-CCD0E5970219}">
      <dgm:prSet/>
      <dgm:spPr/>
      <dgm:t>
        <a:bodyPr/>
        <a:lstStyle/>
        <a:p>
          <a:endParaRPr lang="en-US"/>
        </a:p>
      </dgm:t>
    </dgm:pt>
    <dgm:pt modelId="{2EA91F15-9919-4514-8003-9C2FF05C7028}">
      <dgm:prSet/>
      <dgm:spPr/>
      <dgm:t>
        <a:bodyPr/>
        <a:lstStyle/>
        <a:p>
          <a:endParaRPr lang="en-US" dirty="0"/>
        </a:p>
      </dgm:t>
    </dgm:pt>
    <dgm:pt modelId="{106AD9FC-93B1-4C9D-A2A6-81C88AB2EFB8}" type="parTrans" cxnId="{C3EAE36C-1E2A-454C-B66F-CB6CBF14800D}">
      <dgm:prSet/>
      <dgm:spPr/>
      <dgm:t>
        <a:bodyPr/>
        <a:lstStyle/>
        <a:p>
          <a:endParaRPr lang="en-US"/>
        </a:p>
      </dgm:t>
    </dgm:pt>
    <dgm:pt modelId="{9781C2AE-A7A6-45C3-A51E-3DE33979F009}" type="sibTrans" cxnId="{C3EAE36C-1E2A-454C-B66F-CB6CBF14800D}">
      <dgm:prSet/>
      <dgm:spPr/>
      <dgm:t>
        <a:bodyPr/>
        <a:lstStyle/>
        <a:p>
          <a:endParaRPr lang="en-US"/>
        </a:p>
      </dgm:t>
    </dgm:pt>
    <dgm:pt modelId="{7FF59923-3A0B-4520-AC1F-33A17609E75E}">
      <dgm:prSet custT="1"/>
      <dgm:spPr/>
      <dgm:t>
        <a:bodyPr/>
        <a:lstStyle/>
        <a:p>
          <a:r>
            <a:rPr lang="en-US" sz="900" b="0" i="0" dirty="0">
              <a:latin typeface=".VnAvant" panose="020B7200000000000000" pitchFamily="34" charset="0"/>
            </a:rPr>
            <a:t>a1 =  5.23e+04, b1 = 35.41, c1 = 8.362  </a:t>
          </a:r>
          <a:endParaRPr lang="en-US" sz="900" dirty="0">
            <a:latin typeface=".VnAvant" panose="020B7200000000000000" pitchFamily="34" charset="0"/>
          </a:endParaRPr>
        </a:p>
      </dgm:t>
    </dgm:pt>
    <dgm:pt modelId="{69FD1339-8C1E-483E-845A-A13DE7E0AA66}" type="parTrans" cxnId="{806B4D9D-4194-447A-A0A4-F27409A346E1}">
      <dgm:prSet/>
      <dgm:spPr/>
      <dgm:t>
        <a:bodyPr/>
        <a:lstStyle/>
        <a:p>
          <a:endParaRPr lang="en-US"/>
        </a:p>
      </dgm:t>
    </dgm:pt>
    <dgm:pt modelId="{FE3EBF3F-22E0-46F9-8808-0F54035CF9F8}" type="sibTrans" cxnId="{806B4D9D-4194-447A-A0A4-F27409A346E1}">
      <dgm:prSet/>
      <dgm:spPr/>
      <dgm:t>
        <a:bodyPr/>
        <a:lstStyle/>
        <a:p>
          <a:endParaRPr lang="en-US"/>
        </a:p>
      </dgm:t>
    </dgm:pt>
    <dgm:pt modelId="{9EC4D149-FF10-415A-AA41-BBCCCAA2252B}">
      <dgm:prSet custT="1"/>
      <dgm:spPr/>
      <dgm:t>
        <a:bodyPr/>
        <a:lstStyle/>
        <a:p>
          <a:r>
            <a:rPr lang="en-US" sz="900" b="0" i="0" dirty="0">
              <a:latin typeface=".VnAvant" panose="020B7200000000000000" pitchFamily="34" charset="0"/>
            </a:rPr>
            <a:t>a2 = 3.011e+04, b2 = 49.15), c2 = 5.237</a:t>
          </a:r>
          <a:endParaRPr lang="en-US" sz="900" dirty="0">
            <a:latin typeface=".VnAvant" panose="020B7200000000000000" pitchFamily="34" charset="0"/>
          </a:endParaRPr>
        </a:p>
      </dgm:t>
    </dgm:pt>
    <dgm:pt modelId="{B5E2E8A3-5D32-4C3F-8A39-1313BE373919}" type="parTrans" cxnId="{7AE83214-730E-4650-B87E-B5C4FCD4B7FA}">
      <dgm:prSet/>
      <dgm:spPr/>
      <dgm:t>
        <a:bodyPr/>
        <a:lstStyle/>
        <a:p>
          <a:endParaRPr lang="en-US"/>
        </a:p>
      </dgm:t>
    </dgm:pt>
    <dgm:pt modelId="{0E4C69D3-224E-43EE-A0BC-1FB77B004B87}" type="sibTrans" cxnId="{7AE83214-730E-4650-B87E-B5C4FCD4B7FA}">
      <dgm:prSet/>
      <dgm:spPr/>
      <dgm:t>
        <a:bodyPr/>
        <a:lstStyle/>
        <a:p>
          <a:endParaRPr lang="en-US"/>
        </a:p>
      </dgm:t>
    </dgm:pt>
    <dgm:pt modelId="{056F9734-1DB0-4CBE-8D94-5F4C7AC31281}">
      <dgm:prSet custT="1"/>
      <dgm:spPr/>
      <dgm:t>
        <a:bodyPr/>
        <a:lstStyle/>
        <a:p>
          <a:r>
            <a:rPr lang="en-US" sz="900" b="0" i="0" dirty="0">
              <a:latin typeface=".VnAvant" panose="020B7200000000000000" pitchFamily="34" charset="0"/>
            </a:rPr>
            <a:t>a3 = -5.167e+06, b3 = 35.4 , c3 = 8.309 </a:t>
          </a:r>
          <a:endParaRPr lang="en-US" sz="900" dirty="0">
            <a:latin typeface=".VnAvant" panose="020B7200000000000000" pitchFamily="34" charset="0"/>
          </a:endParaRPr>
        </a:p>
      </dgm:t>
    </dgm:pt>
    <dgm:pt modelId="{2E10846B-D926-4E99-AB20-E64CE89AD1FE}" type="parTrans" cxnId="{CBF09FE6-C76F-457D-B794-17A10148E15E}">
      <dgm:prSet/>
      <dgm:spPr/>
      <dgm:t>
        <a:bodyPr/>
        <a:lstStyle/>
        <a:p>
          <a:endParaRPr lang="en-US"/>
        </a:p>
      </dgm:t>
    </dgm:pt>
    <dgm:pt modelId="{360638E6-A3E8-48E0-A5F5-675F78970984}" type="sibTrans" cxnId="{CBF09FE6-C76F-457D-B794-17A10148E15E}">
      <dgm:prSet/>
      <dgm:spPr/>
      <dgm:t>
        <a:bodyPr/>
        <a:lstStyle/>
        <a:p>
          <a:endParaRPr lang="en-US"/>
        </a:p>
      </dgm:t>
    </dgm:pt>
    <dgm:pt modelId="{1D3B2972-67EE-4158-AD8C-1C08BB4472B4}">
      <dgm:prSet custT="1"/>
      <dgm:spPr/>
      <dgm:t>
        <a:bodyPr/>
        <a:lstStyle/>
        <a:p>
          <a:r>
            <a:rPr lang="en-US" sz="900" b="0" i="0" dirty="0">
              <a:latin typeface=".VnAvant" panose="020B7200000000000000" pitchFamily="34" charset="0"/>
            </a:rPr>
            <a:t>a4 = 2.626e+06, b4 = 96.67 , c4 = 25.14 </a:t>
          </a:r>
          <a:endParaRPr lang="en-US" sz="900" dirty="0">
            <a:latin typeface=".VnAvant" panose="020B7200000000000000" pitchFamily="34" charset="0"/>
          </a:endParaRPr>
        </a:p>
      </dgm:t>
    </dgm:pt>
    <dgm:pt modelId="{6C7D366F-D524-427E-B266-CE4C18AE2E27}" type="parTrans" cxnId="{1202856A-BF91-40E7-829C-6C3073373C1C}">
      <dgm:prSet/>
      <dgm:spPr/>
      <dgm:t>
        <a:bodyPr/>
        <a:lstStyle/>
        <a:p>
          <a:endParaRPr lang="en-US"/>
        </a:p>
      </dgm:t>
    </dgm:pt>
    <dgm:pt modelId="{E501B842-EBFA-4433-9411-6E277E21E4F9}" type="sibTrans" cxnId="{1202856A-BF91-40E7-829C-6C3073373C1C}">
      <dgm:prSet/>
      <dgm:spPr/>
      <dgm:t>
        <a:bodyPr/>
        <a:lstStyle/>
        <a:p>
          <a:endParaRPr lang="en-US"/>
        </a:p>
      </dgm:t>
    </dgm:pt>
    <dgm:pt modelId="{CD4627BC-65B0-48CF-AACF-D87C795F80FB}">
      <dgm:prSet custT="1"/>
      <dgm:spPr/>
      <dgm:t>
        <a:bodyPr/>
        <a:lstStyle/>
        <a:p>
          <a:r>
            <a:rPr lang="en-US" sz="900" b="0" i="0" dirty="0">
              <a:latin typeface=".VnAvant" panose="020B7200000000000000" pitchFamily="34" charset="0"/>
            </a:rPr>
            <a:t>a5 = 3.706e+04, b5 = 22.25 , c5 = 11.13 </a:t>
          </a:r>
          <a:endParaRPr lang="en-US" sz="900" dirty="0">
            <a:latin typeface=".VnAvant" panose="020B7200000000000000" pitchFamily="34" charset="0"/>
          </a:endParaRPr>
        </a:p>
      </dgm:t>
    </dgm:pt>
    <dgm:pt modelId="{5B19EFCD-4BFC-4EC6-8C91-7F461DA45144}" type="parTrans" cxnId="{D62B6D78-D27A-46F7-9E18-D102603062A3}">
      <dgm:prSet/>
      <dgm:spPr/>
      <dgm:t>
        <a:bodyPr/>
        <a:lstStyle/>
        <a:p>
          <a:endParaRPr lang="en-US"/>
        </a:p>
      </dgm:t>
    </dgm:pt>
    <dgm:pt modelId="{3F314E89-3EE7-43F0-B012-4C133CC3B1D6}" type="sibTrans" cxnId="{D62B6D78-D27A-46F7-9E18-D102603062A3}">
      <dgm:prSet/>
      <dgm:spPr/>
      <dgm:t>
        <a:bodyPr/>
        <a:lstStyle/>
        <a:p>
          <a:endParaRPr lang="en-US"/>
        </a:p>
      </dgm:t>
    </dgm:pt>
    <dgm:pt modelId="{B2C4D9C0-44F7-4B69-AD6C-C65E0655F433}">
      <dgm:prSet/>
      <dgm:spPr/>
      <dgm:t>
        <a:bodyPr/>
        <a:lstStyle/>
        <a:p>
          <a:endParaRPr lang="en-US" dirty="0">
            <a:latin typeface=".VnAvant" panose="020B7200000000000000" pitchFamily="34" charset="0"/>
          </a:endParaRPr>
        </a:p>
      </dgm:t>
    </dgm:pt>
    <dgm:pt modelId="{8A0001BA-2AEE-4635-AD06-9E815075433D}" type="parTrans" cxnId="{85A062A1-5BA8-4D98-BF65-A52EC09C36FD}">
      <dgm:prSet/>
      <dgm:spPr/>
      <dgm:t>
        <a:bodyPr/>
        <a:lstStyle/>
        <a:p>
          <a:endParaRPr lang="en-US"/>
        </a:p>
      </dgm:t>
    </dgm:pt>
    <dgm:pt modelId="{E6FB2D01-F8AA-4934-BF73-DB8E95DD251D}" type="sibTrans" cxnId="{85A062A1-5BA8-4D98-BF65-A52EC09C36FD}">
      <dgm:prSet/>
      <dgm:spPr/>
      <dgm:t>
        <a:bodyPr/>
        <a:lstStyle/>
        <a:p>
          <a:endParaRPr lang="en-US"/>
        </a:p>
      </dgm:t>
    </dgm:pt>
    <dgm:pt modelId="{A52B5398-86EF-479B-AEBE-AC896B54C000}">
      <dgm:prSet/>
      <dgm:spPr/>
      <dgm:t>
        <a:bodyPr/>
        <a:lstStyle/>
        <a:p>
          <a:r>
            <a:rPr lang="en-US" b="0" i="0" dirty="0">
              <a:latin typeface=".VnAvant" panose="020B7200000000000000" pitchFamily="34" charset="0"/>
            </a:rPr>
            <a:t>0.999707540909874</a:t>
          </a:r>
          <a:endParaRPr lang="en-US" dirty="0">
            <a:latin typeface=".VnAvant" panose="020B7200000000000000" pitchFamily="34" charset="0"/>
          </a:endParaRPr>
        </a:p>
      </dgm:t>
    </dgm:pt>
    <dgm:pt modelId="{8D2DDA02-C5AA-42AD-A5B4-432ECE1C0853}" type="parTrans" cxnId="{794ECD82-DCE1-4D52-A2B9-76C2ADB44C6C}">
      <dgm:prSet/>
      <dgm:spPr/>
      <dgm:t>
        <a:bodyPr/>
        <a:lstStyle/>
        <a:p>
          <a:endParaRPr lang="en-US"/>
        </a:p>
      </dgm:t>
    </dgm:pt>
    <dgm:pt modelId="{D5182888-2EB5-4A16-BAC4-D75488BB8C45}" type="sibTrans" cxnId="{794ECD82-DCE1-4D52-A2B9-76C2ADB44C6C}">
      <dgm:prSet/>
      <dgm:spPr/>
      <dgm:t>
        <a:bodyPr/>
        <a:lstStyle/>
        <a:p>
          <a:endParaRPr lang="en-US"/>
        </a:p>
      </dgm:t>
    </dgm:pt>
    <dgm:pt modelId="{41D7E1BF-FFFB-49D8-819C-32349E6B413D}">
      <dgm:prSet/>
      <dgm:spPr/>
      <dgm:t>
        <a:bodyPr/>
        <a:lstStyle/>
        <a:p>
          <a:endParaRPr lang="en-US" dirty="0">
            <a:latin typeface=".VnAvant" panose="020B7200000000000000" pitchFamily="34" charset="0"/>
          </a:endParaRPr>
        </a:p>
      </dgm:t>
    </dgm:pt>
    <dgm:pt modelId="{1E21FBAF-2D5A-4A2D-9D7E-173B58865683}" type="parTrans" cxnId="{186C9887-70E9-4A8F-891D-0A8F41D3AC5E}">
      <dgm:prSet/>
      <dgm:spPr/>
      <dgm:t>
        <a:bodyPr/>
        <a:lstStyle/>
        <a:p>
          <a:endParaRPr lang="en-US"/>
        </a:p>
      </dgm:t>
    </dgm:pt>
    <dgm:pt modelId="{F9660A4E-9906-4A7E-9D8F-EA9881D29A41}" type="sibTrans" cxnId="{186C9887-70E9-4A8F-891D-0A8F41D3AC5E}">
      <dgm:prSet/>
      <dgm:spPr/>
      <dgm:t>
        <a:bodyPr/>
        <a:lstStyle/>
        <a:p>
          <a:endParaRPr lang="en-US"/>
        </a:p>
      </dgm:t>
    </dgm:pt>
    <dgm:pt modelId="{62A0FF71-2764-4F5F-A66D-4654AED0F4B1}" type="pres">
      <dgm:prSet presAssocID="{CF388FC8-8D78-4DB8-B45B-639F738C8C1C}" presName="diagram" presStyleCnt="0">
        <dgm:presLayoutVars>
          <dgm:dir/>
          <dgm:animLvl val="lvl"/>
          <dgm:resizeHandles val="exact"/>
        </dgm:presLayoutVars>
      </dgm:prSet>
      <dgm:spPr/>
    </dgm:pt>
    <dgm:pt modelId="{2D38DA63-AF91-47CC-ADA1-46CF1A88C1EC}" type="pres">
      <dgm:prSet presAssocID="{76A25096-05C4-4B48-B62C-325A9A1C5AB8}" presName="compNode" presStyleCnt="0"/>
      <dgm:spPr/>
    </dgm:pt>
    <dgm:pt modelId="{F649C5E2-4970-4535-84D3-941E25CA1357}" type="pres">
      <dgm:prSet presAssocID="{76A25096-05C4-4B48-B62C-325A9A1C5AB8}" presName="childRect" presStyleLbl="bgAcc1" presStyleIdx="0" presStyleCnt="3">
        <dgm:presLayoutVars>
          <dgm:bulletEnabled val="1"/>
        </dgm:presLayoutVars>
      </dgm:prSet>
      <dgm:spPr/>
    </dgm:pt>
    <dgm:pt modelId="{64BA5C5F-E9AB-40C8-A575-D765FA0E3A33}" type="pres">
      <dgm:prSet presAssocID="{76A25096-05C4-4B48-B62C-325A9A1C5AB8}" presName="parentText" presStyleLbl="node1" presStyleIdx="0" presStyleCnt="0">
        <dgm:presLayoutVars>
          <dgm:chMax val="0"/>
          <dgm:bulletEnabled val="1"/>
        </dgm:presLayoutVars>
      </dgm:prSet>
      <dgm:spPr/>
    </dgm:pt>
    <dgm:pt modelId="{D23218CE-1F16-42B7-88A2-A950AD3417A6}" type="pres">
      <dgm:prSet presAssocID="{76A25096-05C4-4B48-B62C-325A9A1C5AB8}" presName="parentRect" presStyleLbl="alignNode1" presStyleIdx="0" presStyleCnt="3"/>
      <dgm:spPr/>
    </dgm:pt>
    <dgm:pt modelId="{AD007F5E-2E7C-4B25-90D6-3A88CE4F30B1}" type="pres">
      <dgm:prSet presAssocID="{76A25096-05C4-4B48-B62C-325A9A1C5AB8}"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icroscope"/>
        </a:ext>
      </dgm:extLst>
    </dgm:pt>
    <dgm:pt modelId="{C97A26C0-E668-40E8-A8D6-0DBA4E9E0785}" type="pres">
      <dgm:prSet presAssocID="{C3D3DAAE-0B56-45E3-9DAD-1A9A4716AFC7}" presName="sibTrans" presStyleLbl="sibTrans2D1" presStyleIdx="0" presStyleCnt="0"/>
      <dgm:spPr/>
    </dgm:pt>
    <dgm:pt modelId="{54C68F0B-F0F5-413E-89C2-DA0F8C20FBC8}" type="pres">
      <dgm:prSet presAssocID="{90F3E133-AECB-4A31-B066-3A2CE4EE2C51}" presName="compNode" presStyleCnt="0"/>
      <dgm:spPr/>
    </dgm:pt>
    <dgm:pt modelId="{A28971EF-D730-4B5D-A357-F0396374EF81}" type="pres">
      <dgm:prSet presAssocID="{90F3E133-AECB-4A31-B066-3A2CE4EE2C51}" presName="childRect" presStyleLbl="bgAcc1" presStyleIdx="1" presStyleCnt="3">
        <dgm:presLayoutVars>
          <dgm:bulletEnabled val="1"/>
        </dgm:presLayoutVars>
      </dgm:prSet>
      <dgm:spPr/>
    </dgm:pt>
    <dgm:pt modelId="{9B56BDED-D53D-4ACE-8E8B-A6AA212CB9CC}" type="pres">
      <dgm:prSet presAssocID="{90F3E133-AECB-4A31-B066-3A2CE4EE2C51}" presName="parentText" presStyleLbl="node1" presStyleIdx="0" presStyleCnt="0">
        <dgm:presLayoutVars>
          <dgm:chMax val="0"/>
          <dgm:bulletEnabled val="1"/>
        </dgm:presLayoutVars>
      </dgm:prSet>
      <dgm:spPr/>
    </dgm:pt>
    <dgm:pt modelId="{CB29F0F1-E66B-4540-920C-7B5D1E1EA95B}" type="pres">
      <dgm:prSet presAssocID="{90F3E133-AECB-4A31-B066-3A2CE4EE2C51}" presName="parentRect" presStyleLbl="alignNode1" presStyleIdx="1" presStyleCnt="3"/>
      <dgm:spPr/>
    </dgm:pt>
    <dgm:pt modelId="{9ADB0C35-E696-43BA-A7B1-075224C99366}" type="pres">
      <dgm:prSet presAssocID="{90F3E133-AECB-4A31-B066-3A2CE4EE2C51}"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ward trend"/>
        </a:ext>
      </dgm:extLst>
    </dgm:pt>
    <dgm:pt modelId="{7204BE6E-5F8D-44E8-B338-254BF2933C88}" type="pres">
      <dgm:prSet presAssocID="{22A76681-3526-4199-BD9E-74A9E1A02F3D}" presName="sibTrans" presStyleLbl="sibTrans2D1" presStyleIdx="0" presStyleCnt="0"/>
      <dgm:spPr/>
    </dgm:pt>
    <dgm:pt modelId="{85CAAAA8-A413-4494-82C2-5B8DD89EDC6C}" type="pres">
      <dgm:prSet presAssocID="{3650A57E-6DB5-4F94-BC0B-FA299B6F6F12}" presName="compNode" presStyleCnt="0"/>
      <dgm:spPr/>
    </dgm:pt>
    <dgm:pt modelId="{9D81C716-99CD-4FB9-9B25-D30145ED2F84}" type="pres">
      <dgm:prSet presAssocID="{3650A57E-6DB5-4F94-BC0B-FA299B6F6F12}" presName="childRect" presStyleLbl="bgAcc1" presStyleIdx="2" presStyleCnt="3">
        <dgm:presLayoutVars>
          <dgm:bulletEnabled val="1"/>
        </dgm:presLayoutVars>
      </dgm:prSet>
      <dgm:spPr/>
    </dgm:pt>
    <dgm:pt modelId="{71145500-3332-49E3-8719-2B9B45C1090F}" type="pres">
      <dgm:prSet presAssocID="{3650A57E-6DB5-4F94-BC0B-FA299B6F6F12}" presName="parentText" presStyleLbl="node1" presStyleIdx="0" presStyleCnt="0">
        <dgm:presLayoutVars>
          <dgm:chMax val="0"/>
          <dgm:bulletEnabled val="1"/>
        </dgm:presLayoutVars>
      </dgm:prSet>
      <dgm:spPr/>
    </dgm:pt>
    <dgm:pt modelId="{FD6B3473-E46E-4E51-90C6-A7D1CB8CC6EE}" type="pres">
      <dgm:prSet presAssocID="{3650A57E-6DB5-4F94-BC0B-FA299B6F6F12}" presName="parentRect" presStyleLbl="alignNode1" presStyleIdx="2" presStyleCnt="3"/>
      <dgm:spPr/>
    </dgm:pt>
    <dgm:pt modelId="{2E075A6F-9428-44A8-9847-9CC1384B35CE}" type="pres">
      <dgm:prSet presAssocID="{3650A57E-6DB5-4F94-BC0B-FA299B6F6F12}" presName="adorn" presStyleLbl="fgAccFollow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search"/>
        </a:ext>
      </dgm:extLst>
    </dgm:pt>
  </dgm:ptLst>
  <dgm:cxnLst>
    <dgm:cxn modelId="{738CFD00-D991-4F74-AA40-75B7B50C23CA}" type="presOf" srcId="{7FF59923-3A0B-4520-AC1F-33A17609E75E}" destId="{A28971EF-D730-4B5D-A357-F0396374EF81}" srcOrd="0" destOrd="0" presId="urn:microsoft.com/office/officeart/2005/8/layout/bList2"/>
    <dgm:cxn modelId="{3A4CFD05-2BBA-4F90-A944-DBA6C59785DA}" type="presOf" srcId="{76A25096-05C4-4B48-B62C-325A9A1C5AB8}" destId="{64BA5C5F-E9AB-40C8-A575-D765FA0E3A33}" srcOrd="0" destOrd="0" presId="urn:microsoft.com/office/officeart/2005/8/layout/bList2"/>
    <dgm:cxn modelId="{D3513D07-ECC2-4636-B028-26912FCBB7D7}" type="presOf" srcId="{CD4627BC-65B0-48CF-AACF-D87C795F80FB}" destId="{A28971EF-D730-4B5D-A357-F0396374EF81}" srcOrd="0" destOrd="4" presId="urn:microsoft.com/office/officeart/2005/8/layout/bList2"/>
    <dgm:cxn modelId="{B9A86708-D380-4EDB-B839-B41CBEFCEC72}" type="presOf" srcId="{9EC4D149-FF10-415A-AA41-BBCCCAA2252B}" destId="{A28971EF-D730-4B5D-A357-F0396374EF81}" srcOrd="0" destOrd="1" presId="urn:microsoft.com/office/officeart/2005/8/layout/bList2"/>
    <dgm:cxn modelId="{5C6EE00F-0C23-48B4-905F-9E02156D414E}" type="presOf" srcId="{C3D3DAAE-0B56-45E3-9DAD-1A9A4716AFC7}" destId="{C97A26C0-E668-40E8-A8D6-0DBA4E9E0785}" srcOrd="0" destOrd="0" presId="urn:microsoft.com/office/officeart/2005/8/layout/bList2"/>
    <dgm:cxn modelId="{7AE83214-730E-4650-B87E-B5C4FCD4B7FA}" srcId="{90F3E133-AECB-4A31-B066-3A2CE4EE2C51}" destId="{9EC4D149-FF10-415A-AA41-BBCCCAA2252B}" srcOrd="1" destOrd="0" parTransId="{B5E2E8A3-5D32-4C3F-8A39-1313BE373919}" sibTransId="{0E4C69D3-224E-43EE-A0BC-1FB77B004B87}"/>
    <dgm:cxn modelId="{E0ACE728-7379-4EFE-9E33-85AB03B4A676}" srcId="{CF388FC8-8D78-4DB8-B45B-639F738C8C1C}" destId="{90F3E133-AECB-4A31-B066-3A2CE4EE2C51}" srcOrd="1" destOrd="0" parTransId="{3E7E1E13-80BD-4811-B6A4-C9D595AE2E49}" sibTransId="{22A76681-3526-4199-BD9E-74A9E1A02F3D}"/>
    <dgm:cxn modelId="{DF318833-B9C1-4AE9-BA6D-6346F0AC6E19}" type="presOf" srcId="{1D3B2972-67EE-4158-AD8C-1C08BB4472B4}" destId="{A28971EF-D730-4B5D-A357-F0396374EF81}" srcOrd="0" destOrd="3" presId="urn:microsoft.com/office/officeart/2005/8/layout/bList2"/>
    <dgm:cxn modelId="{D367B43A-1668-4CC9-9FF2-B4AF992192C5}" type="presOf" srcId="{90F3E133-AECB-4A31-B066-3A2CE4EE2C51}" destId="{9B56BDED-D53D-4ACE-8E8B-A6AA212CB9CC}" srcOrd="0" destOrd="0" presId="urn:microsoft.com/office/officeart/2005/8/layout/bList2"/>
    <dgm:cxn modelId="{C1473D3C-0012-4D3F-AFCD-6FD2FCA3A262}" type="presOf" srcId="{76A25096-05C4-4B48-B62C-325A9A1C5AB8}" destId="{D23218CE-1F16-42B7-88A2-A950AD3417A6}" srcOrd="1" destOrd="0" presId="urn:microsoft.com/office/officeart/2005/8/layout/bList2"/>
    <dgm:cxn modelId="{72FD785D-C308-4F8C-B4AE-9A63EF14537F}" srcId="{CF388FC8-8D78-4DB8-B45B-639F738C8C1C}" destId="{76A25096-05C4-4B48-B62C-325A9A1C5AB8}" srcOrd="0" destOrd="0" parTransId="{24C8C627-7025-4956-A07A-4271419C27C8}" sibTransId="{C3D3DAAE-0B56-45E3-9DAD-1A9A4716AFC7}"/>
    <dgm:cxn modelId="{BC049E44-74BA-4125-85DD-7A920622236F}" type="presOf" srcId="{056F9734-1DB0-4CBE-8D94-5F4C7AC31281}" destId="{A28971EF-D730-4B5D-A357-F0396374EF81}" srcOrd="0" destOrd="2" presId="urn:microsoft.com/office/officeart/2005/8/layout/bList2"/>
    <dgm:cxn modelId="{1202856A-BF91-40E7-829C-6C3073373C1C}" srcId="{90F3E133-AECB-4A31-B066-3A2CE4EE2C51}" destId="{1D3B2972-67EE-4158-AD8C-1C08BB4472B4}" srcOrd="3" destOrd="0" parTransId="{6C7D366F-D524-427E-B266-CE4C18AE2E27}" sibTransId="{E501B842-EBFA-4433-9411-6E277E21E4F9}"/>
    <dgm:cxn modelId="{C3EAE36C-1E2A-454C-B66F-CB6CBF14800D}" srcId="{76A25096-05C4-4B48-B62C-325A9A1C5AB8}" destId="{2EA91F15-9919-4514-8003-9C2FF05C7028}" srcOrd="0" destOrd="0" parTransId="{106AD9FC-93B1-4C9D-A2A6-81C88AB2EFB8}" sibTransId="{9781C2AE-A7A6-45C3-A51E-3DE33979F009}"/>
    <dgm:cxn modelId="{BA459953-C1F1-4CEA-86BF-CCD0E5970219}" srcId="{CF388FC8-8D78-4DB8-B45B-639F738C8C1C}" destId="{3650A57E-6DB5-4F94-BC0B-FA299B6F6F12}" srcOrd="2" destOrd="0" parTransId="{266149FE-504A-42F2-8BB9-B8DED485A8B3}" sibTransId="{FE6E0534-2BF8-4490-AA18-D1915A8239E5}"/>
    <dgm:cxn modelId="{14228555-B098-4D3C-B97D-5ABCA8B24CE9}" type="presOf" srcId="{A52B5398-86EF-479B-AEBE-AC896B54C000}" destId="{9D81C716-99CD-4FB9-9B25-D30145ED2F84}" srcOrd="0" destOrd="2" presId="urn:microsoft.com/office/officeart/2005/8/layout/bList2"/>
    <dgm:cxn modelId="{D62B6D78-D27A-46F7-9E18-D102603062A3}" srcId="{90F3E133-AECB-4A31-B066-3A2CE4EE2C51}" destId="{CD4627BC-65B0-48CF-AACF-D87C795F80FB}" srcOrd="4" destOrd="0" parTransId="{5B19EFCD-4BFC-4EC6-8C91-7F461DA45144}" sibTransId="{3F314E89-3EE7-43F0-B012-4C133CC3B1D6}"/>
    <dgm:cxn modelId="{794ECD82-DCE1-4D52-A2B9-76C2ADB44C6C}" srcId="{3650A57E-6DB5-4F94-BC0B-FA299B6F6F12}" destId="{A52B5398-86EF-479B-AEBE-AC896B54C000}" srcOrd="2" destOrd="0" parTransId="{8D2DDA02-C5AA-42AD-A5B4-432ECE1C0853}" sibTransId="{D5182888-2EB5-4A16-BAC4-D75488BB8C45}"/>
    <dgm:cxn modelId="{75BFB685-47D8-46F4-937F-B81FF15F1CAE}" type="presOf" srcId="{CF388FC8-8D78-4DB8-B45B-639F738C8C1C}" destId="{62A0FF71-2764-4F5F-A66D-4654AED0F4B1}" srcOrd="0" destOrd="0" presId="urn:microsoft.com/office/officeart/2005/8/layout/bList2"/>
    <dgm:cxn modelId="{186C9887-70E9-4A8F-891D-0A8F41D3AC5E}" srcId="{3650A57E-6DB5-4F94-BC0B-FA299B6F6F12}" destId="{41D7E1BF-FFFB-49D8-819C-32349E6B413D}" srcOrd="1" destOrd="0" parTransId="{1E21FBAF-2D5A-4A2D-9D7E-173B58865683}" sibTransId="{F9660A4E-9906-4A7E-9D8F-EA9881D29A41}"/>
    <dgm:cxn modelId="{ECBC0888-17FD-4647-AB8A-F61C5F200804}" type="presOf" srcId="{90F3E133-AECB-4A31-B066-3A2CE4EE2C51}" destId="{CB29F0F1-E66B-4540-920C-7B5D1E1EA95B}" srcOrd="1" destOrd="0" presId="urn:microsoft.com/office/officeart/2005/8/layout/bList2"/>
    <dgm:cxn modelId="{F37AF08C-A748-449C-B550-0C2340927919}" type="presOf" srcId="{3650A57E-6DB5-4F94-BC0B-FA299B6F6F12}" destId="{71145500-3332-49E3-8719-2B9B45C1090F}" srcOrd="0" destOrd="0" presId="urn:microsoft.com/office/officeart/2005/8/layout/bList2"/>
    <dgm:cxn modelId="{E4A87C95-39DA-4D3C-8A15-D1CE527DFE31}" type="presOf" srcId="{22A76681-3526-4199-BD9E-74A9E1A02F3D}" destId="{7204BE6E-5F8D-44E8-B338-254BF2933C88}" srcOrd="0" destOrd="0" presId="urn:microsoft.com/office/officeart/2005/8/layout/bList2"/>
    <dgm:cxn modelId="{806B4D9D-4194-447A-A0A4-F27409A346E1}" srcId="{90F3E133-AECB-4A31-B066-3A2CE4EE2C51}" destId="{7FF59923-3A0B-4520-AC1F-33A17609E75E}" srcOrd="0" destOrd="0" parTransId="{69FD1339-8C1E-483E-845A-A13DE7E0AA66}" sibTransId="{FE3EBF3F-22E0-46F9-8808-0F54035CF9F8}"/>
    <dgm:cxn modelId="{0A0A85A0-DF1E-4743-9E91-518080177AEA}" type="presOf" srcId="{41D7E1BF-FFFB-49D8-819C-32349E6B413D}" destId="{9D81C716-99CD-4FB9-9B25-D30145ED2F84}" srcOrd="0" destOrd="1" presId="urn:microsoft.com/office/officeart/2005/8/layout/bList2"/>
    <dgm:cxn modelId="{DD1F99A0-2ACA-4C9F-B118-7EAE7887C35E}" type="presOf" srcId="{2EA91F15-9919-4514-8003-9C2FF05C7028}" destId="{F649C5E2-4970-4535-84D3-941E25CA1357}" srcOrd="0" destOrd="0" presId="urn:microsoft.com/office/officeart/2005/8/layout/bList2"/>
    <dgm:cxn modelId="{85A062A1-5BA8-4D98-BF65-A52EC09C36FD}" srcId="{3650A57E-6DB5-4F94-BC0B-FA299B6F6F12}" destId="{B2C4D9C0-44F7-4B69-AD6C-C65E0655F433}" srcOrd="0" destOrd="0" parTransId="{8A0001BA-2AEE-4635-AD06-9E815075433D}" sibTransId="{E6FB2D01-F8AA-4934-BF73-DB8E95DD251D}"/>
    <dgm:cxn modelId="{6A12EFCE-872A-4667-8E31-C1C847F68E7F}" type="presOf" srcId="{B2C4D9C0-44F7-4B69-AD6C-C65E0655F433}" destId="{9D81C716-99CD-4FB9-9B25-D30145ED2F84}" srcOrd="0" destOrd="0" presId="urn:microsoft.com/office/officeart/2005/8/layout/bList2"/>
    <dgm:cxn modelId="{CBF09FE6-C76F-457D-B794-17A10148E15E}" srcId="{90F3E133-AECB-4A31-B066-3A2CE4EE2C51}" destId="{056F9734-1DB0-4CBE-8D94-5F4C7AC31281}" srcOrd="2" destOrd="0" parTransId="{2E10846B-D926-4E99-AB20-E64CE89AD1FE}" sibTransId="{360638E6-A3E8-48E0-A5F5-675F78970984}"/>
    <dgm:cxn modelId="{745E6AE8-A192-41EE-B655-7A5A8F330926}" type="presOf" srcId="{3650A57E-6DB5-4F94-BC0B-FA299B6F6F12}" destId="{FD6B3473-E46E-4E51-90C6-A7D1CB8CC6EE}" srcOrd="1" destOrd="0" presId="urn:microsoft.com/office/officeart/2005/8/layout/bList2"/>
    <dgm:cxn modelId="{448D3E0E-29A3-42E2-9675-084AA0B4FC0D}" type="presParOf" srcId="{62A0FF71-2764-4F5F-A66D-4654AED0F4B1}" destId="{2D38DA63-AF91-47CC-ADA1-46CF1A88C1EC}" srcOrd="0" destOrd="0" presId="urn:microsoft.com/office/officeart/2005/8/layout/bList2"/>
    <dgm:cxn modelId="{DE00EB26-0FD9-4AC5-9E39-27023F0357E6}" type="presParOf" srcId="{2D38DA63-AF91-47CC-ADA1-46CF1A88C1EC}" destId="{F649C5E2-4970-4535-84D3-941E25CA1357}" srcOrd="0" destOrd="0" presId="urn:microsoft.com/office/officeart/2005/8/layout/bList2"/>
    <dgm:cxn modelId="{C099121E-66E6-4D7E-A958-410EC4EAC42A}" type="presParOf" srcId="{2D38DA63-AF91-47CC-ADA1-46CF1A88C1EC}" destId="{64BA5C5F-E9AB-40C8-A575-D765FA0E3A33}" srcOrd="1" destOrd="0" presId="urn:microsoft.com/office/officeart/2005/8/layout/bList2"/>
    <dgm:cxn modelId="{3F0E5D35-B405-48FA-A315-DD22AF3D7EF5}" type="presParOf" srcId="{2D38DA63-AF91-47CC-ADA1-46CF1A88C1EC}" destId="{D23218CE-1F16-42B7-88A2-A950AD3417A6}" srcOrd="2" destOrd="0" presId="urn:microsoft.com/office/officeart/2005/8/layout/bList2"/>
    <dgm:cxn modelId="{418C8E6C-AEA6-4687-ADC3-6B1276774132}" type="presParOf" srcId="{2D38DA63-AF91-47CC-ADA1-46CF1A88C1EC}" destId="{AD007F5E-2E7C-4B25-90D6-3A88CE4F30B1}" srcOrd="3" destOrd="0" presId="urn:microsoft.com/office/officeart/2005/8/layout/bList2"/>
    <dgm:cxn modelId="{B0F4B3FF-C2EC-4318-AED0-F91F02B89F9C}" type="presParOf" srcId="{62A0FF71-2764-4F5F-A66D-4654AED0F4B1}" destId="{C97A26C0-E668-40E8-A8D6-0DBA4E9E0785}" srcOrd="1" destOrd="0" presId="urn:microsoft.com/office/officeart/2005/8/layout/bList2"/>
    <dgm:cxn modelId="{CB9DB954-EB03-4EAC-A969-D2812DA90CCD}" type="presParOf" srcId="{62A0FF71-2764-4F5F-A66D-4654AED0F4B1}" destId="{54C68F0B-F0F5-413E-89C2-DA0F8C20FBC8}" srcOrd="2" destOrd="0" presId="urn:microsoft.com/office/officeart/2005/8/layout/bList2"/>
    <dgm:cxn modelId="{0CD68E63-6774-419C-89A8-77578458522A}" type="presParOf" srcId="{54C68F0B-F0F5-413E-89C2-DA0F8C20FBC8}" destId="{A28971EF-D730-4B5D-A357-F0396374EF81}" srcOrd="0" destOrd="0" presId="urn:microsoft.com/office/officeart/2005/8/layout/bList2"/>
    <dgm:cxn modelId="{C7AE62F1-9060-4CAD-AF2C-38E6D1A3C603}" type="presParOf" srcId="{54C68F0B-F0F5-413E-89C2-DA0F8C20FBC8}" destId="{9B56BDED-D53D-4ACE-8E8B-A6AA212CB9CC}" srcOrd="1" destOrd="0" presId="urn:microsoft.com/office/officeart/2005/8/layout/bList2"/>
    <dgm:cxn modelId="{4CAEBBF9-7174-4B5D-A2A0-99E1049F89E8}" type="presParOf" srcId="{54C68F0B-F0F5-413E-89C2-DA0F8C20FBC8}" destId="{CB29F0F1-E66B-4540-920C-7B5D1E1EA95B}" srcOrd="2" destOrd="0" presId="urn:microsoft.com/office/officeart/2005/8/layout/bList2"/>
    <dgm:cxn modelId="{02C283B9-7953-4544-881C-70D79A0F0D36}" type="presParOf" srcId="{54C68F0B-F0F5-413E-89C2-DA0F8C20FBC8}" destId="{9ADB0C35-E696-43BA-A7B1-075224C99366}" srcOrd="3" destOrd="0" presId="urn:microsoft.com/office/officeart/2005/8/layout/bList2"/>
    <dgm:cxn modelId="{097A8D1B-96B1-4E9E-ADB2-AAC02D88C6A9}" type="presParOf" srcId="{62A0FF71-2764-4F5F-A66D-4654AED0F4B1}" destId="{7204BE6E-5F8D-44E8-B338-254BF2933C88}" srcOrd="3" destOrd="0" presId="urn:microsoft.com/office/officeart/2005/8/layout/bList2"/>
    <dgm:cxn modelId="{050C1BCC-9C89-47FA-BDEA-07F7DCDFB5A8}" type="presParOf" srcId="{62A0FF71-2764-4F5F-A66D-4654AED0F4B1}" destId="{85CAAAA8-A413-4494-82C2-5B8DD89EDC6C}" srcOrd="4" destOrd="0" presId="urn:microsoft.com/office/officeart/2005/8/layout/bList2"/>
    <dgm:cxn modelId="{DA371BBC-E230-4D52-A8F5-A99FA24FB912}" type="presParOf" srcId="{85CAAAA8-A413-4494-82C2-5B8DD89EDC6C}" destId="{9D81C716-99CD-4FB9-9B25-D30145ED2F84}" srcOrd="0" destOrd="0" presId="urn:microsoft.com/office/officeart/2005/8/layout/bList2"/>
    <dgm:cxn modelId="{E0053FC0-5893-4869-AABB-5E832ED29A95}" type="presParOf" srcId="{85CAAAA8-A413-4494-82C2-5B8DD89EDC6C}" destId="{71145500-3332-49E3-8719-2B9B45C1090F}" srcOrd="1" destOrd="0" presId="urn:microsoft.com/office/officeart/2005/8/layout/bList2"/>
    <dgm:cxn modelId="{C754EA5B-B36C-4CAF-B423-875268372BA0}" type="presParOf" srcId="{85CAAAA8-A413-4494-82C2-5B8DD89EDC6C}" destId="{FD6B3473-E46E-4E51-90C6-A7D1CB8CC6EE}" srcOrd="2" destOrd="0" presId="urn:microsoft.com/office/officeart/2005/8/layout/bList2"/>
    <dgm:cxn modelId="{B8ECB899-1A45-415D-AF57-FDE3E5E4B814}" type="presParOf" srcId="{85CAAAA8-A413-4494-82C2-5B8DD89EDC6C}" destId="{2E075A6F-9428-44A8-9847-9CC1384B35CE}" srcOrd="3" destOrd="0" presId="urn:microsoft.com/office/officeart/2005/8/layout/b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6AF31C-AB92-46D6-ACC2-35D6056F6BA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610F514-AB27-4C30-9F13-A5439D519310}">
      <dgm:prSet/>
      <dgm:spPr/>
      <dgm:t>
        <a:bodyPr/>
        <a:lstStyle/>
        <a:p>
          <a:pPr>
            <a:lnSpc>
              <a:spcPct val="100000"/>
            </a:lnSpc>
            <a:defRPr cap="all"/>
          </a:pPr>
          <a:r>
            <a:rPr lang="en-US" dirty="0"/>
            <a:t>BY LEVERAGING MULTIPLE SOURCES OF DATA SUCH AS AGE, POPULATION CHARACTERISTICS, ETC. ANALYSTS CAN COMBINE THEM ALL TO SEE WHERE THE IMPACT WOULD BE THE HIGHEST </a:t>
          </a:r>
        </a:p>
      </dgm:t>
    </dgm:pt>
    <dgm:pt modelId="{8657913A-05AD-4520-921A-8F37F85C46FD}" type="parTrans" cxnId="{3B058DCC-7D9D-47EE-B42E-6D5588603241}">
      <dgm:prSet/>
      <dgm:spPr/>
      <dgm:t>
        <a:bodyPr/>
        <a:lstStyle/>
        <a:p>
          <a:endParaRPr lang="en-US"/>
        </a:p>
      </dgm:t>
    </dgm:pt>
    <dgm:pt modelId="{86ACCDAA-8BCF-494E-A982-355DA1B93D38}" type="sibTrans" cxnId="{3B058DCC-7D9D-47EE-B42E-6D5588603241}">
      <dgm:prSet/>
      <dgm:spPr/>
      <dgm:t>
        <a:bodyPr/>
        <a:lstStyle/>
        <a:p>
          <a:endParaRPr lang="en-US"/>
        </a:p>
      </dgm:t>
    </dgm:pt>
    <dgm:pt modelId="{BD7E9A86-9AED-42CD-B2C8-7480D349BA2F}">
      <dgm:prSet/>
      <dgm:spPr/>
      <dgm:t>
        <a:bodyPr/>
        <a:lstStyle/>
        <a:p>
          <a:pPr>
            <a:lnSpc>
              <a:spcPct val="100000"/>
            </a:lnSpc>
          </a:pPr>
          <a:r>
            <a:rPr lang="en-US" dirty="0"/>
            <a:t>SEE WHERE HELP IS NEEDED THE MOST BY DETECTING PRESUMPTIVE CASES SOONER, THEREBY PROVIDING TIMELY MEDICAL SUPPORT TO REGIONS IN DIFFICULTY</a:t>
          </a:r>
        </a:p>
      </dgm:t>
    </dgm:pt>
    <dgm:pt modelId="{1415A58D-847C-4EC3-A61E-3916CA9E0C95}" type="parTrans" cxnId="{8C4C1439-2879-42A0-9EBD-A7761397539E}">
      <dgm:prSet/>
      <dgm:spPr/>
      <dgm:t>
        <a:bodyPr/>
        <a:lstStyle/>
        <a:p>
          <a:endParaRPr lang="en-US"/>
        </a:p>
      </dgm:t>
    </dgm:pt>
    <dgm:pt modelId="{14D8AA75-5FDF-45B0-B038-E472451BDBEC}" type="sibTrans" cxnId="{8C4C1439-2879-42A0-9EBD-A7761397539E}">
      <dgm:prSet/>
      <dgm:spPr/>
      <dgm:t>
        <a:bodyPr/>
        <a:lstStyle/>
        <a:p>
          <a:endParaRPr lang="en-US"/>
        </a:p>
      </dgm:t>
    </dgm:pt>
    <dgm:pt modelId="{23F01940-20E4-4523-99BC-1B853D4D697B}">
      <dgm:prSet/>
      <dgm:spPr/>
      <dgm:t>
        <a:bodyPr/>
        <a:lstStyle/>
        <a:p>
          <a:pPr>
            <a:lnSpc>
              <a:spcPct val="100000"/>
            </a:lnSpc>
            <a:defRPr cap="all"/>
          </a:pPr>
          <a:r>
            <a:rPr lang="en-US" dirty="0"/>
            <a:t>PROVIDE TIMELY INSIGHT TO </a:t>
          </a:r>
          <a:r>
            <a:rPr lang="en-US" dirty="0" err="1"/>
            <a:t>HElP</a:t>
          </a:r>
          <a:r>
            <a:rPr lang="en-US" dirty="0"/>
            <a:t> STAKEHOLDERS MAXIMIZE RESOURCES TO ENSURE AVAILABILITY OF HOSPITAL BEDS, TREATMENT SERVICES, TESTING, STAFF, ETC.</a:t>
          </a:r>
        </a:p>
      </dgm:t>
    </dgm:pt>
    <dgm:pt modelId="{A3643BF4-0C8E-4419-9D80-6EBAA1CC52A2}" type="parTrans" cxnId="{DCFF2454-657B-4018-BC4D-322149283FF8}">
      <dgm:prSet/>
      <dgm:spPr/>
      <dgm:t>
        <a:bodyPr/>
        <a:lstStyle/>
        <a:p>
          <a:endParaRPr lang="en-US"/>
        </a:p>
      </dgm:t>
    </dgm:pt>
    <dgm:pt modelId="{CFAE53CF-FD0B-4569-8B34-0A03CC7AAD27}" type="sibTrans" cxnId="{DCFF2454-657B-4018-BC4D-322149283FF8}">
      <dgm:prSet/>
      <dgm:spPr/>
      <dgm:t>
        <a:bodyPr/>
        <a:lstStyle/>
        <a:p>
          <a:endParaRPr lang="en-US"/>
        </a:p>
      </dgm:t>
    </dgm:pt>
    <dgm:pt modelId="{42F6817F-1C64-4FF0-A1AB-EC9D4AA745B8}">
      <dgm:prSet/>
      <dgm:spPr/>
      <dgm:t>
        <a:bodyPr/>
        <a:lstStyle/>
        <a:p>
          <a:pPr>
            <a:lnSpc>
              <a:spcPct val="100000"/>
            </a:lnSpc>
            <a:defRPr cap="all"/>
          </a:pPr>
          <a:r>
            <a:rPr lang="en-US" dirty="0"/>
            <a:t>Identify THE MOST HEAVILY impacted POPULATIONS, LOCATIONS AND FACILITIES SUCH AS schools, shops, workplaces, etc.</a:t>
          </a:r>
        </a:p>
      </dgm:t>
    </dgm:pt>
    <dgm:pt modelId="{EC219A1B-EC40-4D0E-8F52-358FAD475694}" type="parTrans" cxnId="{D1357532-2DD2-4048-A5AC-CFC36591698C}">
      <dgm:prSet/>
      <dgm:spPr/>
      <dgm:t>
        <a:bodyPr/>
        <a:lstStyle/>
        <a:p>
          <a:endParaRPr lang="en-US"/>
        </a:p>
      </dgm:t>
    </dgm:pt>
    <dgm:pt modelId="{2FFC5929-6D20-4603-A89F-AE5E66B60C27}" type="sibTrans" cxnId="{D1357532-2DD2-4048-A5AC-CFC36591698C}">
      <dgm:prSet/>
      <dgm:spPr/>
      <dgm:t>
        <a:bodyPr/>
        <a:lstStyle/>
        <a:p>
          <a:endParaRPr lang="en-US"/>
        </a:p>
      </dgm:t>
    </dgm:pt>
    <dgm:pt modelId="{8F5AD844-2FE6-4B1D-9DA5-4A180A57B6AC}">
      <dgm:prSet/>
      <dgm:spPr/>
      <dgm:t>
        <a:bodyPr/>
        <a:lstStyle/>
        <a:p>
          <a:pPr>
            <a:lnSpc>
              <a:spcPct val="100000"/>
            </a:lnSpc>
            <a:defRPr cap="all"/>
          </a:pPr>
          <a:r>
            <a:rPr lang="en-US"/>
            <a:t>Identify Which age groups are easily most vulnerable to the virus</a:t>
          </a:r>
        </a:p>
      </dgm:t>
    </dgm:pt>
    <dgm:pt modelId="{DCB821EF-CB8C-486F-AD4F-FB9C0BD089C3}" type="parTrans" cxnId="{F5C43D55-3ED9-4F23-BC15-C75B904E3872}">
      <dgm:prSet/>
      <dgm:spPr/>
      <dgm:t>
        <a:bodyPr/>
        <a:lstStyle/>
        <a:p>
          <a:endParaRPr lang="en-US"/>
        </a:p>
      </dgm:t>
    </dgm:pt>
    <dgm:pt modelId="{9C9D8A17-1200-4520-AD59-A9B89B15179A}" type="sibTrans" cxnId="{F5C43D55-3ED9-4F23-BC15-C75B904E3872}">
      <dgm:prSet/>
      <dgm:spPr/>
      <dgm:t>
        <a:bodyPr/>
        <a:lstStyle/>
        <a:p>
          <a:endParaRPr lang="en-US"/>
        </a:p>
      </dgm:t>
    </dgm:pt>
    <dgm:pt modelId="{5373BD22-33BA-4259-B324-190B70C574CE}">
      <dgm:prSet/>
      <dgm:spPr/>
      <dgm:t>
        <a:bodyPr/>
        <a:lstStyle/>
        <a:p>
          <a:pPr>
            <a:lnSpc>
              <a:spcPct val="100000"/>
            </a:lnSpc>
            <a:defRPr cap="all"/>
          </a:pPr>
          <a:r>
            <a:rPr lang="en-US" dirty="0"/>
            <a:t>Identify Who would be enable to get medical help when they needed</a:t>
          </a:r>
        </a:p>
      </dgm:t>
    </dgm:pt>
    <dgm:pt modelId="{9D11EE6F-9E98-4710-801F-505679910667}" type="parTrans" cxnId="{F12BBCA5-1F31-41EF-AFB3-A0219AB94DEA}">
      <dgm:prSet/>
      <dgm:spPr/>
      <dgm:t>
        <a:bodyPr/>
        <a:lstStyle/>
        <a:p>
          <a:endParaRPr lang="en-US"/>
        </a:p>
      </dgm:t>
    </dgm:pt>
    <dgm:pt modelId="{2639C7B1-C96F-4695-9A09-E969A51D98AD}" type="sibTrans" cxnId="{F12BBCA5-1F31-41EF-AFB3-A0219AB94DEA}">
      <dgm:prSet/>
      <dgm:spPr/>
      <dgm:t>
        <a:bodyPr/>
        <a:lstStyle/>
        <a:p>
          <a:endParaRPr lang="en-US"/>
        </a:p>
      </dgm:t>
    </dgm:pt>
    <dgm:pt modelId="{825DD753-6C36-4540-90F9-A808055D2E8F}">
      <dgm:prSet/>
      <dgm:spPr/>
      <dgm:t>
        <a:bodyPr/>
        <a:lstStyle/>
        <a:p>
          <a:pPr>
            <a:lnSpc>
              <a:spcPct val="100000"/>
            </a:lnSpc>
          </a:pPr>
          <a:r>
            <a:rPr lang="en-US"/>
            <a:t>FROM THERE, THEY COULD CREATE AN EARLY WARNING SYSTEM THAT UNDERSTANDS TRENDS TODAY AND SUPPORTS FUTURE PLANNING</a:t>
          </a:r>
        </a:p>
      </dgm:t>
    </dgm:pt>
    <dgm:pt modelId="{213F929C-62DC-4D4C-815B-05F12062940B}" type="parTrans" cxnId="{076676AC-9730-4753-A34E-BD3389DD439D}">
      <dgm:prSet/>
      <dgm:spPr/>
      <dgm:t>
        <a:bodyPr/>
        <a:lstStyle/>
        <a:p>
          <a:endParaRPr lang="en-US"/>
        </a:p>
      </dgm:t>
    </dgm:pt>
    <dgm:pt modelId="{47EEE2C4-F286-4B67-BE4F-A82414D106FB}" type="sibTrans" cxnId="{076676AC-9730-4753-A34E-BD3389DD439D}">
      <dgm:prSet/>
      <dgm:spPr/>
      <dgm:t>
        <a:bodyPr/>
        <a:lstStyle/>
        <a:p>
          <a:endParaRPr lang="en-US"/>
        </a:p>
      </dgm:t>
    </dgm:pt>
    <dgm:pt modelId="{0A5BA66D-4ADB-4270-B381-D0378B746B89}" type="pres">
      <dgm:prSet presAssocID="{146AF31C-AB92-46D6-ACC2-35D6056F6BAD}" presName="root" presStyleCnt="0">
        <dgm:presLayoutVars>
          <dgm:dir/>
          <dgm:resizeHandles val="exact"/>
        </dgm:presLayoutVars>
      </dgm:prSet>
      <dgm:spPr/>
    </dgm:pt>
    <dgm:pt modelId="{357C5917-E34A-45CD-A9C6-F52D9C63DE09}" type="pres">
      <dgm:prSet presAssocID="{3610F514-AB27-4C30-9F13-A5439D519310}" presName="compNode" presStyleCnt="0"/>
      <dgm:spPr/>
    </dgm:pt>
    <dgm:pt modelId="{92F331D4-32EF-4B2B-9FD8-FAE313B6733A}" type="pres">
      <dgm:prSet presAssocID="{3610F514-AB27-4C30-9F13-A5439D519310}" presName="iconBgRect" presStyleLbl="bgShp" presStyleIdx="0" presStyleCnt="7"/>
      <dgm:spPr/>
    </dgm:pt>
    <dgm:pt modelId="{F43B1997-E882-464C-8413-5FF89C44C444}" type="pres">
      <dgm:prSet presAssocID="{3610F514-AB27-4C30-9F13-A5439D51931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RTL"/>
        </a:ext>
      </dgm:extLst>
    </dgm:pt>
    <dgm:pt modelId="{F557B89D-F805-44EB-8EF7-3DF40B9F3118}" type="pres">
      <dgm:prSet presAssocID="{3610F514-AB27-4C30-9F13-A5439D519310}" presName="spaceRect" presStyleCnt="0"/>
      <dgm:spPr/>
    </dgm:pt>
    <dgm:pt modelId="{D00A7EC2-0B97-4BA8-A83C-79B0D00F960E}" type="pres">
      <dgm:prSet presAssocID="{3610F514-AB27-4C30-9F13-A5439D519310}" presName="textRect" presStyleLbl="revTx" presStyleIdx="0" presStyleCnt="7">
        <dgm:presLayoutVars>
          <dgm:chMax val="1"/>
          <dgm:chPref val="1"/>
        </dgm:presLayoutVars>
      </dgm:prSet>
      <dgm:spPr/>
    </dgm:pt>
    <dgm:pt modelId="{45982FAB-A0DB-43B0-BD50-B714504636D9}" type="pres">
      <dgm:prSet presAssocID="{86ACCDAA-8BCF-494E-A982-355DA1B93D38}" presName="sibTrans" presStyleCnt="0"/>
      <dgm:spPr/>
    </dgm:pt>
    <dgm:pt modelId="{C0E585EA-AE70-4C50-B736-32EBD2C8BC26}" type="pres">
      <dgm:prSet presAssocID="{825DD753-6C36-4540-90F9-A808055D2E8F}" presName="compNode" presStyleCnt="0"/>
      <dgm:spPr/>
    </dgm:pt>
    <dgm:pt modelId="{2B929C71-E464-4665-B37D-DCB8F8BE965B}" type="pres">
      <dgm:prSet presAssocID="{825DD753-6C36-4540-90F9-A808055D2E8F}" presName="iconBgRect" presStyleLbl="bgShp" presStyleIdx="1" presStyleCnt="7"/>
      <dgm:spPr/>
    </dgm:pt>
    <dgm:pt modelId="{D71B6EF3-ED40-4B27-80BA-FEDEF246D8ED}" type="pres">
      <dgm:prSet presAssocID="{825DD753-6C36-4540-90F9-A808055D2E8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with Idea"/>
        </a:ext>
      </dgm:extLst>
    </dgm:pt>
    <dgm:pt modelId="{4F771A86-EF2E-430C-A34A-97DBF76E44A9}" type="pres">
      <dgm:prSet presAssocID="{825DD753-6C36-4540-90F9-A808055D2E8F}" presName="spaceRect" presStyleCnt="0"/>
      <dgm:spPr/>
    </dgm:pt>
    <dgm:pt modelId="{5FA866F6-171E-4F45-A8CF-7838BC599C4C}" type="pres">
      <dgm:prSet presAssocID="{825DD753-6C36-4540-90F9-A808055D2E8F}" presName="textRect" presStyleLbl="revTx" presStyleIdx="1" presStyleCnt="7">
        <dgm:presLayoutVars>
          <dgm:chMax val="1"/>
          <dgm:chPref val="1"/>
        </dgm:presLayoutVars>
      </dgm:prSet>
      <dgm:spPr/>
    </dgm:pt>
    <dgm:pt modelId="{F4ECCCB2-FDBD-494A-A6E7-930825C447EF}" type="pres">
      <dgm:prSet presAssocID="{47EEE2C4-F286-4B67-BE4F-A82414D106FB}" presName="sibTrans" presStyleCnt="0"/>
      <dgm:spPr/>
    </dgm:pt>
    <dgm:pt modelId="{3696C16D-B77F-4266-AE07-4717682E58D2}" type="pres">
      <dgm:prSet presAssocID="{BD7E9A86-9AED-42CD-B2C8-7480D349BA2F}" presName="compNode" presStyleCnt="0"/>
      <dgm:spPr/>
    </dgm:pt>
    <dgm:pt modelId="{7D745E36-80CB-454D-8B1D-DFB33C15A267}" type="pres">
      <dgm:prSet presAssocID="{BD7E9A86-9AED-42CD-B2C8-7480D349BA2F}" presName="iconBgRect" presStyleLbl="bgShp" presStyleIdx="2" presStyleCnt="7"/>
      <dgm:spPr/>
    </dgm:pt>
    <dgm:pt modelId="{4C53D56C-FFB6-4829-9295-612640100AB3}" type="pres">
      <dgm:prSet presAssocID="{BD7E9A86-9AED-42CD-B2C8-7480D349BA2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29D73D6C-1D76-487A-8436-EF565A34E317}" type="pres">
      <dgm:prSet presAssocID="{BD7E9A86-9AED-42CD-B2C8-7480D349BA2F}" presName="spaceRect" presStyleCnt="0"/>
      <dgm:spPr/>
    </dgm:pt>
    <dgm:pt modelId="{B5DE0B23-CF73-4E9D-9205-AF668E4C772D}" type="pres">
      <dgm:prSet presAssocID="{BD7E9A86-9AED-42CD-B2C8-7480D349BA2F}" presName="textRect" presStyleLbl="revTx" presStyleIdx="2" presStyleCnt="7">
        <dgm:presLayoutVars>
          <dgm:chMax val="1"/>
          <dgm:chPref val="1"/>
        </dgm:presLayoutVars>
      </dgm:prSet>
      <dgm:spPr/>
    </dgm:pt>
    <dgm:pt modelId="{432C2C7D-CF97-47B3-BDBE-6FF3197780A8}" type="pres">
      <dgm:prSet presAssocID="{14D8AA75-5FDF-45B0-B038-E472451BDBEC}" presName="sibTrans" presStyleCnt="0"/>
      <dgm:spPr/>
    </dgm:pt>
    <dgm:pt modelId="{9E62F841-3F17-4E58-9A8C-CF8F751C6F39}" type="pres">
      <dgm:prSet presAssocID="{23F01940-20E4-4523-99BC-1B853D4D697B}" presName="compNode" presStyleCnt="0"/>
      <dgm:spPr/>
    </dgm:pt>
    <dgm:pt modelId="{D592A925-9830-44ED-903E-AB5DCD7A8410}" type="pres">
      <dgm:prSet presAssocID="{23F01940-20E4-4523-99BC-1B853D4D697B}" presName="iconBgRect" presStyleLbl="bgShp" presStyleIdx="3" presStyleCnt="7"/>
      <dgm:spPr/>
    </dgm:pt>
    <dgm:pt modelId="{A5154D36-90E4-4D32-BE19-A96CDC4F13A0}" type="pres">
      <dgm:prSet presAssocID="{23F01940-20E4-4523-99BC-1B853D4D697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st Aid Kit"/>
        </a:ext>
      </dgm:extLst>
    </dgm:pt>
    <dgm:pt modelId="{7EF18742-CCBB-4F88-A75C-24D1A41A6DB5}" type="pres">
      <dgm:prSet presAssocID="{23F01940-20E4-4523-99BC-1B853D4D697B}" presName="spaceRect" presStyleCnt="0"/>
      <dgm:spPr/>
    </dgm:pt>
    <dgm:pt modelId="{B48682AB-214E-410A-8345-277E469EF1CD}" type="pres">
      <dgm:prSet presAssocID="{23F01940-20E4-4523-99BC-1B853D4D697B}" presName="textRect" presStyleLbl="revTx" presStyleIdx="3" presStyleCnt="7">
        <dgm:presLayoutVars>
          <dgm:chMax val="1"/>
          <dgm:chPref val="1"/>
        </dgm:presLayoutVars>
      </dgm:prSet>
      <dgm:spPr/>
    </dgm:pt>
    <dgm:pt modelId="{CFFDAA52-26FC-4662-83CD-6F2D033E4818}" type="pres">
      <dgm:prSet presAssocID="{CFAE53CF-FD0B-4569-8B34-0A03CC7AAD27}" presName="sibTrans" presStyleCnt="0"/>
      <dgm:spPr/>
    </dgm:pt>
    <dgm:pt modelId="{2D9FB0F4-117F-4B14-9A10-840C1A2917CF}" type="pres">
      <dgm:prSet presAssocID="{42F6817F-1C64-4FF0-A1AB-EC9D4AA745B8}" presName="compNode" presStyleCnt="0"/>
      <dgm:spPr/>
    </dgm:pt>
    <dgm:pt modelId="{1F3D323E-6385-45B4-A770-6EEA15309657}" type="pres">
      <dgm:prSet presAssocID="{42F6817F-1C64-4FF0-A1AB-EC9D4AA745B8}" presName="iconBgRect" presStyleLbl="bgShp" presStyleIdx="4" presStyleCnt="7"/>
      <dgm:spPr/>
    </dgm:pt>
    <dgm:pt modelId="{122F27B7-32BA-4280-B958-CDD48F190ADB}" type="pres">
      <dgm:prSet presAssocID="{42F6817F-1C64-4FF0-A1AB-EC9D4AA745B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hoolhouse"/>
        </a:ext>
      </dgm:extLst>
    </dgm:pt>
    <dgm:pt modelId="{8AAC99CF-93D9-4B3E-855C-2FE9346502F2}" type="pres">
      <dgm:prSet presAssocID="{42F6817F-1C64-4FF0-A1AB-EC9D4AA745B8}" presName="spaceRect" presStyleCnt="0"/>
      <dgm:spPr/>
    </dgm:pt>
    <dgm:pt modelId="{E470BF26-3B21-4D73-AB31-2ADC5270757D}" type="pres">
      <dgm:prSet presAssocID="{42F6817F-1C64-4FF0-A1AB-EC9D4AA745B8}" presName="textRect" presStyleLbl="revTx" presStyleIdx="4" presStyleCnt="7">
        <dgm:presLayoutVars>
          <dgm:chMax val="1"/>
          <dgm:chPref val="1"/>
        </dgm:presLayoutVars>
      </dgm:prSet>
      <dgm:spPr/>
    </dgm:pt>
    <dgm:pt modelId="{CCAE8B40-4A86-4602-99A6-8C7503FAD66E}" type="pres">
      <dgm:prSet presAssocID="{2FFC5929-6D20-4603-A89F-AE5E66B60C27}" presName="sibTrans" presStyleCnt="0"/>
      <dgm:spPr/>
    </dgm:pt>
    <dgm:pt modelId="{2B9E54A4-6044-4980-A5D4-33200A5A9983}" type="pres">
      <dgm:prSet presAssocID="{8F5AD844-2FE6-4B1D-9DA5-4A180A57B6AC}" presName="compNode" presStyleCnt="0"/>
      <dgm:spPr/>
    </dgm:pt>
    <dgm:pt modelId="{2FD5516D-F88D-49B3-9EE2-E3F860AE1FC2}" type="pres">
      <dgm:prSet presAssocID="{8F5AD844-2FE6-4B1D-9DA5-4A180A57B6AC}" presName="iconBgRect" presStyleLbl="bgShp" presStyleIdx="5" presStyleCnt="7"/>
      <dgm:spPr/>
    </dgm:pt>
    <dgm:pt modelId="{39902BEC-E838-493D-99EA-F69385320B72}" type="pres">
      <dgm:prSet presAssocID="{8F5AD844-2FE6-4B1D-9DA5-4A180A57B6A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rson with Cane"/>
        </a:ext>
      </dgm:extLst>
    </dgm:pt>
    <dgm:pt modelId="{5E7CC010-4894-4441-A50A-7230C864C96A}" type="pres">
      <dgm:prSet presAssocID="{8F5AD844-2FE6-4B1D-9DA5-4A180A57B6AC}" presName="spaceRect" presStyleCnt="0"/>
      <dgm:spPr/>
    </dgm:pt>
    <dgm:pt modelId="{1890EFA9-6A35-4BC2-8205-15C8A518D418}" type="pres">
      <dgm:prSet presAssocID="{8F5AD844-2FE6-4B1D-9DA5-4A180A57B6AC}" presName="textRect" presStyleLbl="revTx" presStyleIdx="5" presStyleCnt="7">
        <dgm:presLayoutVars>
          <dgm:chMax val="1"/>
          <dgm:chPref val="1"/>
        </dgm:presLayoutVars>
      </dgm:prSet>
      <dgm:spPr/>
    </dgm:pt>
    <dgm:pt modelId="{BB7B1B05-99FD-4EA0-8139-286F988F6BA8}" type="pres">
      <dgm:prSet presAssocID="{9C9D8A17-1200-4520-AD59-A9B89B15179A}" presName="sibTrans" presStyleCnt="0"/>
      <dgm:spPr/>
    </dgm:pt>
    <dgm:pt modelId="{51373D10-92D2-401C-B282-C6A866332EDF}" type="pres">
      <dgm:prSet presAssocID="{5373BD22-33BA-4259-B324-190B70C574CE}" presName="compNode" presStyleCnt="0"/>
      <dgm:spPr/>
    </dgm:pt>
    <dgm:pt modelId="{0641E913-8B5E-4596-AD7E-F58A25A462F7}" type="pres">
      <dgm:prSet presAssocID="{5373BD22-33BA-4259-B324-190B70C574CE}" presName="iconBgRect" presStyleLbl="bgShp" presStyleIdx="6" presStyleCnt="7"/>
      <dgm:spPr/>
    </dgm:pt>
    <dgm:pt modelId="{18227310-E6C7-4BA7-AED5-BEAC26B89FC5}" type="pres">
      <dgm:prSet presAssocID="{5373BD22-33BA-4259-B324-190B70C574C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ethoscope"/>
        </a:ext>
      </dgm:extLst>
    </dgm:pt>
    <dgm:pt modelId="{D57D7E71-9CAA-4DC3-B47F-34327AB9A6CA}" type="pres">
      <dgm:prSet presAssocID="{5373BD22-33BA-4259-B324-190B70C574CE}" presName="spaceRect" presStyleCnt="0"/>
      <dgm:spPr/>
    </dgm:pt>
    <dgm:pt modelId="{CE59D9B6-19CD-4B28-BD28-CCBFC4B47B46}" type="pres">
      <dgm:prSet presAssocID="{5373BD22-33BA-4259-B324-190B70C574CE}" presName="textRect" presStyleLbl="revTx" presStyleIdx="6" presStyleCnt="7">
        <dgm:presLayoutVars>
          <dgm:chMax val="1"/>
          <dgm:chPref val="1"/>
        </dgm:presLayoutVars>
      </dgm:prSet>
      <dgm:spPr/>
    </dgm:pt>
  </dgm:ptLst>
  <dgm:cxnLst>
    <dgm:cxn modelId="{9ECBFE01-F01A-4292-8394-612FE8473BA0}" type="presOf" srcId="{3610F514-AB27-4C30-9F13-A5439D519310}" destId="{D00A7EC2-0B97-4BA8-A83C-79B0D00F960E}" srcOrd="0" destOrd="0" presId="urn:microsoft.com/office/officeart/2018/5/layout/IconCircleLabelList"/>
    <dgm:cxn modelId="{BAFF5510-7D8B-4816-9075-C837E374D301}" type="presOf" srcId="{42F6817F-1C64-4FF0-A1AB-EC9D4AA745B8}" destId="{E470BF26-3B21-4D73-AB31-2ADC5270757D}" srcOrd="0" destOrd="0" presId="urn:microsoft.com/office/officeart/2018/5/layout/IconCircleLabelList"/>
    <dgm:cxn modelId="{8C6C8C22-6CF6-4BC2-82C1-3D44956C595B}" type="presOf" srcId="{23F01940-20E4-4523-99BC-1B853D4D697B}" destId="{B48682AB-214E-410A-8345-277E469EF1CD}" srcOrd="0" destOrd="0" presId="urn:microsoft.com/office/officeart/2018/5/layout/IconCircleLabelList"/>
    <dgm:cxn modelId="{4715FD2A-8B30-4771-9667-6A1BBFE8C0CD}" type="presOf" srcId="{825DD753-6C36-4540-90F9-A808055D2E8F}" destId="{5FA866F6-171E-4F45-A8CF-7838BC599C4C}" srcOrd="0" destOrd="0" presId="urn:microsoft.com/office/officeart/2018/5/layout/IconCircleLabelList"/>
    <dgm:cxn modelId="{D1357532-2DD2-4048-A5AC-CFC36591698C}" srcId="{146AF31C-AB92-46D6-ACC2-35D6056F6BAD}" destId="{42F6817F-1C64-4FF0-A1AB-EC9D4AA745B8}" srcOrd="4" destOrd="0" parTransId="{EC219A1B-EC40-4D0E-8F52-358FAD475694}" sibTransId="{2FFC5929-6D20-4603-A89F-AE5E66B60C27}"/>
    <dgm:cxn modelId="{8C4C1439-2879-42A0-9EBD-A7761397539E}" srcId="{146AF31C-AB92-46D6-ACC2-35D6056F6BAD}" destId="{BD7E9A86-9AED-42CD-B2C8-7480D349BA2F}" srcOrd="2" destOrd="0" parTransId="{1415A58D-847C-4EC3-A61E-3916CA9E0C95}" sibTransId="{14D8AA75-5FDF-45B0-B038-E472451BDBEC}"/>
    <dgm:cxn modelId="{C64CA94F-2C69-42FB-8B72-8337D43F04B9}" type="presOf" srcId="{146AF31C-AB92-46D6-ACC2-35D6056F6BAD}" destId="{0A5BA66D-4ADB-4270-B381-D0378B746B89}" srcOrd="0" destOrd="0" presId="urn:microsoft.com/office/officeart/2018/5/layout/IconCircleLabelList"/>
    <dgm:cxn modelId="{DCFF2454-657B-4018-BC4D-322149283FF8}" srcId="{146AF31C-AB92-46D6-ACC2-35D6056F6BAD}" destId="{23F01940-20E4-4523-99BC-1B853D4D697B}" srcOrd="3" destOrd="0" parTransId="{A3643BF4-0C8E-4419-9D80-6EBAA1CC52A2}" sibTransId="{CFAE53CF-FD0B-4569-8B34-0A03CC7AAD27}"/>
    <dgm:cxn modelId="{F5C43D55-3ED9-4F23-BC15-C75B904E3872}" srcId="{146AF31C-AB92-46D6-ACC2-35D6056F6BAD}" destId="{8F5AD844-2FE6-4B1D-9DA5-4A180A57B6AC}" srcOrd="5" destOrd="0" parTransId="{DCB821EF-CB8C-486F-AD4F-FB9C0BD089C3}" sibTransId="{9C9D8A17-1200-4520-AD59-A9B89B15179A}"/>
    <dgm:cxn modelId="{80DCE056-19B8-4DCF-9CF9-4D18262B8FA9}" type="presOf" srcId="{BD7E9A86-9AED-42CD-B2C8-7480D349BA2F}" destId="{B5DE0B23-CF73-4E9D-9205-AF668E4C772D}" srcOrd="0" destOrd="0" presId="urn:microsoft.com/office/officeart/2018/5/layout/IconCircleLabelList"/>
    <dgm:cxn modelId="{28EE3A8E-577E-40E7-B2E0-78B0EC6415F5}" type="presOf" srcId="{5373BD22-33BA-4259-B324-190B70C574CE}" destId="{CE59D9B6-19CD-4B28-BD28-CCBFC4B47B46}" srcOrd="0" destOrd="0" presId="urn:microsoft.com/office/officeart/2018/5/layout/IconCircleLabelList"/>
    <dgm:cxn modelId="{F12BBCA5-1F31-41EF-AFB3-A0219AB94DEA}" srcId="{146AF31C-AB92-46D6-ACC2-35D6056F6BAD}" destId="{5373BD22-33BA-4259-B324-190B70C574CE}" srcOrd="6" destOrd="0" parTransId="{9D11EE6F-9E98-4710-801F-505679910667}" sibTransId="{2639C7B1-C96F-4695-9A09-E969A51D98AD}"/>
    <dgm:cxn modelId="{076676AC-9730-4753-A34E-BD3389DD439D}" srcId="{146AF31C-AB92-46D6-ACC2-35D6056F6BAD}" destId="{825DD753-6C36-4540-90F9-A808055D2E8F}" srcOrd="1" destOrd="0" parTransId="{213F929C-62DC-4D4C-815B-05F12062940B}" sibTransId="{47EEE2C4-F286-4B67-BE4F-A82414D106FB}"/>
    <dgm:cxn modelId="{C69A8BBB-0C81-4947-B108-681B3BCC978E}" type="presOf" srcId="{8F5AD844-2FE6-4B1D-9DA5-4A180A57B6AC}" destId="{1890EFA9-6A35-4BC2-8205-15C8A518D418}" srcOrd="0" destOrd="0" presId="urn:microsoft.com/office/officeart/2018/5/layout/IconCircleLabelList"/>
    <dgm:cxn modelId="{3B058DCC-7D9D-47EE-B42E-6D5588603241}" srcId="{146AF31C-AB92-46D6-ACC2-35D6056F6BAD}" destId="{3610F514-AB27-4C30-9F13-A5439D519310}" srcOrd="0" destOrd="0" parTransId="{8657913A-05AD-4520-921A-8F37F85C46FD}" sibTransId="{86ACCDAA-8BCF-494E-A982-355DA1B93D38}"/>
    <dgm:cxn modelId="{E517B93B-8BA2-445F-AE06-F91AEC8889BA}" type="presParOf" srcId="{0A5BA66D-4ADB-4270-B381-D0378B746B89}" destId="{357C5917-E34A-45CD-A9C6-F52D9C63DE09}" srcOrd="0" destOrd="0" presId="urn:microsoft.com/office/officeart/2018/5/layout/IconCircleLabelList"/>
    <dgm:cxn modelId="{6BA1B2F2-819F-4F92-AEE6-DE38440D86B6}" type="presParOf" srcId="{357C5917-E34A-45CD-A9C6-F52D9C63DE09}" destId="{92F331D4-32EF-4B2B-9FD8-FAE313B6733A}" srcOrd="0" destOrd="0" presId="urn:microsoft.com/office/officeart/2018/5/layout/IconCircleLabelList"/>
    <dgm:cxn modelId="{4318D1D1-93C8-4B5E-B9E9-1B1A626EC1E9}" type="presParOf" srcId="{357C5917-E34A-45CD-A9C6-F52D9C63DE09}" destId="{F43B1997-E882-464C-8413-5FF89C44C444}" srcOrd="1" destOrd="0" presId="urn:microsoft.com/office/officeart/2018/5/layout/IconCircleLabelList"/>
    <dgm:cxn modelId="{AA45D1E7-C98C-46B1-B6AC-C5EE9FD549BB}" type="presParOf" srcId="{357C5917-E34A-45CD-A9C6-F52D9C63DE09}" destId="{F557B89D-F805-44EB-8EF7-3DF40B9F3118}" srcOrd="2" destOrd="0" presId="urn:microsoft.com/office/officeart/2018/5/layout/IconCircleLabelList"/>
    <dgm:cxn modelId="{5476020F-F60D-45F8-A348-75095D997703}" type="presParOf" srcId="{357C5917-E34A-45CD-A9C6-F52D9C63DE09}" destId="{D00A7EC2-0B97-4BA8-A83C-79B0D00F960E}" srcOrd="3" destOrd="0" presId="urn:microsoft.com/office/officeart/2018/5/layout/IconCircleLabelList"/>
    <dgm:cxn modelId="{93108BC8-FDCE-4608-AF89-D17D3734BD0E}" type="presParOf" srcId="{0A5BA66D-4ADB-4270-B381-D0378B746B89}" destId="{45982FAB-A0DB-43B0-BD50-B714504636D9}" srcOrd="1" destOrd="0" presId="urn:microsoft.com/office/officeart/2018/5/layout/IconCircleLabelList"/>
    <dgm:cxn modelId="{95570C3E-7732-447A-ADEC-6A3CE16AB081}" type="presParOf" srcId="{0A5BA66D-4ADB-4270-B381-D0378B746B89}" destId="{C0E585EA-AE70-4C50-B736-32EBD2C8BC26}" srcOrd="2" destOrd="0" presId="urn:microsoft.com/office/officeart/2018/5/layout/IconCircleLabelList"/>
    <dgm:cxn modelId="{19DE5B94-5F11-4FC0-A16A-6278884F436A}" type="presParOf" srcId="{C0E585EA-AE70-4C50-B736-32EBD2C8BC26}" destId="{2B929C71-E464-4665-B37D-DCB8F8BE965B}" srcOrd="0" destOrd="0" presId="urn:microsoft.com/office/officeart/2018/5/layout/IconCircleLabelList"/>
    <dgm:cxn modelId="{01DFB61E-BD98-4689-A476-602A54C0C8DE}" type="presParOf" srcId="{C0E585EA-AE70-4C50-B736-32EBD2C8BC26}" destId="{D71B6EF3-ED40-4B27-80BA-FEDEF246D8ED}" srcOrd="1" destOrd="0" presId="urn:microsoft.com/office/officeart/2018/5/layout/IconCircleLabelList"/>
    <dgm:cxn modelId="{4697AF63-FEA7-40ED-A05B-4E01B01B9271}" type="presParOf" srcId="{C0E585EA-AE70-4C50-B736-32EBD2C8BC26}" destId="{4F771A86-EF2E-430C-A34A-97DBF76E44A9}" srcOrd="2" destOrd="0" presId="urn:microsoft.com/office/officeart/2018/5/layout/IconCircleLabelList"/>
    <dgm:cxn modelId="{24E056C9-04E8-463B-B062-95BCDF159324}" type="presParOf" srcId="{C0E585EA-AE70-4C50-B736-32EBD2C8BC26}" destId="{5FA866F6-171E-4F45-A8CF-7838BC599C4C}" srcOrd="3" destOrd="0" presId="urn:microsoft.com/office/officeart/2018/5/layout/IconCircleLabelList"/>
    <dgm:cxn modelId="{FEA0105B-EDEB-4AF4-ACE5-6601AFBFBA38}" type="presParOf" srcId="{0A5BA66D-4ADB-4270-B381-D0378B746B89}" destId="{F4ECCCB2-FDBD-494A-A6E7-930825C447EF}" srcOrd="3" destOrd="0" presId="urn:microsoft.com/office/officeart/2018/5/layout/IconCircleLabelList"/>
    <dgm:cxn modelId="{4FBBD7A9-AB16-476C-8B56-51F5ED850658}" type="presParOf" srcId="{0A5BA66D-4ADB-4270-B381-D0378B746B89}" destId="{3696C16D-B77F-4266-AE07-4717682E58D2}" srcOrd="4" destOrd="0" presId="urn:microsoft.com/office/officeart/2018/5/layout/IconCircleLabelList"/>
    <dgm:cxn modelId="{47EB57C0-DB50-45DF-9CE6-10D7C34EF9CA}" type="presParOf" srcId="{3696C16D-B77F-4266-AE07-4717682E58D2}" destId="{7D745E36-80CB-454D-8B1D-DFB33C15A267}" srcOrd="0" destOrd="0" presId="urn:microsoft.com/office/officeart/2018/5/layout/IconCircleLabelList"/>
    <dgm:cxn modelId="{3831388B-85BA-42A3-9816-DCE0C58B37F4}" type="presParOf" srcId="{3696C16D-B77F-4266-AE07-4717682E58D2}" destId="{4C53D56C-FFB6-4829-9295-612640100AB3}" srcOrd="1" destOrd="0" presId="urn:microsoft.com/office/officeart/2018/5/layout/IconCircleLabelList"/>
    <dgm:cxn modelId="{46176F29-B02E-4615-8062-C77B0A648773}" type="presParOf" srcId="{3696C16D-B77F-4266-AE07-4717682E58D2}" destId="{29D73D6C-1D76-487A-8436-EF565A34E317}" srcOrd="2" destOrd="0" presId="urn:microsoft.com/office/officeart/2018/5/layout/IconCircleLabelList"/>
    <dgm:cxn modelId="{95BA0490-9F3D-43C2-8542-B69467C3A9D5}" type="presParOf" srcId="{3696C16D-B77F-4266-AE07-4717682E58D2}" destId="{B5DE0B23-CF73-4E9D-9205-AF668E4C772D}" srcOrd="3" destOrd="0" presId="urn:microsoft.com/office/officeart/2018/5/layout/IconCircleLabelList"/>
    <dgm:cxn modelId="{CB03BDB0-0154-41CA-A941-0F45AEC2A4BE}" type="presParOf" srcId="{0A5BA66D-4ADB-4270-B381-D0378B746B89}" destId="{432C2C7D-CF97-47B3-BDBE-6FF3197780A8}" srcOrd="5" destOrd="0" presId="urn:microsoft.com/office/officeart/2018/5/layout/IconCircleLabelList"/>
    <dgm:cxn modelId="{167706C0-F2E9-48EA-83F8-8C33DA77B520}" type="presParOf" srcId="{0A5BA66D-4ADB-4270-B381-D0378B746B89}" destId="{9E62F841-3F17-4E58-9A8C-CF8F751C6F39}" srcOrd="6" destOrd="0" presId="urn:microsoft.com/office/officeart/2018/5/layout/IconCircleLabelList"/>
    <dgm:cxn modelId="{BB78522E-DB77-445B-B8CE-15D6780CE3FB}" type="presParOf" srcId="{9E62F841-3F17-4E58-9A8C-CF8F751C6F39}" destId="{D592A925-9830-44ED-903E-AB5DCD7A8410}" srcOrd="0" destOrd="0" presId="urn:microsoft.com/office/officeart/2018/5/layout/IconCircleLabelList"/>
    <dgm:cxn modelId="{F7F43B4D-E443-4865-9B4A-C30AD47FFA6E}" type="presParOf" srcId="{9E62F841-3F17-4E58-9A8C-CF8F751C6F39}" destId="{A5154D36-90E4-4D32-BE19-A96CDC4F13A0}" srcOrd="1" destOrd="0" presId="urn:microsoft.com/office/officeart/2018/5/layout/IconCircleLabelList"/>
    <dgm:cxn modelId="{B4FFB960-12D2-4E41-A2A7-DBA1F0B93D66}" type="presParOf" srcId="{9E62F841-3F17-4E58-9A8C-CF8F751C6F39}" destId="{7EF18742-CCBB-4F88-A75C-24D1A41A6DB5}" srcOrd="2" destOrd="0" presId="urn:microsoft.com/office/officeart/2018/5/layout/IconCircleLabelList"/>
    <dgm:cxn modelId="{989BA7E7-4108-441C-A886-6E14A69C9019}" type="presParOf" srcId="{9E62F841-3F17-4E58-9A8C-CF8F751C6F39}" destId="{B48682AB-214E-410A-8345-277E469EF1CD}" srcOrd="3" destOrd="0" presId="urn:microsoft.com/office/officeart/2018/5/layout/IconCircleLabelList"/>
    <dgm:cxn modelId="{ACD772D6-C867-48ED-9A53-B03827031357}" type="presParOf" srcId="{0A5BA66D-4ADB-4270-B381-D0378B746B89}" destId="{CFFDAA52-26FC-4662-83CD-6F2D033E4818}" srcOrd="7" destOrd="0" presId="urn:microsoft.com/office/officeart/2018/5/layout/IconCircleLabelList"/>
    <dgm:cxn modelId="{B1B132B5-0A9C-4E69-A099-8ACE4FBD8A26}" type="presParOf" srcId="{0A5BA66D-4ADB-4270-B381-D0378B746B89}" destId="{2D9FB0F4-117F-4B14-9A10-840C1A2917CF}" srcOrd="8" destOrd="0" presId="urn:microsoft.com/office/officeart/2018/5/layout/IconCircleLabelList"/>
    <dgm:cxn modelId="{0BE5CD94-96F8-4C1E-B1CE-4A6FBA37A0E2}" type="presParOf" srcId="{2D9FB0F4-117F-4B14-9A10-840C1A2917CF}" destId="{1F3D323E-6385-45B4-A770-6EEA15309657}" srcOrd="0" destOrd="0" presId="urn:microsoft.com/office/officeart/2018/5/layout/IconCircleLabelList"/>
    <dgm:cxn modelId="{4B0C3501-BF1E-4766-AB64-D8EEFADF8ED0}" type="presParOf" srcId="{2D9FB0F4-117F-4B14-9A10-840C1A2917CF}" destId="{122F27B7-32BA-4280-B958-CDD48F190ADB}" srcOrd="1" destOrd="0" presId="urn:microsoft.com/office/officeart/2018/5/layout/IconCircleLabelList"/>
    <dgm:cxn modelId="{677D2C89-E47F-42A5-BEA6-3F4FCAD844FE}" type="presParOf" srcId="{2D9FB0F4-117F-4B14-9A10-840C1A2917CF}" destId="{8AAC99CF-93D9-4B3E-855C-2FE9346502F2}" srcOrd="2" destOrd="0" presId="urn:microsoft.com/office/officeart/2018/5/layout/IconCircleLabelList"/>
    <dgm:cxn modelId="{FC63342E-7412-4475-9887-115610BC94E8}" type="presParOf" srcId="{2D9FB0F4-117F-4B14-9A10-840C1A2917CF}" destId="{E470BF26-3B21-4D73-AB31-2ADC5270757D}" srcOrd="3" destOrd="0" presId="urn:microsoft.com/office/officeart/2018/5/layout/IconCircleLabelList"/>
    <dgm:cxn modelId="{131B46A7-ABF2-4A18-A1F1-74DA8F939458}" type="presParOf" srcId="{0A5BA66D-4ADB-4270-B381-D0378B746B89}" destId="{CCAE8B40-4A86-4602-99A6-8C7503FAD66E}" srcOrd="9" destOrd="0" presId="urn:microsoft.com/office/officeart/2018/5/layout/IconCircleLabelList"/>
    <dgm:cxn modelId="{E2B1F377-FBC8-4D9A-9015-5FC0D0C7F62A}" type="presParOf" srcId="{0A5BA66D-4ADB-4270-B381-D0378B746B89}" destId="{2B9E54A4-6044-4980-A5D4-33200A5A9983}" srcOrd="10" destOrd="0" presId="urn:microsoft.com/office/officeart/2018/5/layout/IconCircleLabelList"/>
    <dgm:cxn modelId="{81E41FC7-F535-489E-A21F-8866E7C297BF}" type="presParOf" srcId="{2B9E54A4-6044-4980-A5D4-33200A5A9983}" destId="{2FD5516D-F88D-49B3-9EE2-E3F860AE1FC2}" srcOrd="0" destOrd="0" presId="urn:microsoft.com/office/officeart/2018/5/layout/IconCircleLabelList"/>
    <dgm:cxn modelId="{2795FFF1-3E32-4F39-A0D9-371F1C908618}" type="presParOf" srcId="{2B9E54A4-6044-4980-A5D4-33200A5A9983}" destId="{39902BEC-E838-493D-99EA-F69385320B72}" srcOrd="1" destOrd="0" presId="urn:microsoft.com/office/officeart/2018/5/layout/IconCircleLabelList"/>
    <dgm:cxn modelId="{0759DAC3-9B48-4DE0-9020-76D036E4E3A1}" type="presParOf" srcId="{2B9E54A4-6044-4980-A5D4-33200A5A9983}" destId="{5E7CC010-4894-4441-A50A-7230C864C96A}" srcOrd="2" destOrd="0" presId="urn:microsoft.com/office/officeart/2018/5/layout/IconCircleLabelList"/>
    <dgm:cxn modelId="{1DDCD625-3950-4531-8A08-BBB34FE5364D}" type="presParOf" srcId="{2B9E54A4-6044-4980-A5D4-33200A5A9983}" destId="{1890EFA9-6A35-4BC2-8205-15C8A518D418}" srcOrd="3" destOrd="0" presId="urn:microsoft.com/office/officeart/2018/5/layout/IconCircleLabelList"/>
    <dgm:cxn modelId="{4D52BA70-A036-4183-9EEB-68431A248126}" type="presParOf" srcId="{0A5BA66D-4ADB-4270-B381-D0378B746B89}" destId="{BB7B1B05-99FD-4EA0-8139-286F988F6BA8}" srcOrd="11" destOrd="0" presId="urn:microsoft.com/office/officeart/2018/5/layout/IconCircleLabelList"/>
    <dgm:cxn modelId="{714565D7-8870-4943-8BEF-529F250AB64F}" type="presParOf" srcId="{0A5BA66D-4ADB-4270-B381-D0378B746B89}" destId="{51373D10-92D2-401C-B282-C6A866332EDF}" srcOrd="12" destOrd="0" presId="urn:microsoft.com/office/officeart/2018/5/layout/IconCircleLabelList"/>
    <dgm:cxn modelId="{C7D2764A-7345-4BA8-8564-00E2F05A295F}" type="presParOf" srcId="{51373D10-92D2-401C-B282-C6A866332EDF}" destId="{0641E913-8B5E-4596-AD7E-F58A25A462F7}" srcOrd="0" destOrd="0" presId="urn:microsoft.com/office/officeart/2018/5/layout/IconCircleLabelList"/>
    <dgm:cxn modelId="{E6AE5BF4-290A-483C-B671-AA3E504BB6FF}" type="presParOf" srcId="{51373D10-92D2-401C-B282-C6A866332EDF}" destId="{18227310-E6C7-4BA7-AED5-BEAC26B89FC5}" srcOrd="1" destOrd="0" presId="urn:microsoft.com/office/officeart/2018/5/layout/IconCircleLabelList"/>
    <dgm:cxn modelId="{F170A7BC-0D09-4533-97D4-81DD48466818}" type="presParOf" srcId="{51373D10-92D2-401C-B282-C6A866332EDF}" destId="{D57D7E71-9CAA-4DC3-B47F-34327AB9A6CA}" srcOrd="2" destOrd="0" presId="urn:microsoft.com/office/officeart/2018/5/layout/IconCircleLabelList"/>
    <dgm:cxn modelId="{2633A82E-26A3-46A5-9046-7CF00FBC461B}" type="presParOf" srcId="{51373D10-92D2-401C-B282-C6A866332EDF}" destId="{CE59D9B6-19CD-4B28-BD28-CCBFC4B47B4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149AEE-661C-4AC5-AC83-8A2B4207067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AA086C86-2292-47AB-9876-DD11FA814F24}">
      <dgm:prSet phldrT="[Text]"/>
      <dgm:spPr/>
      <dgm:t>
        <a:bodyPr/>
        <a:lstStyle/>
        <a:p>
          <a:r>
            <a:rPr lang="en-US" dirty="0">
              <a:latin typeface=".VnAvant" panose="020B7200000000000000" pitchFamily="34" charset="0"/>
            </a:rPr>
            <a:t>Risk-assessment Models</a:t>
          </a:r>
        </a:p>
      </dgm:t>
    </dgm:pt>
    <dgm:pt modelId="{AA6A85EE-145E-446F-933A-C90EF76FEF2C}" type="parTrans" cxnId="{2ED7C658-4283-486C-9531-73A33018040B}">
      <dgm:prSet/>
      <dgm:spPr/>
      <dgm:t>
        <a:bodyPr/>
        <a:lstStyle/>
        <a:p>
          <a:endParaRPr lang="en-US"/>
        </a:p>
      </dgm:t>
    </dgm:pt>
    <dgm:pt modelId="{90C8A0DE-5C67-4012-B5DC-BB64364459BD}" type="sibTrans" cxnId="{2ED7C658-4283-486C-9531-73A33018040B}">
      <dgm:prSet/>
      <dgm:spPr/>
      <dgm:t>
        <a:bodyPr/>
        <a:lstStyle/>
        <a:p>
          <a:endParaRPr lang="en-US"/>
        </a:p>
      </dgm:t>
    </dgm:pt>
    <dgm:pt modelId="{BC0CB3CC-DCD5-4447-AD16-1FA25B2A03F4}">
      <dgm:prSet phldrT="[Text]"/>
      <dgm:spPr/>
      <dgm:t>
        <a:bodyPr/>
        <a:lstStyle/>
        <a:p>
          <a:r>
            <a:rPr lang="en-US" dirty="0">
              <a:latin typeface=".VnAvant" panose="020B7200000000000000" pitchFamily="34" charset="0"/>
            </a:rPr>
            <a:t>Using various advanced epidemiological modeling technique in order to predict how things are going to look like in the future, especially the dates for peak infection and peak hospital demand</a:t>
          </a:r>
        </a:p>
      </dgm:t>
    </dgm:pt>
    <dgm:pt modelId="{E7847D5F-DE38-48E6-8A3C-4B1E653369B2}" type="parTrans" cxnId="{308747B5-B904-40BB-9683-7D3BBB8765E9}">
      <dgm:prSet/>
      <dgm:spPr/>
      <dgm:t>
        <a:bodyPr/>
        <a:lstStyle/>
        <a:p>
          <a:endParaRPr lang="en-US"/>
        </a:p>
      </dgm:t>
    </dgm:pt>
    <dgm:pt modelId="{8392472F-C2FE-46B5-B4CD-9958E315F61F}" type="sibTrans" cxnId="{308747B5-B904-40BB-9683-7D3BBB8765E9}">
      <dgm:prSet/>
      <dgm:spPr/>
      <dgm:t>
        <a:bodyPr/>
        <a:lstStyle/>
        <a:p>
          <a:endParaRPr lang="en-US"/>
        </a:p>
      </dgm:t>
    </dgm:pt>
    <dgm:pt modelId="{80F6AE10-DB37-403D-AF06-32E5D33A5D16}">
      <dgm:prSet phldrT="[Text]"/>
      <dgm:spPr/>
      <dgm:t>
        <a:bodyPr/>
        <a:lstStyle/>
        <a:p>
          <a:r>
            <a:rPr lang="en-US" dirty="0">
              <a:latin typeface=".VnAvant" panose="020B7200000000000000" pitchFamily="34" charset="0"/>
            </a:rPr>
            <a:t>Reasonable Allocation of Resources</a:t>
          </a:r>
        </a:p>
      </dgm:t>
    </dgm:pt>
    <dgm:pt modelId="{2BB7738E-487E-4F5F-A5E6-E2C11C388572}" type="parTrans" cxnId="{88318695-A70F-4B83-B27F-E86D76E3DA7F}">
      <dgm:prSet/>
      <dgm:spPr/>
      <dgm:t>
        <a:bodyPr/>
        <a:lstStyle/>
        <a:p>
          <a:endParaRPr lang="en-US"/>
        </a:p>
      </dgm:t>
    </dgm:pt>
    <dgm:pt modelId="{F1890B02-BD27-42E4-8FCF-26ABD114B9D2}" type="sibTrans" cxnId="{88318695-A70F-4B83-B27F-E86D76E3DA7F}">
      <dgm:prSet/>
      <dgm:spPr/>
      <dgm:t>
        <a:bodyPr/>
        <a:lstStyle/>
        <a:p>
          <a:endParaRPr lang="en-US"/>
        </a:p>
      </dgm:t>
    </dgm:pt>
    <dgm:pt modelId="{0BC912CC-9EA7-4067-8758-C814B5733378}">
      <dgm:prSet phldrT="[Text]"/>
      <dgm:spPr/>
      <dgm:t>
        <a:bodyPr/>
        <a:lstStyle/>
        <a:p>
          <a:r>
            <a:rPr lang="en-US" dirty="0">
              <a:latin typeface=".VnAvant" panose="020B7200000000000000" pitchFamily="34" charset="0"/>
            </a:rPr>
            <a:t>Calculating the number of nursing staff, ambulances</a:t>
          </a:r>
          <a:r>
            <a:rPr lang="en-US">
              <a:latin typeface=".VnAvant" panose="020B7200000000000000" pitchFamily="34" charset="0"/>
            </a:rPr>
            <a:t>, oxygen </a:t>
          </a:r>
          <a:r>
            <a:rPr lang="en-US" dirty="0">
              <a:latin typeface=".VnAvant" panose="020B7200000000000000" pitchFamily="34" charset="0"/>
            </a:rPr>
            <a:t>equipment, personal protective equipment, etc. needed in order to remain operational, thereby optimizing equipment and supply inventories</a:t>
          </a:r>
        </a:p>
      </dgm:t>
    </dgm:pt>
    <dgm:pt modelId="{5566F1BE-3C98-4EF4-BA55-3B4C0432C135}" type="parTrans" cxnId="{0380AAD7-9EB9-4119-9D7D-AF56D123EACD}">
      <dgm:prSet/>
      <dgm:spPr/>
      <dgm:t>
        <a:bodyPr/>
        <a:lstStyle/>
        <a:p>
          <a:endParaRPr lang="en-US"/>
        </a:p>
      </dgm:t>
    </dgm:pt>
    <dgm:pt modelId="{EA48D3D9-1CB8-45D6-AEE4-2E459876187B}" type="sibTrans" cxnId="{0380AAD7-9EB9-4119-9D7D-AF56D123EACD}">
      <dgm:prSet/>
      <dgm:spPr/>
      <dgm:t>
        <a:bodyPr/>
        <a:lstStyle/>
        <a:p>
          <a:endParaRPr lang="en-US"/>
        </a:p>
      </dgm:t>
    </dgm:pt>
    <dgm:pt modelId="{8EB16231-190E-4261-9B2A-25E9F1A511A2}">
      <dgm:prSet/>
      <dgm:spPr/>
      <dgm:t>
        <a:bodyPr/>
        <a:lstStyle/>
        <a:p>
          <a:r>
            <a:rPr lang="en-US" dirty="0">
              <a:latin typeface=".VnAvant" panose="020B7200000000000000" pitchFamily="34" charset="0"/>
            </a:rPr>
            <a:t>Access</a:t>
          </a:r>
          <a:r>
            <a:rPr lang="en-US" baseline="0" dirty="0">
              <a:latin typeface=".VnAvant" panose="020B7200000000000000" pitchFamily="34" charset="0"/>
            </a:rPr>
            <a:t> to Testing and Treatment</a:t>
          </a:r>
          <a:endParaRPr lang="en-US" dirty="0">
            <a:latin typeface=".VnAvant" panose="020B7200000000000000" pitchFamily="34" charset="0"/>
          </a:endParaRPr>
        </a:p>
      </dgm:t>
    </dgm:pt>
    <dgm:pt modelId="{0C249611-D90B-40C0-B302-7F5F31768D53}" type="parTrans" cxnId="{89EC6077-3602-45B5-BFE2-369C84BF72B0}">
      <dgm:prSet/>
      <dgm:spPr/>
      <dgm:t>
        <a:bodyPr/>
        <a:lstStyle/>
        <a:p>
          <a:endParaRPr lang="en-US"/>
        </a:p>
      </dgm:t>
    </dgm:pt>
    <dgm:pt modelId="{A517AA8F-1C6D-4925-8024-7E327FDDF7DC}" type="sibTrans" cxnId="{89EC6077-3602-45B5-BFE2-369C84BF72B0}">
      <dgm:prSet/>
      <dgm:spPr/>
      <dgm:t>
        <a:bodyPr/>
        <a:lstStyle/>
        <a:p>
          <a:endParaRPr lang="en-US"/>
        </a:p>
      </dgm:t>
    </dgm:pt>
    <dgm:pt modelId="{EF92CCE8-9C19-4E6A-9B3A-A5C564E01B9E}">
      <dgm:prSet/>
      <dgm:spPr/>
      <dgm:t>
        <a:bodyPr/>
        <a:lstStyle/>
        <a:p>
          <a:r>
            <a:rPr lang="en-US" dirty="0">
              <a:latin typeface=".VnAvant" panose="020B7200000000000000" pitchFamily="34" charset="0"/>
            </a:rPr>
            <a:t>By studying fatality rate, analysts could optimize testing resources needed for the regional community based on available conditions, as well as to ensure healthcare system capacity for at-risk populations</a:t>
          </a:r>
        </a:p>
      </dgm:t>
    </dgm:pt>
    <dgm:pt modelId="{F2AE029E-70C9-4E6F-83C4-82E420E7E3C4}" type="parTrans" cxnId="{CB37E0E1-2196-4539-92AD-70036593B7F8}">
      <dgm:prSet/>
      <dgm:spPr/>
      <dgm:t>
        <a:bodyPr/>
        <a:lstStyle/>
        <a:p>
          <a:endParaRPr lang="en-US"/>
        </a:p>
      </dgm:t>
    </dgm:pt>
    <dgm:pt modelId="{D351ADDC-8890-4D24-9544-08CE6732AEB0}" type="sibTrans" cxnId="{CB37E0E1-2196-4539-92AD-70036593B7F8}">
      <dgm:prSet/>
      <dgm:spPr/>
      <dgm:t>
        <a:bodyPr/>
        <a:lstStyle/>
        <a:p>
          <a:endParaRPr lang="en-US"/>
        </a:p>
      </dgm:t>
    </dgm:pt>
    <dgm:pt modelId="{E5C11783-AF21-4549-BAF1-5F3AE26E2EC1}" type="pres">
      <dgm:prSet presAssocID="{E3149AEE-661C-4AC5-AC83-8A2B4207067E}" presName="linear" presStyleCnt="0">
        <dgm:presLayoutVars>
          <dgm:animLvl val="lvl"/>
          <dgm:resizeHandles val="exact"/>
        </dgm:presLayoutVars>
      </dgm:prSet>
      <dgm:spPr/>
    </dgm:pt>
    <dgm:pt modelId="{3164935E-D054-4DF4-B1E0-7822D7CBE69C}" type="pres">
      <dgm:prSet presAssocID="{AA086C86-2292-47AB-9876-DD11FA814F24}" presName="parentText" presStyleLbl="node1" presStyleIdx="0" presStyleCnt="3">
        <dgm:presLayoutVars>
          <dgm:chMax val="0"/>
          <dgm:bulletEnabled val="1"/>
        </dgm:presLayoutVars>
      </dgm:prSet>
      <dgm:spPr/>
    </dgm:pt>
    <dgm:pt modelId="{9DA657F5-1819-45F3-830D-477D617D12B4}" type="pres">
      <dgm:prSet presAssocID="{AA086C86-2292-47AB-9876-DD11FA814F24}" presName="childText" presStyleLbl="revTx" presStyleIdx="0" presStyleCnt="3">
        <dgm:presLayoutVars>
          <dgm:bulletEnabled val="1"/>
        </dgm:presLayoutVars>
      </dgm:prSet>
      <dgm:spPr/>
    </dgm:pt>
    <dgm:pt modelId="{09E98C07-230F-4E76-B958-A861F0178110}" type="pres">
      <dgm:prSet presAssocID="{80F6AE10-DB37-403D-AF06-32E5D33A5D16}" presName="parentText" presStyleLbl="node1" presStyleIdx="1" presStyleCnt="3">
        <dgm:presLayoutVars>
          <dgm:chMax val="0"/>
          <dgm:bulletEnabled val="1"/>
        </dgm:presLayoutVars>
      </dgm:prSet>
      <dgm:spPr/>
    </dgm:pt>
    <dgm:pt modelId="{813D85CB-57F6-41BC-BC8D-5E6649C0F8F8}" type="pres">
      <dgm:prSet presAssocID="{80F6AE10-DB37-403D-AF06-32E5D33A5D16}" presName="childText" presStyleLbl="revTx" presStyleIdx="1" presStyleCnt="3">
        <dgm:presLayoutVars>
          <dgm:bulletEnabled val="1"/>
        </dgm:presLayoutVars>
      </dgm:prSet>
      <dgm:spPr/>
    </dgm:pt>
    <dgm:pt modelId="{5D85A122-8F13-4692-82C1-344CD1A7A1BC}" type="pres">
      <dgm:prSet presAssocID="{8EB16231-190E-4261-9B2A-25E9F1A511A2}" presName="parentText" presStyleLbl="node1" presStyleIdx="2" presStyleCnt="3">
        <dgm:presLayoutVars>
          <dgm:chMax val="0"/>
          <dgm:bulletEnabled val="1"/>
        </dgm:presLayoutVars>
      </dgm:prSet>
      <dgm:spPr/>
    </dgm:pt>
    <dgm:pt modelId="{B748F4EF-85EF-444B-9581-409E012D3D7F}" type="pres">
      <dgm:prSet presAssocID="{8EB16231-190E-4261-9B2A-25E9F1A511A2}" presName="childText" presStyleLbl="revTx" presStyleIdx="2" presStyleCnt="3">
        <dgm:presLayoutVars>
          <dgm:bulletEnabled val="1"/>
        </dgm:presLayoutVars>
      </dgm:prSet>
      <dgm:spPr/>
    </dgm:pt>
  </dgm:ptLst>
  <dgm:cxnLst>
    <dgm:cxn modelId="{B9881D33-4FC0-4915-B050-4E96CAE6BB5D}" type="presOf" srcId="{8EB16231-190E-4261-9B2A-25E9F1A511A2}" destId="{5D85A122-8F13-4692-82C1-344CD1A7A1BC}" srcOrd="0" destOrd="0" presId="urn:microsoft.com/office/officeart/2005/8/layout/vList2"/>
    <dgm:cxn modelId="{DFDE0C36-F2D7-449F-957F-C3A00ECD591E}" type="presOf" srcId="{0BC912CC-9EA7-4067-8758-C814B5733378}" destId="{813D85CB-57F6-41BC-BC8D-5E6649C0F8F8}" srcOrd="0" destOrd="0" presId="urn:microsoft.com/office/officeart/2005/8/layout/vList2"/>
    <dgm:cxn modelId="{1CFCAA67-7D05-4EA8-93FD-89E68FA53C59}" type="presOf" srcId="{80F6AE10-DB37-403D-AF06-32E5D33A5D16}" destId="{09E98C07-230F-4E76-B958-A861F0178110}" srcOrd="0" destOrd="0" presId="urn:microsoft.com/office/officeart/2005/8/layout/vList2"/>
    <dgm:cxn modelId="{89EC6077-3602-45B5-BFE2-369C84BF72B0}" srcId="{E3149AEE-661C-4AC5-AC83-8A2B4207067E}" destId="{8EB16231-190E-4261-9B2A-25E9F1A511A2}" srcOrd="2" destOrd="0" parTransId="{0C249611-D90B-40C0-B302-7F5F31768D53}" sibTransId="{A517AA8F-1C6D-4925-8024-7E327FDDF7DC}"/>
    <dgm:cxn modelId="{2ED7C658-4283-486C-9531-73A33018040B}" srcId="{E3149AEE-661C-4AC5-AC83-8A2B4207067E}" destId="{AA086C86-2292-47AB-9876-DD11FA814F24}" srcOrd="0" destOrd="0" parTransId="{AA6A85EE-145E-446F-933A-C90EF76FEF2C}" sibTransId="{90C8A0DE-5C67-4012-B5DC-BB64364459BD}"/>
    <dgm:cxn modelId="{C7EAB37E-DAD4-43FB-A068-12BFCDB8931D}" type="presOf" srcId="{E3149AEE-661C-4AC5-AC83-8A2B4207067E}" destId="{E5C11783-AF21-4549-BAF1-5F3AE26E2EC1}" srcOrd="0" destOrd="0" presId="urn:microsoft.com/office/officeart/2005/8/layout/vList2"/>
    <dgm:cxn modelId="{88318695-A70F-4B83-B27F-E86D76E3DA7F}" srcId="{E3149AEE-661C-4AC5-AC83-8A2B4207067E}" destId="{80F6AE10-DB37-403D-AF06-32E5D33A5D16}" srcOrd="1" destOrd="0" parTransId="{2BB7738E-487E-4F5F-A5E6-E2C11C388572}" sibTransId="{F1890B02-BD27-42E4-8FCF-26ABD114B9D2}"/>
    <dgm:cxn modelId="{245FB79F-4C6F-484E-B6BF-4C72F9C2D503}" type="presOf" srcId="{BC0CB3CC-DCD5-4447-AD16-1FA25B2A03F4}" destId="{9DA657F5-1819-45F3-830D-477D617D12B4}" srcOrd="0" destOrd="0" presId="urn:microsoft.com/office/officeart/2005/8/layout/vList2"/>
    <dgm:cxn modelId="{7F903BAC-F149-4E97-B59D-E17A7B250494}" type="presOf" srcId="{EF92CCE8-9C19-4E6A-9B3A-A5C564E01B9E}" destId="{B748F4EF-85EF-444B-9581-409E012D3D7F}" srcOrd="0" destOrd="0" presId="urn:microsoft.com/office/officeart/2005/8/layout/vList2"/>
    <dgm:cxn modelId="{308747B5-B904-40BB-9683-7D3BBB8765E9}" srcId="{AA086C86-2292-47AB-9876-DD11FA814F24}" destId="{BC0CB3CC-DCD5-4447-AD16-1FA25B2A03F4}" srcOrd="0" destOrd="0" parTransId="{E7847D5F-DE38-48E6-8A3C-4B1E653369B2}" sibTransId="{8392472F-C2FE-46B5-B4CD-9958E315F61F}"/>
    <dgm:cxn modelId="{67B06ED6-6641-46A2-9829-C4087F7145CE}" type="presOf" srcId="{AA086C86-2292-47AB-9876-DD11FA814F24}" destId="{3164935E-D054-4DF4-B1E0-7822D7CBE69C}" srcOrd="0" destOrd="0" presId="urn:microsoft.com/office/officeart/2005/8/layout/vList2"/>
    <dgm:cxn modelId="{0380AAD7-9EB9-4119-9D7D-AF56D123EACD}" srcId="{80F6AE10-DB37-403D-AF06-32E5D33A5D16}" destId="{0BC912CC-9EA7-4067-8758-C814B5733378}" srcOrd="0" destOrd="0" parTransId="{5566F1BE-3C98-4EF4-BA55-3B4C0432C135}" sibTransId="{EA48D3D9-1CB8-45D6-AEE4-2E459876187B}"/>
    <dgm:cxn modelId="{CB37E0E1-2196-4539-92AD-70036593B7F8}" srcId="{8EB16231-190E-4261-9B2A-25E9F1A511A2}" destId="{EF92CCE8-9C19-4E6A-9B3A-A5C564E01B9E}" srcOrd="0" destOrd="0" parTransId="{F2AE029E-70C9-4E6F-83C4-82E420E7E3C4}" sibTransId="{D351ADDC-8890-4D24-9544-08CE6732AEB0}"/>
    <dgm:cxn modelId="{8E1875FC-DDB8-4698-9D22-933D9DF65F6D}" type="presParOf" srcId="{E5C11783-AF21-4549-BAF1-5F3AE26E2EC1}" destId="{3164935E-D054-4DF4-B1E0-7822D7CBE69C}" srcOrd="0" destOrd="0" presId="urn:microsoft.com/office/officeart/2005/8/layout/vList2"/>
    <dgm:cxn modelId="{9DB7EE60-0F87-46F1-8F9C-B6C20E63F145}" type="presParOf" srcId="{E5C11783-AF21-4549-BAF1-5F3AE26E2EC1}" destId="{9DA657F5-1819-45F3-830D-477D617D12B4}" srcOrd="1" destOrd="0" presId="urn:microsoft.com/office/officeart/2005/8/layout/vList2"/>
    <dgm:cxn modelId="{74971CFD-4BDC-4802-BFBD-52CCF49DEF40}" type="presParOf" srcId="{E5C11783-AF21-4549-BAF1-5F3AE26E2EC1}" destId="{09E98C07-230F-4E76-B958-A861F0178110}" srcOrd="2" destOrd="0" presId="urn:microsoft.com/office/officeart/2005/8/layout/vList2"/>
    <dgm:cxn modelId="{44411C33-1328-474E-9EF6-3F5B41F887EB}" type="presParOf" srcId="{E5C11783-AF21-4549-BAF1-5F3AE26E2EC1}" destId="{813D85CB-57F6-41BC-BC8D-5E6649C0F8F8}" srcOrd="3" destOrd="0" presId="urn:microsoft.com/office/officeart/2005/8/layout/vList2"/>
    <dgm:cxn modelId="{129B7B38-E735-4EC1-BFF1-E09C048D74E5}" type="presParOf" srcId="{E5C11783-AF21-4549-BAF1-5F3AE26E2EC1}" destId="{5D85A122-8F13-4692-82C1-344CD1A7A1BC}" srcOrd="4" destOrd="0" presId="urn:microsoft.com/office/officeart/2005/8/layout/vList2"/>
    <dgm:cxn modelId="{68A2F263-0DE8-4391-A43B-B48F5A50AF9C}" type="presParOf" srcId="{E5C11783-AF21-4549-BAF1-5F3AE26E2EC1}" destId="{B748F4EF-85EF-444B-9581-409E012D3D7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4BD21-AEC6-4FDF-BB4D-F635BC713ABF}">
      <dsp:nvSpPr>
        <dsp:cNvPr id="0" name=""/>
        <dsp:cNvSpPr/>
      </dsp:nvSpPr>
      <dsp:spPr>
        <a:xfrm>
          <a:off x="683656" y="2585"/>
          <a:ext cx="1938133" cy="1162880"/>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CONFIRMED CASES</a:t>
          </a:r>
        </a:p>
      </dsp:txBody>
      <dsp:txXfrm>
        <a:off x="683656" y="2585"/>
        <a:ext cx="1938133" cy="1162880"/>
      </dsp:txXfrm>
    </dsp:sp>
    <dsp:sp modelId="{F4FDBC53-206B-4F9D-99BB-9225BA37C58B}">
      <dsp:nvSpPr>
        <dsp:cNvPr id="0" name=""/>
        <dsp:cNvSpPr/>
      </dsp:nvSpPr>
      <dsp:spPr>
        <a:xfrm>
          <a:off x="2815603" y="2585"/>
          <a:ext cx="1938133" cy="1162880"/>
        </a:xfrm>
        <a:prstGeom prst="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RECOVERED CASES</a:t>
          </a:r>
        </a:p>
      </dsp:txBody>
      <dsp:txXfrm>
        <a:off x="2815603" y="2585"/>
        <a:ext cx="1938133" cy="1162880"/>
      </dsp:txXfrm>
    </dsp:sp>
    <dsp:sp modelId="{93505CD7-6408-4F8F-B822-F07CEED3CF24}">
      <dsp:nvSpPr>
        <dsp:cNvPr id="0" name=""/>
        <dsp:cNvSpPr/>
      </dsp:nvSpPr>
      <dsp:spPr>
        <a:xfrm>
          <a:off x="683656" y="1359278"/>
          <a:ext cx="1938133" cy="1162880"/>
        </a:xfrm>
        <a:prstGeom prst="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COUNTRY</a:t>
          </a:r>
        </a:p>
      </dsp:txBody>
      <dsp:txXfrm>
        <a:off x="683656" y="1359278"/>
        <a:ext cx="1938133" cy="1162880"/>
      </dsp:txXfrm>
    </dsp:sp>
    <dsp:sp modelId="{0EF2437C-AC6F-4894-8929-BC4DAFAF4FFC}">
      <dsp:nvSpPr>
        <dsp:cNvPr id="0" name=""/>
        <dsp:cNvSpPr/>
      </dsp:nvSpPr>
      <dsp:spPr>
        <a:xfrm>
          <a:off x="2815603" y="1359278"/>
          <a:ext cx="1938133" cy="1162880"/>
        </a:xfrm>
        <a:prstGeom prst="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DEATHS</a:t>
          </a:r>
        </a:p>
      </dsp:txBody>
      <dsp:txXfrm>
        <a:off x="2815603" y="1359278"/>
        <a:ext cx="1938133" cy="1162880"/>
      </dsp:txXfrm>
    </dsp:sp>
    <dsp:sp modelId="{1001E7A2-C6BB-475A-AFEE-7A88C99266CC}">
      <dsp:nvSpPr>
        <dsp:cNvPr id="0" name=""/>
        <dsp:cNvSpPr/>
      </dsp:nvSpPr>
      <dsp:spPr>
        <a:xfrm>
          <a:off x="1749630" y="2715972"/>
          <a:ext cx="1938133" cy="1162880"/>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DATES</a:t>
          </a:r>
        </a:p>
      </dsp:txBody>
      <dsp:txXfrm>
        <a:off x="1749630" y="2715972"/>
        <a:ext cx="1938133" cy="1162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53B73-8F4F-455C-83F8-8CD02C1F0EC8}">
      <dsp:nvSpPr>
        <dsp:cNvPr id="0" name=""/>
        <dsp:cNvSpPr/>
      </dsp:nvSpPr>
      <dsp:spPr>
        <a:xfrm>
          <a:off x="0" y="0"/>
          <a:ext cx="5292425" cy="103127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GENERAL MODEL</a:t>
          </a:r>
        </a:p>
        <a:p>
          <a:pPr marL="114300" lvl="1" indent="-114300" algn="l" defTabSz="533400">
            <a:lnSpc>
              <a:spcPct val="90000"/>
            </a:lnSpc>
            <a:spcBef>
              <a:spcPct val="0"/>
            </a:spcBef>
            <a:spcAft>
              <a:spcPct val="15000"/>
            </a:spcAft>
            <a:buClr>
              <a:schemeClr val="accent2"/>
            </a:buClr>
            <a:buFont typeface="Wingdings" panose="05000000000000000000" pitchFamily="2" charset="2"/>
            <a:buChar char="ü"/>
          </a:pPr>
          <a:endParaRPr lang="en-US" sz="1200" kern="1200" dirty="0"/>
        </a:p>
        <a:p>
          <a:pPr marL="114300" lvl="1" indent="-114300" algn="l" defTabSz="533400">
            <a:lnSpc>
              <a:spcPct val="90000"/>
            </a:lnSpc>
            <a:spcBef>
              <a:spcPct val="0"/>
            </a:spcBef>
            <a:spcAft>
              <a:spcPct val="15000"/>
            </a:spcAft>
            <a:buClr>
              <a:schemeClr val="accent2"/>
            </a:buClr>
            <a:buFont typeface="Wingdings" panose="05000000000000000000" pitchFamily="2" charset="2"/>
            <a:buChar char="ü"/>
          </a:pPr>
          <a:r>
            <a:rPr lang="en-US" sz="1200" kern="1200" dirty="0"/>
            <a:t>f(x) = a*x + b</a:t>
          </a:r>
        </a:p>
      </dsp:txBody>
      <dsp:txXfrm>
        <a:off x="1161612" y="0"/>
        <a:ext cx="4130812" cy="1031273"/>
      </dsp:txXfrm>
    </dsp:sp>
    <dsp:sp modelId="{441FAB05-10F8-43C4-B46D-618EBB95327D}">
      <dsp:nvSpPr>
        <dsp:cNvPr id="0" name=""/>
        <dsp:cNvSpPr/>
      </dsp:nvSpPr>
      <dsp:spPr>
        <a:xfrm>
          <a:off x="103127" y="103127"/>
          <a:ext cx="1058485" cy="8250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B0EFF8-8BA1-4EA7-ABF2-4DCFC7D74C33}">
      <dsp:nvSpPr>
        <dsp:cNvPr id="0" name=""/>
        <dsp:cNvSpPr/>
      </dsp:nvSpPr>
      <dsp:spPr>
        <a:xfrm>
          <a:off x="0" y="1134400"/>
          <a:ext cx="5292425" cy="103127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Clr>
              <a:schemeClr val="accent2"/>
            </a:buClr>
            <a:buFont typeface="Wingdings" panose="05000000000000000000" pitchFamily="2" charset="2"/>
            <a:buNone/>
          </a:pPr>
          <a:r>
            <a:rPr lang="en-US" sz="1600" kern="1200" dirty="0"/>
            <a:t>COEFFICIENTS (with 95% confidence bounds)</a:t>
          </a:r>
        </a:p>
        <a:p>
          <a:pPr marL="114300" lvl="1" indent="-114300" algn="l" defTabSz="533400">
            <a:lnSpc>
              <a:spcPct val="90000"/>
            </a:lnSpc>
            <a:spcBef>
              <a:spcPct val="0"/>
            </a:spcBef>
            <a:spcAft>
              <a:spcPct val="15000"/>
            </a:spcAft>
            <a:buChar char="•"/>
          </a:pPr>
          <a:r>
            <a:rPr lang="en-US" sz="1200" kern="1200" dirty="0"/>
            <a:t>a =   2.257e+04  (1.929e+04, 2.584e+04)</a:t>
          </a:r>
        </a:p>
        <a:p>
          <a:pPr marL="114300" lvl="1" indent="-114300" algn="l" defTabSz="533400">
            <a:lnSpc>
              <a:spcPct val="90000"/>
            </a:lnSpc>
            <a:spcBef>
              <a:spcPct val="0"/>
            </a:spcBef>
            <a:spcAft>
              <a:spcPct val="15000"/>
            </a:spcAft>
            <a:buChar char="•"/>
          </a:pPr>
          <a:r>
            <a:rPr lang="en-US" sz="1200" kern="1200" dirty="0"/>
            <a:t>b =  -5.264e+05  (-6.981e+05, 3.546e+05)</a:t>
          </a:r>
        </a:p>
      </dsp:txBody>
      <dsp:txXfrm>
        <a:off x="1161612" y="1134400"/>
        <a:ext cx="4130812" cy="1031273"/>
      </dsp:txXfrm>
    </dsp:sp>
    <dsp:sp modelId="{1E1A3C8A-98F5-4CA2-BE88-565989A3DABF}">
      <dsp:nvSpPr>
        <dsp:cNvPr id="0" name=""/>
        <dsp:cNvSpPr/>
      </dsp:nvSpPr>
      <dsp:spPr>
        <a:xfrm>
          <a:off x="103127" y="1237527"/>
          <a:ext cx="1058485" cy="82501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592F04-BCBE-4243-ACDB-39B2DC506842}">
      <dsp:nvSpPr>
        <dsp:cNvPr id="0" name=""/>
        <dsp:cNvSpPr/>
      </dsp:nvSpPr>
      <dsp:spPr>
        <a:xfrm>
          <a:off x="0" y="2268801"/>
          <a:ext cx="5292425" cy="116265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 SQUARE</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0.680089868349638</a:t>
          </a:r>
        </a:p>
      </dsp:txBody>
      <dsp:txXfrm>
        <a:off x="1161612" y="2268801"/>
        <a:ext cx="4130812" cy="1162657"/>
      </dsp:txXfrm>
    </dsp:sp>
    <dsp:sp modelId="{DD8DB59B-D144-444D-A840-802A29FC0AFD}">
      <dsp:nvSpPr>
        <dsp:cNvPr id="0" name=""/>
        <dsp:cNvSpPr/>
      </dsp:nvSpPr>
      <dsp:spPr>
        <a:xfrm>
          <a:off x="103127" y="2437620"/>
          <a:ext cx="1058485" cy="82501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51306-5342-4F14-AD14-CF3AD982C922}">
      <dsp:nvSpPr>
        <dsp:cNvPr id="0" name=""/>
        <dsp:cNvSpPr/>
      </dsp:nvSpPr>
      <dsp:spPr>
        <a:xfrm>
          <a:off x="0" y="446503"/>
          <a:ext cx="4530664" cy="10174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208" tIns="333248" rIns="406208" bIns="113792" numCol="1" spcCol="1270" anchor="t" anchorCtr="0">
          <a:noAutofit/>
        </a:bodyPr>
        <a:lstStyle/>
        <a:p>
          <a:pPr marL="171450" lvl="1" indent="-171450" algn="l" defTabSz="711200">
            <a:lnSpc>
              <a:spcPct val="90000"/>
            </a:lnSpc>
            <a:spcBef>
              <a:spcPct val="0"/>
            </a:spcBef>
            <a:spcAft>
              <a:spcPct val="15000"/>
            </a:spcAft>
            <a:buChar char="•"/>
          </a:pPr>
          <a14:m xmlns:a14="http://schemas.microsoft.com/office/drawing/2010/main">
            <m:oMath xmlns:m="http://schemas.openxmlformats.org/officeDocument/2006/math">
              <m:f>
                <m:fPr>
                  <m:ctrlPr>
                    <a:rPr lang="en-US" sz="1600" i="1" kern="1200" smtClean="0">
                      <a:latin typeface="Cambria Math" panose="02040503050406030204" pitchFamily="18" charset="0"/>
                    </a:rPr>
                  </m:ctrlPr>
                </m:fPr>
                <m:num>
                  <m:r>
                    <a:rPr lang="en-US" sz="1600" b="0" i="1" kern="1200" smtClean="0">
                      <a:latin typeface="Cambria Math" panose="02040503050406030204" pitchFamily="18" charset="0"/>
                    </a:rPr>
                    <m:t>𝑎</m:t>
                  </m:r>
                </m:num>
                <m:den>
                  <m:r>
                    <a:rPr lang="en-US" sz="1600" b="0" i="1" kern="1200" smtClean="0">
                      <a:latin typeface="Cambria Math" panose="02040503050406030204" pitchFamily="18" charset="0"/>
                    </a:rPr>
                    <m:t>1+</m:t>
                  </m:r>
                  <m:d>
                    <m:dPr>
                      <m:ctrlPr>
                        <a:rPr lang="en-US" sz="1600" b="0" i="1" kern="1200" smtClean="0">
                          <a:latin typeface="Cambria Math" panose="02040503050406030204" pitchFamily="18" charset="0"/>
                        </a:rPr>
                      </m:ctrlPr>
                    </m:dPr>
                    <m:e>
                      <m:f>
                        <m:fPr>
                          <m:ctrlPr>
                            <a:rPr lang="en-US" sz="1600" b="0" i="1" kern="1200" smtClean="0">
                              <a:latin typeface="Cambria Math" panose="02040503050406030204" pitchFamily="18" charset="0"/>
                            </a:rPr>
                          </m:ctrlPr>
                        </m:fPr>
                        <m:num>
                          <m:r>
                            <a:rPr lang="en-US" sz="1600" b="0" i="1" kern="1200" smtClean="0">
                              <a:latin typeface="Cambria Math" panose="02040503050406030204" pitchFamily="18" charset="0"/>
                            </a:rPr>
                            <m:t>𝑎</m:t>
                          </m:r>
                        </m:num>
                        <m:den>
                          <m:r>
                            <a:rPr lang="en-US" sz="1600" b="0" i="1" kern="1200" smtClean="0">
                              <a:latin typeface="Cambria Math" panose="02040503050406030204" pitchFamily="18" charset="0"/>
                            </a:rPr>
                            <m:t>𝑏</m:t>
                          </m:r>
                        </m:den>
                      </m:f>
                      <m:r>
                        <a:rPr lang="en-US" sz="1600" b="0" i="1" kern="1200" smtClean="0">
                          <a:latin typeface="Cambria Math" panose="02040503050406030204" pitchFamily="18" charset="0"/>
                        </a:rPr>
                        <m:t>−1</m:t>
                      </m:r>
                    </m:e>
                  </m:d>
                  <m:r>
                    <a:rPr lang="en-US" sz="1600" b="0" i="1" kern="1200" smtClean="0">
                      <a:latin typeface="Cambria Math" panose="02040503050406030204" pitchFamily="18" charset="0"/>
                    </a:rPr>
                    <m:t>.</m:t>
                  </m:r>
                  <m:sSup>
                    <m:sSupPr>
                      <m:ctrlPr>
                        <a:rPr lang="en-US" sz="1600" b="0" i="1" kern="1200" smtClean="0">
                          <a:latin typeface="Cambria Math" panose="02040503050406030204" pitchFamily="18" charset="0"/>
                        </a:rPr>
                      </m:ctrlPr>
                    </m:sSupPr>
                    <m:e>
                      <m:r>
                        <a:rPr lang="en-US" sz="1600" b="0" i="1" kern="1200" smtClean="0">
                          <a:latin typeface="Cambria Math" panose="02040503050406030204" pitchFamily="18" charset="0"/>
                        </a:rPr>
                        <m:t>𝑒</m:t>
                      </m:r>
                    </m:e>
                    <m:sup>
                      <m:r>
                        <a:rPr lang="en-US" sz="1600" b="0" i="1" kern="1200" smtClean="0">
                          <a:latin typeface="Cambria Math" panose="02040503050406030204" pitchFamily="18" charset="0"/>
                        </a:rPr>
                        <m:t>−</m:t>
                      </m:r>
                      <m:r>
                        <a:rPr lang="en-US" sz="1600" b="0" i="1" kern="1200" smtClean="0">
                          <a:latin typeface="Cambria Math" panose="02040503050406030204" pitchFamily="18" charset="0"/>
                        </a:rPr>
                        <m:t>𝑐𝑥</m:t>
                      </m:r>
                    </m:sup>
                  </m:sSup>
                </m:den>
              </m:f>
            </m:oMath>
          </a14:m>
          <a:endParaRPr lang="en-US" sz="1600" kern="1200" dirty="0">
            <a:latin typeface=".VnAvant" panose="020B7200000000000000" pitchFamily="34" charset="0"/>
          </a:endParaRPr>
        </a:p>
      </dsp:txBody>
      <dsp:txXfrm>
        <a:off x="0" y="446503"/>
        <a:ext cx="4530664" cy="1017450"/>
      </dsp:txXfrm>
    </dsp:sp>
    <dsp:sp modelId="{D9A9CA4D-544C-4FEE-9598-05D855BE263F}">
      <dsp:nvSpPr>
        <dsp:cNvPr id="0" name=""/>
        <dsp:cNvSpPr/>
      </dsp:nvSpPr>
      <dsp:spPr>
        <a:xfrm>
          <a:off x="261694" y="166063"/>
          <a:ext cx="3663723" cy="5608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480" tIns="0" rIns="138480" bIns="0" numCol="1" spcCol="1270" anchor="ctr" anchorCtr="0">
          <a:noAutofit/>
        </a:bodyPr>
        <a:lstStyle/>
        <a:p>
          <a:pPr marL="0" lvl="0" indent="0" algn="l" defTabSz="711200">
            <a:lnSpc>
              <a:spcPct val="90000"/>
            </a:lnSpc>
            <a:spcBef>
              <a:spcPct val="0"/>
            </a:spcBef>
            <a:spcAft>
              <a:spcPct val="35000"/>
            </a:spcAft>
            <a:buNone/>
          </a:pPr>
          <a:r>
            <a:rPr lang="en-US" sz="1600" kern="1200" dirty="0"/>
            <a:t>GENERAL MODEL</a:t>
          </a:r>
        </a:p>
      </dsp:txBody>
      <dsp:txXfrm>
        <a:off x="289074" y="193443"/>
        <a:ext cx="3608963" cy="506120"/>
      </dsp:txXfrm>
    </dsp:sp>
    <dsp:sp modelId="{1EE7C032-FC63-43AC-B872-741E27CBE6DB}">
      <dsp:nvSpPr>
        <dsp:cNvPr id="0" name=""/>
        <dsp:cNvSpPr/>
      </dsp:nvSpPr>
      <dsp:spPr>
        <a:xfrm>
          <a:off x="0" y="1846993"/>
          <a:ext cx="4616866" cy="1436400"/>
        </a:xfrm>
        <a:prstGeom prst="rect">
          <a:avLst/>
        </a:prstGeom>
        <a:solidFill>
          <a:schemeClr val="lt1">
            <a:alpha val="90000"/>
            <a:hueOff val="0"/>
            <a:satOff val="0"/>
            <a:lumOff val="0"/>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208" tIns="333248" rIns="4062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VnAvant" panose="020B7200000000000000" pitchFamily="34" charset="0"/>
            </a:rPr>
            <a:t>a = </a:t>
          </a:r>
          <a:r>
            <a:rPr lang="en-US" sz="1600" b="0" i="0" kern="1200" dirty="0">
              <a:latin typeface=".VnAvant" panose="020B7200000000000000" pitchFamily="34" charset="0"/>
            </a:rPr>
            <a:t>3.18e+06  (3.027e+06,3.334e+06)</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kern="1200" dirty="0">
              <a:latin typeface=".VnAvant" panose="020B7200000000000000" pitchFamily="34" charset="0"/>
            </a:rPr>
            <a:t>b = </a:t>
          </a:r>
          <a:r>
            <a:rPr lang="en-US" sz="1600" b="0" i="0" kern="1200" dirty="0">
              <a:latin typeface=".VnAvant" panose="020B7200000000000000" pitchFamily="34" charset="0"/>
            </a:rPr>
            <a:t>450.8  (299.5, 602.1)</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kern="1200" dirty="0">
              <a:latin typeface=".VnAvant" panose="020B7200000000000000" pitchFamily="34" charset="0"/>
            </a:rPr>
            <a:t>c = </a:t>
          </a:r>
          <a:r>
            <a:rPr lang="en-US" sz="1600" b="0" i="0" kern="1200" dirty="0">
              <a:latin typeface=".VnAvant" panose="020B7200000000000000" pitchFamily="34" charset="0"/>
            </a:rPr>
            <a:t>0.1123  (0.1073, 0.1172)</a:t>
          </a:r>
          <a:endParaRPr lang="en-US" sz="1600" kern="1200" dirty="0">
            <a:latin typeface=".VnAvant" panose="020B7200000000000000" pitchFamily="34" charset="0"/>
          </a:endParaRPr>
        </a:p>
      </dsp:txBody>
      <dsp:txXfrm>
        <a:off x="0" y="1846993"/>
        <a:ext cx="4616866" cy="1436400"/>
      </dsp:txXfrm>
    </dsp:sp>
    <dsp:sp modelId="{66B3F06D-A8EA-4143-B95C-1CE2B7349DB6}">
      <dsp:nvSpPr>
        <dsp:cNvPr id="0" name=""/>
        <dsp:cNvSpPr/>
      </dsp:nvSpPr>
      <dsp:spPr>
        <a:xfrm>
          <a:off x="261694" y="1566553"/>
          <a:ext cx="3663723" cy="560880"/>
        </a:xfrm>
        <a:prstGeom prst="roundRect">
          <a:avLst/>
        </a:prstGeom>
        <a:solidFill>
          <a:schemeClr val="accent3">
            <a:hueOff val="-716701"/>
            <a:satOff val="590"/>
            <a:lumOff val="-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480" tIns="0" rIns="138480" bIns="0" numCol="1" spcCol="1270" anchor="ctr" anchorCtr="0">
          <a:noAutofit/>
        </a:bodyPr>
        <a:lstStyle/>
        <a:p>
          <a:pPr marL="0" lvl="0" indent="0" algn="l" defTabSz="711200">
            <a:lnSpc>
              <a:spcPct val="90000"/>
            </a:lnSpc>
            <a:spcBef>
              <a:spcPct val="0"/>
            </a:spcBef>
            <a:spcAft>
              <a:spcPct val="35000"/>
            </a:spcAft>
            <a:buNone/>
          </a:pPr>
          <a:r>
            <a:rPr lang="en-US" sz="1600" kern="1200" dirty="0"/>
            <a:t>COEFFICIENTS</a:t>
          </a:r>
        </a:p>
      </dsp:txBody>
      <dsp:txXfrm>
        <a:off x="289074" y="1593933"/>
        <a:ext cx="3608963" cy="506120"/>
      </dsp:txXfrm>
    </dsp:sp>
    <dsp:sp modelId="{32C94418-1453-4F07-B06D-011FF8A20802}">
      <dsp:nvSpPr>
        <dsp:cNvPr id="0" name=""/>
        <dsp:cNvSpPr/>
      </dsp:nvSpPr>
      <dsp:spPr>
        <a:xfrm>
          <a:off x="32921" y="3832496"/>
          <a:ext cx="3630016" cy="807975"/>
        </a:xfrm>
        <a:prstGeom prst="rect">
          <a:avLst/>
        </a:prstGeom>
        <a:solidFill>
          <a:schemeClr val="lt1">
            <a:alpha val="90000"/>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208" tIns="333248" rIns="406208"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0.997668214219361</a:t>
          </a:r>
          <a:endParaRPr lang="en-US" sz="1600" kern="1200" dirty="0">
            <a:latin typeface=".VnAvant" panose="020B7200000000000000" pitchFamily="34" charset="0"/>
          </a:endParaRPr>
        </a:p>
      </dsp:txBody>
      <dsp:txXfrm>
        <a:off x="32921" y="3832496"/>
        <a:ext cx="3630016" cy="807975"/>
      </dsp:txXfrm>
    </dsp:sp>
    <dsp:sp modelId="{AD067E0F-F596-49F5-BEE6-0571995C9C97}">
      <dsp:nvSpPr>
        <dsp:cNvPr id="0" name=""/>
        <dsp:cNvSpPr/>
      </dsp:nvSpPr>
      <dsp:spPr>
        <a:xfrm>
          <a:off x="261694" y="3385993"/>
          <a:ext cx="3663723" cy="560880"/>
        </a:xfrm>
        <a:prstGeom prst="round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480" tIns="0" rIns="138480" bIns="0" numCol="1" spcCol="1270" anchor="ctr" anchorCtr="0">
          <a:noAutofit/>
        </a:bodyPr>
        <a:lstStyle/>
        <a:p>
          <a:pPr marL="0" lvl="0" indent="0" algn="l" defTabSz="711200">
            <a:lnSpc>
              <a:spcPct val="90000"/>
            </a:lnSpc>
            <a:spcBef>
              <a:spcPct val="0"/>
            </a:spcBef>
            <a:spcAft>
              <a:spcPct val="35000"/>
            </a:spcAft>
            <a:buNone/>
          </a:pPr>
          <a:r>
            <a:rPr lang="en-US" sz="1600" kern="1200" dirty="0"/>
            <a:t>R SQUARE</a:t>
          </a:r>
        </a:p>
      </dsp:txBody>
      <dsp:txXfrm>
        <a:off x="289074" y="3413373"/>
        <a:ext cx="3608963"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28612-9C54-4829-9DAD-6FADA0FE4AA3}">
      <dsp:nvSpPr>
        <dsp:cNvPr id="0" name=""/>
        <dsp:cNvSpPr/>
      </dsp:nvSpPr>
      <dsp:spPr>
        <a:xfrm>
          <a:off x="3162" y="711079"/>
          <a:ext cx="1617765"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accent6">
                  <a:lumMod val="75000"/>
                </a:schemeClr>
              </a:solidFill>
              <a:latin typeface=".VnAvant" panose="020B7200000000000000" pitchFamily="34" charset="0"/>
            </a:rPr>
            <a:t>GENERAL MODEL</a:t>
          </a:r>
        </a:p>
      </dsp:txBody>
      <dsp:txXfrm>
        <a:off x="3162" y="711079"/>
        <a:ext cx="1617765" cy="574200"/>
      </dsp:txXfrm>
    </dsp:sp>
    <dsp:sp modelId="{282CA763-4E6B-4AC7-A782-5DB15282C968}">
      <dsp:nvSpPr>
        <dsp:cNvPr id="0" name=""/>
        <dsp:cNvSpPr/>
      </dsp:nvSpPr>
      <dsp:spPr>
        <a:xfrm>
          <a:off x="1620928" y="711079"/>
          <a:ext cx="323553" cy="574200"/>
        </a:xfrm>
        <a:prstGeom prst="leftBrace">
          <a:avLst>
            <a:gd name="adj1" fmla="val 35000"/>
            <a:gd name="adj2" fmla="val 50000"/>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0B0FE-477A-4B2C-A9D7-C581DB2CE960}">
      <dsp:nvSpPr>
        <dsp:cNvPr id="0" name=""/>
        <dsp:cNvSpPr/>
      </dsp:nvSpPr>
      <dsp:spPr>
        <a:xfrm>
          <a:off x="2073902" y="711079"/>
          <a:ext cx="4400322" cy="5742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14:m xmlns:a14="http://schemas.microsoft.com/office/drawing/2010/main">
            <m:oMath xmlns:m="http://schemas.openxmlformats.org/officeDocument/2006/math">
              <m:r>
                <a:rPr lang="en-US" sz="1600" b="0" i="1" kern="1200" smtClean="0">
                  <a:latin typeface="Cambria Math" panose="02040503050406030204" pitchFamily="18" charset="0"/>
                </a:rPr>
                <m:t>𝑝</m:t>
              </m:r>
              <m:r>
                <a:rPr lang="en-US" sz="1600" b="0" i="1" kern="1200" smtClean="0">
                  <a:latin typeface="Cambria Math" panose="02040503050406030204" pitchFamily="18" charset="0"/>
                </a:rPr>
                <m:t>1.</m:t>
              </m:r>
              <m:sSup>
                <m:sSupPr>
                  <m:ctrlPr>
                    <a:rPr lang="en-US" sz="1600" i="1" kern="1200" smtClean="0">
                      <a:latin typeface="Cambria Math" panose="02040503050406030204" pitchFamily="18" charset="0"/>
                    </a:rPr>
                  </m:ctrlPr>
                </m:sSupPr>
                <m:e>
                  <m:r>
                    <a:rPr lang="en-US" sz="1600" b="0" i="1" kern="1200" smtClean="0">
                      <a:latin typeface="Cambria Math" panose="02040503050406030204" pitchFamily="18" charset="0"/>
                    </a:rPr>
                    <m:t>𝑥</m:t>
                  </m:r>
                </m:e>
                <m:sup>
                  <m:r>
                    <a:rPr lang="en-US" sz="1600" b="0" i="1" kern="1200" smtClean="0">
                      <a:latin typeface="Cambria Math" panose="02040503050406030204" pitchFamily="18" charset="0"/>
                    </a:rPr>
                    <m:t>4</m:t>
                  </m:r>
                </m:sup>
              </m:sSup>
              <m:r>
                <a:rPr lang="en-US" sz="1600" b="0" i="1" kern="1200" smtClean="0">
                  <a:latin typeface="Cambria Math" panose="02040503050406030204" pitchFamily="18" charset="0"/>
                </a:rPr>
                <m:t>+</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2.</m:t>
              </m:r>
            </m:oMath>
          </a14:m>
          <a:r>
            <a:rPr lang="en-US" sz="1600" kern="1200" dirty="0">
              <a:latin typeface=".VnAvant" panose="020B7200000000000000" pitchFamily="34" charset="0"/>
            </a:rPr>
            <a:t> </a:t>
          </a:r>
          <a14:m xmlns:a14="http://schemas.microsoft.com/office/drawing/2010/main">
            <m:oMath xmlns:m="http://schemas.openxmlformats.org/officeDocument/2006/math">
              <m:sSup>
                <m:sSupPr>
                  <m:ctrlPr>
                    <a:rPr lang="en-US" sz="1600" i="1" kern="1200" smtClean="0">
                      <a:latin typeface="Cambria Math" panose="02040503050406030204" pitchFamily="18" charset="0"/>
                    </a:rPr>
                  </m:ctrlPr>
                </m:sSupPr>
                <m:e>
                  <m:r>
                    <a:rPr lang="en-US" sz="1600" b="0" i="1" kern="1200" smtClean="0">
                      <a:latin typeface="Cambria Math" panose="02040503050406030204" pitchFamily="18" charset="0"/>
                    </a:rPr>
                    <m:t>𝑥</m:t>
                  </m:r>
                </m:e>
                <m:sup>
                  <m:r>
                    <a:rPr lang="en-US" sz="1600" b="0" i="1" kern="1200" smtClean="0">
                      <a:latin typeface="Cambria Math" panose="02040503050406030204" pitchFamily="18" charset="0"/>
                    </a:rPr>
                    <m:t>3</m:t>
                  </m:r>
                </m:sup>
              </m:sSup>
              <m:r>
                <a:rPr lang="en-US" sz="1600" b="0" i="1" kern="1200" smtClean="0">
                  <a:latin typeface="Cambria Math" panose="02040503050406030204" pitchFamily="18" charset="0"/>
                </a:rPr>
                <m:t>+</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3.</m:t>
              </m:r>
              <m:sSup>
                <m:sSupPr>
                  <m:ctrlPr>
                    <a:rPr lang="en-US" sz="1600" i="1" kern="1200" smtClean="0">
                      <a:latin typeface="Cambria Math" panose="02040503050406030204" pitchFamily="18" charset="0"/>
                    </a:rPr>
                  </m:ctrlPr>
                </m:sSupPr>
                <m:e>
                  <m:r>
                    <a:rPr lang="en-US" sz="1600" b="0" i="1" kern="1200" smtClean="0">
                      <a:latin typeface="Cambria Math" panose="02040503050406030204" pitchFamily="18" charset="0"/>
                    </a:rPr>
                    <m:t>𝑥</m:t>
                  </m:r>
                </m:e>
                <m:sup>
                  <m:r>
                    <a:rPr lang="en-US" sz="1600" b="0" i="1" kern="1200" smtClean="0">
                      <a:latin typeface="Cambria Math" panose="02040503050406030204" pitchFamily="18" charset="0"/>
                    </a:rPr>
                    <m:t>2</m:t>
                  </m:r>
                </m:sup>
              </m:sSup>
              <m:r>
                <a:rPr lang="en-US" sz="1600" b="0" i="1" kern="1200" smtClean="0">
                  <a:latin typeface="Cambria Math" panose="02040503050406030204" pitchFamily="18" charset="0"/>
                </a:rPr>
                <m:t>+</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4.</m:t>
              </m:r>
              <m:r>
                <a:rPr lang="en-US" sz="1600" i="1" kern="1200" smtClean="0">
                  <a:latin typeface="Cambria Math" panose="02040503050406030204" pitchFamily="18" charset="0"/>
                </a:rPr>
                <m:t>𝑥</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5</m:t>
              </m:r>
            </m:oMath>
          </a14:m>
          <a:endParaRPr lang="en-US" sz="1600" kern="1200" dirty="0">
            <a:latin typeface=".VnAvant" panose="020B7200000000000000" pitchFamily="34" charset="0"/>
          </a:endParaRPr>
        </a:p>
      </dsp:txBody>
      <dsp:txXfrm>
        <a:off x="2073902" y="711079"/>
        <a:ext cx="4400322" cy="574200"/>
      </dsp:txXfrm>
    </dsp:sp>
    <dsp:sp modelId="{4FE087E5-A898-4EFC-BF1C-24177899DB1A}">
      <dsp:nvSpPr>
        <dsp:cNvPr id="0" name=""/>
        <dsp:cNvSpPr/>
      </dsp:nvSpPr>
      <dsp:spPr>
        <a:xfrm>
          <a:off x="3162" y="1996279"/>
          <a:ext cx="1617765" cy="32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kern="1200" dirty="0">
              <a:solidFill>
                <a:schemeClr val="accent6">
                  <a:lumMod val="75000"/>
                </a:schemeClr>
              </a:solidFill>
              <a:latin typeface=".VnAvant" panose="020B7200000000000000" pitchFamily="34" charset="0"/>
            </a:rPr>
            <a:t>COEFFICIENTS</a:t>
          </a:r>
        </a:p>
      </dsp:txBody>
      <dsp:txXfrm>
        <a:off x="3162" y="1996279"/>
        <a:ext cx="1617765" cy="326699"/>
      </dsp:txXfrm>
    </dsp:sp>
    <dsp:sp modelId="{DC9BD2C1-D146-4EBE-BE89-7DD0EB5D7357}">
      <dsp:nvSpPr>
        <dsp:cNvPr id="0" name=""/>
        <dsp:cNvSpPr/>
      </dsp:nvSpPr>
      <dsp:spPr>
        <a:xfrm>
          <a:off x="1620928" y="1342879"/>
          <a:ext cx="323553" cy="1633500"/>
        </a:xfrm>
        <a:prstGeom prst="leftBrace">
          <a:avLst>
            <a:gd name="adj1" fmla="val 35000"/>
            <a:gd name="adj2" fmla="val 50000"/>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FA469A-794E-4A89-B7CD-A39E13588F26}">
      <dsp:nvSpPr>
        <dsp:cNvPr id="0" name=""/>
        <dsp:cNvSpPr/>
      </dsp:nvSpPr>
      <dsp:spPr>
        <a:xfrm>
          <a:off x="2073902" y="1342879"/>
          <a:ext cx="4400322" cy="1633500"/>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p1 =    -0.04032  (-0.07829, -0.002348)</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p2 =       17.73  (10.76, 24.69)</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p3 =       -1234  (-1656, -810.7)</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p4 =   2.729e+04  (1.775e+04, 3.682e+04)</a:t>
          </a:r>
          <a:endParaRPr lang="en-US" sz="1600" kern="1200" dirty="0">
            <a:latin typeface=".VnAvant" panose="020B7200000000000000" pitchFamily="34" charset="0"/>
          </a:endParaRPr>
        </a:p>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p5 =  -1.141e+05  (-1.774e+05, -5.069e+04)</a:t>
          </a:r>
          <a:br>
            <a:rPr lang="en-US" sz="1600" kern="1200" dirty="0">
              <a:latin typeface=".VnAvant" panose="020B7200000000000000" pitchFamily="34" charset="0"/>
            </a:rPr>
          </a:br>
          <a:r>
            <a:rPr lang="en-US" sz="1600" b="0" i="0" kern="1200" dirty="0">
              <a:latin typeface=".VnAvant" panose="020B7200000000000000" pitchFamily="34" charset="0"/>
            </a:rPr>
            <a:t>      </a:t>
          </a:r>
          <a:endParaRPr lang="en-US" sz="1600" kern="1200" dirty="0">
            <a:latin typeface=".VnAvant" panose="020B7200000000000000" pitchFamily="34" charset="0"/>
          </a:endParaRPr>
        </a:p>
      </dsp:txBody>
      <dsp:txXfrm>
        <a:off x="2073902" y="1342879"/>
        <a:ext cx="4400322" cy="1633500"/>
      </dsp:txXfrm>
    </dsp:sp>
    <dsp:sp modelId="{38328187-F74D-4BF9-9984-920C55CA9B31}">
      <dsp:nvSpPr>
        <dsp:cNvPr id="0" name=""/>
        <dsp:cNvSpPr/>
      </dsp:nvSpPr>
      <dsp:spPr>
        <a:xfrm>
          <a:off x="3162" y="3044188"/>
          <a:ext cx="1617765" cy="32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b="1" i="0" kern="1200" dirty="0">
              <a:solidFill>
                <a:schemeClr val="accent6">
                  <a:lumMod val="75000"/>
                </a:schemeClr>
              </a:solidFill>
              <a:latin typeface=".VnAvant" panose="020B7200000000000000" pitchFamily="34" charset="0"/>
            </a:rPr>
            <a:t>R SQUARE</a:t>
          </a:r>
        </a:p>
      </dsp:txBody>
      <dsp:txXfrm>
        <a:off x="3162" y="3044188"/>
        <a:ext cx="1617765" cy="326699"/>
      </dsp:txXfrm>
    </dsp:sp>
    <dsp:sp modelId="{F25869B2-D6BB-4C87-9071-950F973D8CFC}">
      <dsp:nvSpPr>
        <dsp:cNvPr id="0" name=""/>
        <dsp:cNvSpPr/>
      </dsp:nvSpPr>
      <dsp:spPr>
        <a:xfrm>
          <a:off x="1620928" y="3033979"/>
          <a:ext cx="323553" cy="347118"/>
        </a:xfrm>
        <a:prstGeom prst="leftBrace">
          <a:avLst>
            <a:gd name="adj1" fmla="val 35000"/>
            <a:gd name="adj2" fmla="val 50000"/>
          </a:avLst>
        </a:pr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4A071-8DF8-4365-B37B-86899A8C416F}">
      <dsp:nvSpPr>
        <dsp:cNvPr id="0" name=""/>
        <dsp:cNvSpPr/>
      </dsp:nvSpPr>
      <dsp:spPr>
        <a:xfrm>
          <a:off x="2073902" y="3033979"/>
          <a:ext cx="4400322" cy="347118"/>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VnAvant" panose="020B7200000000000000" pitchFamily="34" charset="0"/>
            </a:rPr>
            <a:t>0.994034941333404</a:t>
          </a:r>
          <a:endParaRPr lang="en-US" sz="1600" kern="1200" dirty="0">
            <a:latin typeface=".VnAvant" panose="020B7200000000000000" pitchFamily="34" charset="0"/>
          </a:endParaRPr>
        </a:p>
      </dsp:txBody>
      <dsp:txXfrm>
        <a:off x="2073902" y="3033979"/>
        <a:ext cx="4400322" cy="347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9C5E2-4970-4535-84D3-941E25CA1357}">
      <dsp:nvSpPr>
        <dsp:cNvPr id="0" name=""/>
        <dsp:cNvSpPr/>
      </dsp:nvSpPr>
      <dsp:spPr>
        <a:xfrm>
          <a:off x="889483" y="3821"/>
          <a:ext cx="2013431" cy="150298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dsp:txBody>
      <dsp:txXfrm>
        <a:off x="924700" y="39038"/>
        <a:ext cx="1942997" cy="1467767"/>
      </dsp:txXfrm>
    </dsp:sp>
    <dsp:sp modelId="{D23218CE-1F16-42B7-88A2-A950AD3417A6}">
      <dsp:nvSpPr>
        <dsp:cNvPr id="0" name=""/>
        <dsp:cNvSpPr/>
      </dsp:nvSpPr>
      <dsp:spPr>
        <a:xfrm>
          <a:off x="889483" y="1506805"/>
          <a:ext cx="2013431" cy="646283"/>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GENERAL MODEL</a:t>
          </a:r>
        </a:p>
      </dsp:txBody>
      <dsp:txXfrm>
        <a:off x="889483" y="1506805"/>
        <a:ext cx="1417909" cy="646283"/>
      </dsp:txXfrm>
    </dsp:sp>
    <dsp:sp modelId="{AD007F5E-2E7C-4B25-90D6-3A88CE4F30B1}">
      <dsp:nvSpPr>
        <dsp:cNvPr id="0" name=""/>
        <dsp:cNvSpPr/>
      </dsp:nvSpPr>
      <dsp:spPr>
        <a:xfrm>
          <a:off x="2364350" y="1609461"/>
          <a:ext cx="704701" cy="70470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8971EF-D730-4B5D-A357-F0396374EF81}">
      <dsp:nvSpPr>
        <dsp:cNvPr id="0" name=""/>
        <dsp:cNvSpPr/>
      </dsp:nvSpPr>
      <dsp:spPr>
        <a:xfrm>
          <a:off x="3243636" y="3821"/>
          <a:ext cx="2013431" cy="150298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34290" rIns="11430" bIns="11430"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latin typeface=".VnAvant" panose="020B7200000000000000" pitchFamily="34" charset="0"/>
            </a:rPr>
            <a:t>a1 =  5.23e+04, b1 = 35.41, c1 = 8.362  </a:t>
          </a:r>
          <a:endParaRPr lang="en-US" sz="900" kern="1200" dirty="0">
            <a:latin typeface=".VnAvant" panose="020B7200000000000000" pitchFamily="34" charset="0"/>
          </a:endParaRPr>
        </a:p>
        <a:p>
          <a:pPr marL="57150" lvl="1" indent="-57150" algn="l" defTabSz="400050">
            <a:lnSpc>
              <a:spcPct val="90000"/>
            </a:lnSpc>
            <a:spcBef>
              <a:spcPct val="0"/>
            </a:spcBef>
            <a:spcAft>
              <a:spcPct val="15000"/>
            </a:spcAft>
            <a:buChar char="•"/>
          </a:pPr>
          <a:r>
            <a:rPr lang="en-US" sz="900" b="0" i="0" kern="1200" dirty="0">
              <a:latin typeface=".VnAvant" panose="020B7200000000000000" pitchFamily="34" charset="0"/>
            </a:rPr>
            <a:t>a2 = 3.011e+04, b2 = 49.15), c2 = 5.237</a:t>
          </a:r>
          <a:endParaRPr lang="en-US" sz="900" kern="1200" dirty="0">
            <a:latin typeface=".VnAvant" panose="020B7200000000000000" pitchFamily="34" charset="0"/>
          </a:endParaRPr>
        </a:p>
        <a:p>
          <a:pPr marL="57150" lvl="1" indent="-57150" algn="l" defTabSz="400050">
            <a:lnSpc>
              <a:spcPct val="90000"/>
            </a:lnSpc>
            <a:spcBef>
              <a:spcPct val="0"/>
            </a:spcBef>
            <a:spcAft>
              <a:spcPct val="15000"/>
            </a:spcAft>
            <a:buChar char="•"/>
          </a:pPr>
          <a:r>
            <a:rPr lang="en-US" sz="900" b="0" i="0" kern="1200" dirty="0">
              <a:latin typeface=".VnAvant" panose="020B7200000000000000" pitchFamily="34" charset="0"/>
            </a:rPr>
            <a:t>a3 = -5.167e+06, b3 = 35.4 , c3 = 8.309 </a:t>
          </a:r>
          <a:endParaRPr lang="en-US" sz="900" kern="1200" dirty="0">
            <a:latin typeface=".VnAvant" panose="020B7200000000000000" pitchFamily="34" charset="0"/>
          </a:endParaRPr>
        </a:p>
        <a:p>
          <a:pPr marL="57150" lvl="1" indent="-57150" algn="l" defTabSz="400050">
            <a:lnSpc>
              <a:spcPct val="90000"/>
            </a:lnSpc>
            <a:spcBef>
              <a:spcPct val="0"/>
            </a:spcBef>
            <a:spcAft>
              <a:spcPct val="15000"/>
            </a:spcAft>
            <a:buChar char="•"/>
          </a:pPr>
          <a:r>
            <a:rPr lang="en-US" sz="900" b="0" i="0" kern="1200" dirty="0">
              <a:latin typeface=".VnAvant" panose="020B7200000000000000" pitchFamily="34" charset="0"/>
            </a:rPr>
            <a:t>a4 = 2.626e+06, b4 = 96.67 , c4 = 25.14 </a:t>
          </a:r>
          <a:endParaRPr lang="en-US" sz="900" kern="1200" dirty="0">
            <a:latin typeface=".VnAvant" panose="020B7200000000000000" pitchFamily="34" charset="0"/>
          </a:endParaRPr>
        </a:p>
        <a:p>
          <a:pPr marL="57150" lvl="1" indent="-57150" algn="l" defTabSz="400050">
            <a:lnSpc>
              <a:spcPct val="90000"/>
            </a:lnSpc>
            <a:spcBef>
              <a:spcPct val="0"/>
            </a:spcBef>
            <a:spcAft>
              <a:spcPct val="15000"/>
            </a:spcAft>
            <a:buChar char="•"/>
          </a:pPr>
          <a:r>
            <a:rPr lang="en-US" sz="900" b="0" i="0" kern="1200" dirty="0">
              <a:latin typeface=".VnAvant" panose="020B7200000000000000" pitchFamily="34" charset="0"/>
            </a:rPr>
            <a:t>a5 = 3.706e+04, b5 = 22.25 , c5 = 11.13 </a:t>
          </a:r>
          <a:endParaRPr lang="en-US" sz="900" kern="1200" dirty="0">
            <a:latin typeface=".VnAvant" panose="020B7200000000000000" pitchFamily="34" charset="0"/>
          </a:endParaRPr>
        </a:p>
      </dsp:txBody>
      <dsp:txXfrm>
        <a:off x="3278853" y="39038"/>
        <a:ext cx="1942997" cy="1467767"/>
      </dsp:txXfrm>
    </dsp:sp>
    <dsp:sp modelId="{CB29F0F1-E66B-4540-920C-7B5D1E1EA95B}">
      <dsp:nvSpPr>
        <dsp:cNvPr id="0" name=""/>
        <dsp:cNvSpPr/>
      </dsp:nvSpPr>
      <dsp:spPr>
        <a:xfrm>
          <a:off x="3243636" y="1506805"/>
          <a:ext cx="2013431" cy="646283"/>
        </a:xfrm>
        <a:prstGeom prst="rect">
          <a:avLst/>
        </a:prstGeom>
        <a:solidFill>
          <a:schemeClr val="accent3">
            <a:hueOff val="-716701"/>
            <a:satOff val="590"/>
            <a:lumOff val="-491"/>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COEFFICIENTS</a:t>
          </a:r>
        </a:p>
      </dsp:txBody>
      <dsp:txXfrm>
        <a:off x="3243636" y="1506805"/>
        <a:ext cx="1417909" cy="646283"/>
      </dsp:txXfrm>
    </dsp:sp>
    <dsp:sp modelId="{9ADB0C35-E696-43BA-A7B1-075224C99366}">
      <dsp:nvSpPr>
        <dsp:cNvPr id="0" name=""/>
        <dsp:cNvSpPr/>
      </dsp:nvSpPr>
      <dsp:spPr>
        <a:xfrm>
          <a:off x="4718502" y="1609461"/>
          <a:ext cx="704701" cy="70470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accent3">
              <a:tint val="40000"/>
              <a:alpha val="90000"/>
              <a:hueOff val="-829086"/>
              <a:satOff val="574"/>
              <a:lumOff val="13"/>
              <a:alphaOff val="0"/>
            </a:schemeClr>
          </a:solidFill>
          <a:prstDash val="solid"/>
        </a:ln>
        <a:effectLst/>
      </dsp:spPr>
      <dsp:style>
        <a:lnRef idx="2">
          <a:scrgbClr r="0" g="0" b="0"/>
        </a:lnRef>
        <a:fillRef idx="1">
          <a:scrgbClr r="0" g="0" b="0"/>
        </a:fillRef>
        <a:effectRef idx="0">
          <a:scrgbClr r="0" g="0" b="0"/>
        </a:effectRef>
        <a:fontRef idx="minor"/>
      </dsp:style>
    </dsp:sp>
    <dsp:sp modelId="{9D81C716-99CD-4FB9-9B25-D30145ED2F84}">
      <dsp:nvSpPr>
        <dsp:cNvPr id="0" name=""/>
        <dsp:cNvSpPr/>
      </dsp:nvSpPr>
      <dsp:spPr>
        <a:xfrm>
          <a:off x="2066560" y="2663186"/>
          <a:ext cx="2013431" cy="1502984"/>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latin typeface=".VnAvant" panose="020B7200000000000000" pitchFamily="34" charset="0"/>
          </a:endParaRPr>
        </a:p>
        <a:p>
          <a:pPr marL="114300" lvl="1" indent="-114300" algn="l" defTabSz="666750">
            <a:lnSpc>
              <a:spcPct val="90000"/>
            </a:lnSpc>
            <a:spcBef>
              <a:spcPct val="0"/>
            </a:spcBef>
            <a:spcAft>
              <a:spcPct val="15000"/>
            </a:spcAft>
            <a:buChar char="•"/>
          </a:pPr>
          <a:endParaRPr lang="en-US" sz="1500" kern="1200" dirty="0">
            <a:latin typeface=".VnAvant" panose="020B7200000000000000" pitchFamily="34" charset="0"/>
          </a:endParaRPr>
        </a:p>
        <a:p>
          <a:pPr marL="114300" lvl="1" indent="-114300" algn="l" defTabSz="666750">
            <a:lnSpc>
              <a:spcPct val="90000"/>
            </a:lnSpc>
            <a:spcBef>
              <a:spcPct val="0"/>
            </a:spcBef>
            <a:spcAft>
              <a:spcPct val="15000"/>
            </a:spcAft>
            <a:buChar char="•"/>
          </a:pPr>
          <a:r>
            <a:rPr lang="en-US" sz="1500" b="0" i="0" kern="1200" dirty="0">
              <a:latin typeface=".VnAvant" panose="020B7200000000000000" pitchFamily="34" charset="0"/>
            </a:rPr>
            <a:t>0.999707540909874</a:t>
          </a:r>
          <a:endParaRPr lang="en-US" sz="1500" kern="1200" dirty="0">
            <a:latin typeface=".VnAvant" panose="020B7200000000000000" pitchFamily="34" charset="0"/>
          </a:endParaRPr>
        </a:p>
      </dsp:txBody>
      <dsp:txXfrm>
        <a:off x="2101777" y="2698403"/>
        <a:ext cx="1942997" cy="1467767"/>
      </dsp:txXfrm>
    </dsp:sp>
    <dsp:sp modelId="{FD6B3473-E46E-4E51-90C6-A7D1CB8CC6EE}">
      <dsp:nvSpPr>
        <dsp:cNvPr id="0" name=""/>
        <dsp:cNvSpPr/>
      </dsp:nvSpPr>
      <dsp:spPr>
        <a:xfrm>
          <a:off x="2066560" y="4166171"/>
          <a:ext cx="2013431" cy="646283"/>
        </a:xfrm>
        <a:prstGeom prst="rect">
          <a:avLst/>
        </a:prstGeom>
        <a:solidFill>
          <a:schemeClr val="accent3">
            <a:hueOff val="-1433403"/>
            <a:satOff val="1180"/>
            <a:lumOff val="-981"/>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R SQUARE</a:t>
          </a:r>
        </a:p>
      </dsp:txBody>
      <dsp:txXfrm>
        <a:off x="2066560" y="4166171"/>
        <a:ext cx="1417909" cy="646283"/>
      </dsp:txXfrm>
    </dsp:sp>
    <dsp:sp modelId="{2E075A6F-9428-44A8-9847-9CC1384B35CE}">
      <dsp:nvSpPr>
        <dsp:cNvPr id="0" name=""/>
        <dsp:cNvSpPr/>
      </dsp:nvSpPr>
      <dsp:spPr>
        <a:xfrm>
          <a:off x="3541426" y="4268827"/>
          <a:ext cx="704701" cy="70470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accent3">
              <a:tint val="40000"/>
              <a:alpha val="90000"/>
              <a:hueOff val="-1658172"/>
              <a:satOff val="1149"/>
              <a:lumOff val="2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331D4-32EF-4B2B-9FD8-FAE313B6733A}">
      <dsp:nvSpPr>
        <dsp:cNvPr id="0" name=""/>
        <dsp:cNvSpPr/>
      </dsp:nvSpPr>
      <dsp:spPr>
        <a:xfrm>
          <a:off x="266700" y="982038"/>
          <a:ext cx="825644" cy="8256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B1997-E882-464C-8413-5FF89C44C444}">
      <dsp:nvSpPr>
        <dsp:cNvPr id="0" name=""/>
        <dsp:cNvSpPr/>
      </dsp:nvSpPr>
      <dsp:spPr>
        <a:xfrm>
          <a:off x="442657" y="1157995"/>
          <a:ext cx="473730" cy="473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0A7EC2-0B97-4BA8-A83C-79B0D00F960E}">
      <dsp:nvSpPr>
        <dsp:cNvPr id="0" name=""/>
        <dsp:cNvSpPr/>
      </dsp:nvSpPr>
      <dsp:spPr>
        <a:xfrm>
          <a:off x="2765"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BY LEVERAGING MULTIPLE SOURCES OF DATA SUCH AS AGE, POPULATION CHARACTERISTICS, ETC. ANALYSTS CAN COMBINE THEM ALL TO SEE WHERE THE IMPACT WOULD BE THE HIGHEST </a:t>
          </a:r>
        </a:p>
      </dsp:txBody>
      <dsp:txXfrm>
        <a:off x="2765" y="2064850"/>
        <a:ext cx="1353515" cy="981298"/>
      </dsp:txXfrm>
    </dsp:sp>
    <dsp:sp modelId="{2B929C71-E464-4665-B37D-DCB8F8BE965B}">
      <dsp:nvSpPr>
        <dsp:cNvPr id="0" name=""/>
        <dsp:cNvSpPr/>
      </dsp:nvSpPr>
      <dsp:spPr>
        <a:xfrm>
          <a:off x="1857081" y="982038"/>
          <a:ext cx="825644" cy="8256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B6EF3-ED40-4B27-80BA-FEDEF246D8ED}">
      <dsp:nvSpPr>
        <dsp:cNvPr id="0" name=""/>
        <dsp:cNvSpPr/>
      </dsp:nvSpPr>
      <dsp:spPr>
        <a:xfrm>
          <a:off x="2033038" y="1157995"/>
          <a:ext cx="473730" cy="473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866F6-171E-4F45-A8CF-7838BC599C4C}">
      <dsp:nvSpPr>
        <dsp:cNvPr id="0" name=""/>
        <dsp:cNvSpPr/>
      </dsp:nvSpPr>
      <dsp:spPr>
        <a:xfrm>
          <a:off x="1593145"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FROM THERE, THEY COULD CREATE AN EARLY WARNING SYSTEM THAT UNDERSTANDS TRENDS TODAY AND SUPPORTS FUTURE PLANNING</a:t>
          </a:r>
        </a:p>
      </dsp:txBody>
      <dsp:txXfrm>
        <a:off x="1593145" y="2064850"/>
        <a:ext cx="1353515" cy="981298"/>
      </dsp:txXfrm>
    </dsp:sp>
    <dsp:sp modelId="{7D745E36-80CB-454D-8B1D-DFB33C15A267}">
      <dsp:nvSpPr>
        <dsp:cNvPr id="0" name=""/>
        <dsp:cNvSpPr/>
      </dsp:nvSpPr>
      <dsp:spPr>
        <a:xfrm>
          <a:off x="3447462" y="982038"/>
          <a:ext cx="825644" cy="8256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3D56C-FFB6-4829-9295-612640100AB3}">
      <dsp:nvSpPr>
        <dsp:cNvPr id="0" name=""/>
        <dsp:cNvSpPr/>
      </dsp:nvSpPr>
      <dsp:spPr>
        <a:xfrm>
          <a:off x="3623419" y="1157995"/>
          <a:ext cx="473730" cy="4737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DE0B23-CF73-4E9D-9205-AF668E4C772D}">
      <dsp:nvSpPr>
        <dsp:cNvPr id="0" name=""/>
        <dsp:cNvSpPr/>
      </dsp:nvSpPr>
      <dsp:spPr>
        <a:xfrm>
          <a:off x="3183526"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SEE WHERE HELP IS NEEDED THE MOST BY DETECTING PRESUMPTIVE CASES SOONER, THEREBY PROVIDING TIMELY MEDICAL SUPPORT TO REGIONS IN DIFFICULTY</a:t>
          </a:r>
        </a:p>
      </dsp:txBody>
      <dsp:txXfrm>
        <a:off x="3183526" y="2064850"/>
        <a:ext cx="1353515" cy="981298"/>
      </dsp:txXfrm>
    </dsp:sp>
    <dsp:sp modelId="{D592A925-9830-44ED-903E-AB5DCD7A8410}">
      <dsp:nvSpPr>
        <dsp:cNvPr id="0" name=""/>
        <dsp:cNvSpPr/>
      </dsp:nvSpPr>
      <dsp:spPr>
        <a:xfrm>
          <a:off x="5037843" y="982038"/>
          <a:ext cx="825644" cy="8256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54D36-90E4-4D32-BE19-A96CDC4F13A0}">
      <dsp:nvSpPr>
        <dsp:cNvPr id="0" name=""/>
        <dsp:cNvSpPr/>
      </dsp:nvSpPr>
      <dsp:spPr>
        <a:xfrm>
          <a:off x="5213800" y="1157995"/>
          <a:ext cx="473730" cy="4737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8682AB-214E-410A-8345-277E469EF1CD}">
      <dsp:nvSpPr>
        <dsp:cNvPr id="0" name=""/>
        <dsp:cNvSpPr/>
      </dsp:nvSpPr>
      <dsp:spPr>
        <a:xfrm>
          <a:off x="4773907"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PROVIDE TIMELY INSIGHT TO </a:t>
          </a:r>
          <a:r>
            <a:rPr lang="en-US" sz="1100" kern="1200" dirty="0" err="1"/>
            <a:t>HElP</a:t>
          </a:r>
          <a:r>
            <a:rPr lang="en-US" sz="1100" kern="1200" dirty="0"/>
            <a:t> STAKEHOLDERS MAXIMIZE RESOURCES TO ENSURE AVAILABILITY OF HOSPITAL BEDS, TREATMENT SERVICES, TESTING, STAFF, ETC.</a:t>
          </a:r>
        </a:p>
      </dsp:txBody>
      <dsp:txXfrm>
        <a:off x="4773907" y="2064850"/>
        <a:ext cx="1353515" cy="981298"/>
      </dsp:txXfrm>
    </dsp:sp>
    <dsp:sp modelId="{1F3D323E-6385-45B4-A770-6EEA15309657}">
      <dsp:nvSpPr>
        <dsp:cNvPr id="0" name=""/>
        <dsp:cNvSpPr/>
      </dsp:nvSpPr>
      <dsp:spPr>
        <a:xfrm>
          <a:off x="6628224" y="982038"/>
          <a:ext cx="825644" cy="82564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F27B7-32BA-4280-B958-CDD48F190ADB}">
      <dsp:nvSpPr>
        <dsp:cNvPr id="0" name=""/>
        <dsp:cNvSpPr/>
      </dsp:nvSpPr>
      <dsp:spPr>
        <a:xfrm>
          <a:off x="6804181" y="1157995"/>
          <a:ext cx="473730" cy="4737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70BF26-3B21-4D73-AB31-2ADC5270757D}">
      <dsp:nvSpPr>
        <dsp:cNvPr id="0" name=""/>
        <dsp:cNvSpPr/>
      </dsp:nvSpPr>
      <dsp:spPr>
        <a:xfrm>
          <a:off x="6364288"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Identify THE MOST HEAVILY impacted POPULATIONS, LOCATIONS AND FACILITIES SUCH AS schools, shops, workplaces, etc.</a:t>
          </a:r>
        </a:p>
      </dsp:txBody>
      <dsp:txXfrm>
        <a:off x="6364288" y="2064850"/>
        <a:ext cx="1353515" cy="981298"/>
      </dsp:txXfrm>
    </dsp:sp>
    <dsp:sp modelId="{2FD5516D-F88D-49B3-9EE2-E3F860AE1FC2}">
      <dsp:nvSpPr>
        <dsp:cNvPr id="0" name=""/>
        <dsp:cNvSpPr/>
      </dsp:nvSpPr>
      <dsp:spPr>
        <a:xfrm>
          <a:off x="8218604" y="982038"/>
          <a:ext cx="825644" cy="8256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02BEC-E838-493D-99EA-F69385320B72}">
      <dsp:nvSpPr>
        <dsp:cNvPr id="0" name=""/>
        <dsp:cNvSpPr/>
      </dsp:nvSpPr>
      <dsp:spPr>
        <a:xfrm>
          <a:off x="8394561" y="1157995"/>
          <a:ext cx="473730" cy="4737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90EFA9-6A35-4BC2-8205-15C8A518D418}">
      <dsp:nvSpPr>
        <dsp:cNvPr id="0" name=""/>
        <dsp:cNvSpPr/>
      </dsp:nvSpPr>
      <dsp:spPr>
        <a:xfrm>
          <a:off x="7954669"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Identify Which age groups are easily most vulnerable to the virus</a:t>
          </a:r>
        </a:p>
      </dsp:txBody>
      <dsp:txXfrm>
        <a:off x="7954669" y="2064850"/>
        <a:ext cx="1353515" cy="981298"/>
      </dsp:txXfrm>
    </dsp:sp>
    <dsp:sp modelId="{0641E913-8B5E-4596-AD7E-F58A25A462F7}">
      <dsp:nvSpPr>
        <dsp:cNvPr id="0" name=""/>
        <dsp:cNvSpPr/>
      </dsp:nvSpPr>
      <dsp:spPr>
        <a:xfrm>
          <a:off x="9808985" y="982038"/>
          <a:ext cx="825644" cy="8256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27310-E6C7-4BA7-AED5-BEAC26B89FC5}">
      <dsp:nvSpPr>
        <dsp:cNvPr id="0" name=""/>
        <dsp:cNvSpPr/>
      </dsp:nvSpPr>
      <dsp:spPr>
        <a:xfrm>
          <a:off x="9984942" y="1157995"/>
          <a:ext cx="473730" cy="4737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59D9B6-19CD-4B28-BD28-CCBFC4B47B46}">
      <dsp:nvSpPr>
        <dsp:cNvPr id="0" name=""/>
        <dsp:cNvSpPr/>
      </dsp:nvSpPr>
      <dsp:spPr>
        <a:xfrm>
          <a:off x="9545050" y="2064850"/>
          <a:ext cx="1353515" cy="98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Identify Who would be enable to get medical help when they needed</a:t>
          </a:r>
        </a:p>
      </dsp:txBody>
      <dsp:txXfrm>
        <a:off x="9545050" y="2064850"/>
        <a:ext cx="1353515" cy="9812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4935E-D054-4DF4-B1E0-7822D7CBE69C}">
      <dsp:nvSpPr>
        <dsp:cNvPr id="0" name=""/>
        <dsp:cNvSpPr/>
      </dsp:nvSpPr>
      <dsp:spPr>
        <a:xfrm>
          <a:off x="0" y="59032"/>
          <a:ext cx="7552266" cy="5405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VnAvant" panose="020B7200000000000000" pitchFamily="34" charset="0"/>
            </a:rPr>
            <a:t>Risk-assessment Models</a:t>
          </a:r>
        </a:p>
      </dsp:txBody>
      <dsp:txXfrm>
        <a:off x="26387" y="85419"/>
        <a:ext cx="7499492" cy="487766"/>
      </dsp:txXfrm>
    </dsp:sp>
    <dsp:sp modelId="{9DA657F5-1819-45F3-830D-477D617D12B4}">
      <dsp:nvSpPr>
        <dsp:cNvPr id="0" name=""/>
        <dsp:cNvSpPr/>
      </dsp:nvSpPr>
      <dsp:spPr>
        <a:xfrm>
          <a:off x="0" y="599572"/>
          <a:ext cx="7552266"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78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VnAvant" panose="020B7200000000000000" pitchFamily="34" charset="0"/>
            </a:rPr>
            <a:t>Using various advanced epidemiological modeling technique in order to predict how things are going to look like in the future, especially the dates for peak infection and peak hospital demand</a:t>
          </a:r>
        </a:p>
      </dsp:txBody>
      <dsp:txXfrm>
        <a:off x="0" y="599572"/>
        <a:ext cx="7552266" cy="774180"/>
      </dsp:txXfrm>
    </dsp:sp>
    <dsp:sp modelId="{09E98C07-230F-4E76-B958-A861F0178110}">
      <dsp:nvSpPr>
        <dsp:cNvPr id="0" name=""/>
        <dsp:cNvSpPr/>
      </dsp:nvSpPr>
      <dsp:spPr>
        <a:xfrm>
          <a:off x="0" y="1373752"/>
          <a:ext cx="7552266" cy="540540"/>
        </a:xfrm>
        <a:prstGeom prst="roundRect">
          <a:avLst/>
        </a:prstGeom>
        <a:solidFill>
          <a:schemeClr val="accent3">
            <a:hueOff val="-716701"/>
            <a:satOff val="590"/>
            <a:lumOff val="-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VnAvant" panose="020B7200000000000000" pitchFamily="34" charset="0"/>
            </a:rPr>
            <a:t>Reasonable Allocation of Resources</a:t>
          </a:r>
        </a:p>
      </dsp:txBody>
      <dsp:txXfrm>
        <a:off x="26387" y="1400139"/>
        <a:ext cx="7499492" cy="487766"/>
      </dsp:txXfrm>
    </dsp:sp>
    <dsp:sp modelId="{813D85CB-57F6-41BC-BC8D-5E6649C0F8F8}">
      <dsp:nvSpPr>
        <dsp:cNvPr id="0" name=""/>
        <dsp:cNvSpPr/>
      </dsp:nvSpPr>
      <dsp:spPr>
        <a:xfrm>
          <a:off x="0" y="1914292"/>
          <a:ext cx="7552266"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78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VnAvant" panose="020B7200000000000000" pitchFamily="34" charset="0"/>
            </a:rPr>
            <a:t>Calculating the number of nursing staff, ambulances</a:t>
          </a:r>
          <a:r>
            <a:rPr lang="en-US" sz="1700" kern="1200">
              <a:latin typeface=".VnAvant" panose="020B7200000000000000" pitchFamily="34" charset="0"/>
            </a:rPr>
            <a:t>, oxygen </a:t>
          </a:r>
          <a:r>
            <a:rPr lang="en-US" sz="1700" kern="1200" dirty="0">
              <a:latin typeface=".VnAvant" panose="020B7200000000000000" pitchFamily="34" charset="0"/>
            </a:rPr>
            <a:t>equipment, personal protective equipment, etc. needed in order to remain operational, thereby optimizing equipment and supply inventories</a:t>
          </a:r>
        </a:p>
      </dsp:txBody>
      <dsp:txXfrm>
        <a:off x="0" y="1914292"/>
        <a:ext cx="7552266" cy="1024650"/>
      </dsp:txXfrm>
    </dsp:sp>
    <dsp:sp modelId="{5D85A122-8F13-4692-82C1-344CD1A7A1BC}">
      <dsp:nvSpPr>
        <dsp:cNvPr id="0" name=""/>
        <dsp:cNvSpPr/>
      </dsp:nvSpPr>
      <dsp:spPr>
        <a:xfrm>
          <a:off x="0" y="2938942"/>
          <a:ext cx="7552266" cy="540540"/>
        </a:xfrm>
        <a:prstGeom prst="round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VnAvant" panose="020B7200000000000000" pitchFamily="34" charset="0"/>
            </a:rPr>
            <a:t>Access</a:t>
          </a:r>
          <a:r>
            <a:rPr lang="en-US" sz="2200" kern="1200" baseline="0" dirty="0">
              <a:latin typeface=".VnAvant" panose="020B7200000000000000" pitchFamily="34" charset="0"/>
            </a:rPr>
            <a:t> to Testing and Treatment</a:t>
          </a:r>
          <a:endParaRPr lang="en-US" sz="2200" kern="1200" dirty="0">
            <a:latin typeface=".VnAvant" panose="020B7200000000000000" pitchFamily="34" charset="0"/>
          </a:endParaRPr>
        </a:p>
      </dsp:txBody>
      <dsp:txXfrm>
        <a:off x="26387" y="2965329"/>
        <a:ext cx="7499492" cy="487766"/>
      </dsp:txXfrm>
    </dsp:sp>
    <dsp:sp modelId="{B748F4EF-85EF-444B-9581-409E012D3D7F}">
      <dsp:nvSpPr>
        <dsp:cNvPr id="0" name=""/>
        <dsp:cNvSpPr/>
      </dsp:nvSpPr>
      <dsp:spPr>
        <a:xfrm>
          <a:off x="0" y="3479482"/>
          <a:ext cx="7552266"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78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VnAvant" panose="020B7200000000000000" pitchFamily="34" charset="0"/>
            </a:rPr>
            <a:t>By studying fatality rate, analysts could optimize testing resources needed for the regional community based on available conditions, as well as to ensure healthcare system capacity for at-risk populations</a:t>
          </a:r>
        </a:p>
      </dsp:txBody>
      <dsp:txXfrm>
        <a:off x="0" y="3479482"/>
        <a:ext cx="7552266" cy="10246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295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7667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6888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993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243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11112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71159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20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4080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57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9985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5028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9555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6839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40215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740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02694219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ssandrajohn.com/2016/07/26/first-rules-of-data-analysi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ball-shaped-blur-close-up-focus-346885/"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Economy_of_Vietnam" TargetMode="External"/><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2012books.lardbucket.org/books/regional-geography-of-the-world-globalization-people-and-places/s09-03-brazil.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fricanarguments.org/2018/06/28/radicalisation-paradise-tackling-growing-threat-mauritius/" TargetMode="External"/><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Buddhism_in_Southeast_Asia"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creativecommons.org/licenses/by-sa/3.0/"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pxhere.com/en/photo/67588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voyage.org/wiki/Western_Mongolia" TargetMode="External"/><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pxhere.com/en/photo/119192" TargetMode="Externa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breshot.com/book-pages/"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9.png"/><Relationship Id="rId7" Type="http://schemas.openxmlformats.org/officeDocument/2006/relationships/diagramColors" Target="../diagrams/colors2.xml"/><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3" Type="http://schemas.openxmlformats.org/officeDocument/2006/relationships/hyperlink" Target="https://80000hours.org/career-reviews/data-science/"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ixnio.com/miscellaneous/curve-metal-shape-style-template-texture" TargetMode="External"/><Relationship Id="rId2" Type="http://schemas.openxmlformats.org/officeDocument/2006/relationships/image" Target="../media/image47.jp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30.xml"/><Relationship Id="rId3" Type="http://schemas.openxmlformats.org/officeDocument/2006/relationships/hyperlink" Target="https://pxhere.com/en/photo/930678" TargetMode="External"/><Relationship Id="rId7" Type="http://schemas.openxmlformats.org/officeDocument/2006/relationships/diagramQuickStyle" Target="../diagrams/quickStyle3.xml"/><Relationship Id="rId12" Type="http://schemas.openxmlformats.org/officeDocument/2006/relationships/diagramQuickStyle" Target="../diagrams/quickStyle30.xml"/><Relationship Id="rId2" Type="http://schemas.openxmlformats.org/officeDocument/2006/relationships/image" Target="../media/image49.jp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30.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50.png"/><Relationship Id="rId9" Type="http://schemas.microsoft.com/office/2007/relationships/diagramDrawing" Target="../diagrams/drawing3.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40.xml"/><Relationship Id="rId3" Type="http://schemas.openxmlformats.org/officeDocument/2006/relationships/hyperlink" Target="https://pixabay.com/en/build-play-fun-creative-1159776/" TargetMode="External"/><Relationship Id="rId7" Type="http://schemas.openxmlformats.org/officeDocument/2006/relationships/diagramQuickStyle" Target="../diagrams/quickStyle4.xml"/><Relationship Id="rId12" Type="http://schemas.openxmlformats.org/officeDocument/2006/relationships/diagramQuickStyle" Target="../diagrams/quickStyle40.xml"/><Relationship Id="rId2" Type="http://schemas.openxmlformats.org/officeDocument/2006/relationships/image" Target="../media/image51.jpg"/><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openxmlformats.org/officeDocument/2006/relationships/diagramLayout" Target="../diagrams/layout40.xml"/><Relationship Id="rId5" Type="http://schemas.openxmlformats.org/officeDocument/2006/relationships/diagramData" Target="../diagrams/data5.xml"/><Relationship Id="rId10" Type="http://schemas.openxmlformats.org/officeDocument/2006/relationships/diagramData" Target="../diagrams/data6.xml"/><Relationship Id="rId4" Type="http://schemas.openxmlformats.org/officeDocument/2006/relationships/image" Target="../media/image52.png"/><Relationship Id="rId9" Type="http://schemas.microsoft.com/office/2007/relationships/diagramDrawing" Target="../diagrams/drawing4.xml"/></Relationships>
</file>

<file path=ppt/slides/_rels/slide3.xml.rels><?xml version="1.0" encoding="UTF-8" standalone="yes"?>
<Relationships xmlns="http://schemas.openxmlformats.org/package/2006/relationships"><Relationship Id="rId3" Type="http://schemas.openxmlformats.org/officeDocument/2006/relationships/hyperlink" Target="https://www.cbddoctorsmelbourne.com.au/coronavirus-melbourn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4.png"/><Relationship Id="rId7" Type="http://schemas.openxmlformats.org/officeDocument/2006/relationships/diagramColors" Target="../diagrams/colors5.xml"/><Relationship Id="rId2"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7.xml"/><Relationship Id="rId9"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hyperlink" Target="http://advertsoc.wikidot.com/conclusion" TargetMode="External"/><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xhere.com/en/photo/839873" TargetMode="External"/><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ineshjose.com/blog/how-engaging-in-healthcare-technology-can-improve-your-overall-healthcare/" TargetMode="External"/><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image" Target="../media/image87.gif"/><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gsfc/8246896057/in/set-72157632175125121"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600215"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checklist-check-list-marker-2077019/"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ystems.jhu.edu/"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5" Type="http://schemas.openxmlformats.org/officeDocument/2006/relationships/hyperlink" Target="http://wondergressive.com/sarcasm-font-or-symbol/"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CBCFBB35-D510-47AE-923D-DF69DE428C0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091" t="26057" b="22806"/>
          <a:stretch/>
        </p:blipFill>
        <p:spPr>
          <a:xfrm>
            <a:off x="39289" y="-162531"/>
            <a:ext cx="12191999" cy="6857990"/>
          </a:xfrm>
          <a:prstGeom prst="rect">
            <a:avLst/>
          </a:prstGeom>
        </p:spPr>
      </p:pic>
      <p:sp>
        <p:nvSpPr>
          <p:cNvPr id="32" name="Isosceles Triangle 1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Parallelogram 1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1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1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6F2954-9FC4-4822-AF77-7E5AE449973E}"/>
              </a:ext>
            </a:extLst>
          </p:cNvPr>
          <p:cNvSpPr>
            <a:spLocks noGrp="1"/>
          </p:cNvSpPr>
          <p:nvPr>
            <p:ph type="ctrTitle"/>
          </p:nvPr>
        </p:nvSpPr>
        <p:spPr>
          <a:xfrm>
            <a:off x="4798035" y="404644"/>
            <a:ext cx="4569803" cy="2369131"/>
          </a:xfrm>
        </p:spPr>
        <p:txBody>
          <a:bodyPr>
            <a:normAutofit/>
          </a:bodyPr>
          <a:lstStyle/>
          <a:p>
            <a:r>
              <a:rPr lang="en-US">
                <a:solidFill>
                  <a:srgbClr val="92D050"/>
                </a:solidFill>
              </a:rPr>
              <a:t>DATA ANALYSIS PROJECT</a:t>
            </a:r>
          </a:p>
        </p:txBody>
      </p:sp>
      <p:sp>
        <p:nvSpPr>
          <p:cNvPr id="3" name="Subtitle 2">
            <a:extLst>
              <a:ext uri="{FF2B5EF4-FFF2-40B4-BE49-F238E27FC236}">
                <a16:creationId xmlns:a16="http://schemas.microsoft.com/office/drawing/2014/main" id="{D8F92CDA-0014-4517-9675-02964F83D1C3}"/>
              </a:ext>
            </a:extLst>
          </p:cNvPr>
          <p:cNvSpPr>
            <a:spLocks noGrp="1"/>
          </p:cNvSpPr>
          <p:nvPr>
            <p:ph type="subTitle" idx="1"/>
          </p:nvPr>
        </p:nvSpPr>
        <p:spPr>
          <a:xfrm>
            <a:off x="4758289" y="2865321"/>
            <a:ext cx="4573037" cy="1096899"/>
          </a:xfrm>
        </p:spPr>
        <p:txBody>
          <a:bodyPr>
            <a:normAutofit/>
          </a:bodyPr>
          <a:lstStyle/>
          <a:p>
            <a:r>
              <a:rPr lang="en-US" dirty="0">
                <a:solidFill>
                  <a:schemeClr val="bg1"/>
                </a:solidFill>
              </a:rPr>
              <a:t>By Nam Quoc Pham</a:t>
            </a:r>
          </a:p>
        </p:txBody>
      </p:sp>
      <p:sp>
        <p:nvSpPr>
          <p:cNvPr id="40"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E5F7E69-E03E-422F-8D69-62482EA42F65}"/>
              </a:ext>
            </a:extLst>
          </p:cNvPr>
          <p:cNvSpPr txBox="1"/>
          <p:nvPr/>
        </p:nvSpPr>
        <p:spPr>
          <a:xfrm>
            <a:off x="4134678" y="3407188"/>
            <a:ext cx="5216199" cy="1754326"/>
          </a:xfrm>
          <a:prstGeom prst="rect">
            <a:avLst/>
          </a:prstGeom>
          <a:noFill/>
        </p:spPr>
        <p:txBody>
          <a:bodyPr wrap="square" rtlCol="0">
            <a:spAutoFit/>
          </a:bodyPr>
          <a:lstStyle/>
          <a:p>
            <a:pPr algn="r">
              <a:spcAft>
                <a:spcPts val="600"/>
              </a:spcAft>
            </a:pPr>
            <a:r>
              <a:rPr lang="en-US" sz="3600" dirty="0">
                <a:solidFill>
                  <a:schemeClr val="bg1">
                    <a:lumMod val="75000"/>
                  </a:schemeClr>
                </a:solidFill>
                <a:latin typeface=".VnAvantH" panose="020B7200000000000000" pitchFamily="34" charset="0"/>
              </a:rPr>
              <a:t>USING REGRESSION MODELS TO ANALYZE COVID19 DATA</a:t>
            </a:r>
          </a:p>
        </p:txBody>
      </p:sp>
    </p:spTree>
    <p:extLst>
      <p:ext uri="{BB962C8B-B14F-4D97-AF65-F5344CB8AC3E}">
        <p14:creationId xmlns:p14="http://schemas.microsoft.com/office/powerpoint/2010/main" val="2107307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50"/>
                                        <p:tgtEl>
                                          <p:spTgt spid="3">
                                            <p:txEl>
                                              <p:pRg st="0" end="0"/>
                                            </p:txEl>
                                          </p:spTgt>
                                        </p:tgtEl>
                                      </p:cBhvr>
                                    </p:animEffect>
                                  </p:childTnLst>
                                </p:cTn>
                              </p:par>
                              <p:par>
                                <p:cTn id="11" presetID="42" presetClass="entr" presetSubtype="0" fill="hold" grpId="0" nodeType="withEffect">
                                  <p:stCondLst>
                                    <p:cond delay="2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50"/>
                                        <p:tgtEl>
                                          <p:spTgt spid="4"/>
                                        </p:tgtEl>
                                      </p:cBhvr>
                                    </p:animEffect>
                                    <p:anim calcmode="lin" valueType="num">
                                      <p:cBhvr>
                                        <p:cTn id="14" dur="1250" fill="hold"/>
                                        <p:tgtEl>
                                          <p:spTgt spid="4"/>
                                        </p:tgtEl>
                                        <p:attrNameLst>
                                          <p:attrName>ppt_x</p:attrName>
                                        </p:attrNameLst>
                                      </p:cBhvr>
                                      <p:tavLst>
                                        <p:tav tm="0">
                                          <p:val>
                                            <p:strVal val="#ppt_x"/>
                                          </p:val>
                                        </p:tav>
                                        <p:tav tm="100000">
                                          <p:val>
                                            <p:strVal val="#ppt_x"/>
                                          </p:val>
                                        </p:tav>
                                      </p:tavLst>
                                    </p:anim>
                                    <p:anim calcmode="lin" valueType="num">
                                      <p:cBhvr>
                                        <p:cTn id="15"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ood, white, bed, room&#10;&#10;Description automatically generated">
            <a:extLst>
              <a:ext uri="{FF2B5EF4-FFF2-40B4-BE49-F238E27FC236}">
                <a16:creationId xmlns:a16="http://schemas.microsoft.com/office/drawing/2014/main" id="{2FE19680-6257-40E1-8843-0E6880A33DA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0D8D66B-9327-4BD1-96F8-6A3DB6C63801}"/>
              </a:ext>
            </a:extLst>
          </p:cNvPr>
          <p:cNvSpPr>
            <a:spLocks noGrp="1"/>
          </p:cNvSpPr>
          <p:nvPr>
            <p:ph type="title"/>
          </p:nvPr>
        </p:nvSpPr>
        <p:spPr>
          <a:xfrm>
            <a:off x="677333" y="609600"/>
            <a:ext cx="3851123" cy="1320800"/>
          </a:xfrm>
        </p:spPr>
        <p:txBody>
          <a:bodyPr>
            <a:normAutofit/>
          </a:bodyPr>
          <a:lstStyle/>
          <a:p>
            <a:r>
              <a:rPr lang="en-US" dirty="0"/>
              <a:t>CATEGORICAL ANALYSIS</a:t>
            </a:r>
          </a:p>
        </p:txBody>
      </p:sp>
      <p:cxnSp>
        <p:nvCxnSpPr>
          <p:cNvPr id="49"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6" name="Table 26">
            <a:extLst>
              <a:ext uri="{FF2B5EF4-FFF2-40B4-BE49-F238E27FC236}">
                <a16:creationId xmlns:a16="http://schemas.microsoft.com/office/drawing/2014/main" id="{F52088BC-7D80-46E9-AB99-96590F17F1A1}"/>
              </a:ext>
            </a:extLst>
          </p:cNvPr>
          <p:cNvGraphicFramePr>
            <a:graphicFrameLocks noGrp="1"/>
          </p:cNvGraphicFramePr>
          <p:nvPr>
            <p:ph idx="1"/>
            <p:extLst>
              <p:ext uri="{D42A27DB-BD31-4B8C-83A1-F6EECF244321}">
                <p14:modId xmlns:p14="http://schemas.microsoft.com/office/powerpoint/2010/main" val="522802964"/>
              </p:ext>
            </p:extLst>
          </p:nvPr>
        </p:nvGraphicFramePr>
        <p:xfrm>
          <a:off x="668204" y="2540001"/>
          <a:ext cx="6186762" cy="2817810"/>
        </p:xfrm>
        <a:graphic>
          <a:graphicData uri="http://schemas.openxmlformats.org/drawingml/2006/table">
            <a:tbl>
              <a:tblPr firstRow="1" bandRow="1">
                <a:tableStyleId>{F5AB1C69-6EDB-4FF4-983F-18BD219EF322}</a:tableStyleId>
              </a:tblPr>
              <a:tblGrid>
                <a:gridCol w="1031127">
                  <a:extLst>
                    <a:ext uri="{9D8B030D-6E8A-4147-A177-3AD203B41FA5}">
                      <a16:colId xmlns:a16="http://schemas.microsoft.com/office/drawing/2014/main" val="1830720713"/>
                    </a:ext>
                  </a:extLst>
                </a:gridCol>
                <a:gridCol w="1031127">
                  <a:extLst>
                    <a:ext uri="{9D8B030D-6E8A-4147-A177-3AD203B41FA5}">
                      <a16:colId xmlns:a16="http://schemas.microsoft.com/office/drawing/2014/main" val="2778689761"/>
                    </a:ext>
                  </a:extLst>
                </a:gridCol>
                <a:gridCol w="1031127">
                  <a:extLst>
                    <a:ext uri="{9D8B030D-6E8A-4147-A177-3AD203B41FA5}">
                      <a16:colId xmlns:a16="http://schemas.microsoft.com/office/drawing/2014/main" val="3009267531"/>
                    </a:ext>
                  </a:extLst>
                </a:gridCol>
                <a:gridCol w="1031127">
                  <a:extLst>
                    <a:ext uri="{9D8B030D-6E8A-4147-A177-3AD203B41FA5}">
                      <a16:colId xmlns:a16="http://schemas.microsoft.com/office/drawing/2014/main" val="3824423150"/>
                    </a:ext>
                  </a:extLst>
                </a:gridCol>
                <a:gridCol w="1031127">
                  <a:extLst>
                    <a:ext uri="{9D8B030D-6E8A-4147-A177-3AD203B41FA5}">
                      <a16:colId xmlns:a16="http://schemas.microsoft.com/office/drawing/2014/main" val="2597492482"/>
                    </a:ext>
                  </a:extLst>
                </a:gridCol>
                <a:gridCol w="1031127">
                  <a:extLst>
                    <a:ext uri="{9D8B030D-6E8A-4147-A177-3AD203B41FA5}">
                      <a16:colId xmlns:a16="http://schemas.microsoft.com/office/drawing/2014/main" val="720740876"/>
                    </a:ext>
                  </a:extLst>
                </a:gridCol>
              </a:tblGrid>
              <a:tr h="469635">
                <a:tc>
                  <a:txBody>
                    <a:bodyPr/>
                    <a:lstStyle/>
                    <a:p>
                      <a:r>
                        <a:rPr lang="en-US" sz="1400" dirty="0"/>
                        <a:t>Name</a:t>
                      </a:r>
                    </a:p>
                  </a:txBody>
                  <a:tcPr/>
                </a:tc>
                <a:tc>
                  <a:txBody>
                    <a:bodyPr/>
                    <a:lstStyle/>
                    <a:p>
                      <a:r>
                        <a:rPr lang="en-US" sz="1400" dirty="0"/>
                        <a:t>Type</a:t>
                      </a:r>
                    </a:p>
                  </a:txBody>
                  <a:tcPr/>
                </a:tc>
                <a:tc>
                  <a:txBody>
                    <a:bodyPr/>
                    <a:lstStyle/>
                    <a:p>
                      <a:r>
                        <a:rPr lang="en-US" sz="1400" dirty="0"/>
                        <a:t>Width</a:t>
                      </a:r>
                    </a:p>
                  </a:txBody>
                  <a:tcPr/>
                </a:tc>
                <a:tc>
                  <a:txBody>
                    <a:bodyPr/>
                    <a:lstStyle/>
                    <a:p>
                      <a:r>
                        <a:rPr lang="en-US" sz="1400" dirty="0"/>
                        <a:t>Decimals</a:t>
                      </a:r>
                    </a:p>
                  </a:txBody>
                  <a:tcPr/>
                </a:tc>
                <a:tc>
                  <a:txBody>
                    <a:bodyPr/>
                    <a:lstStyle/>
                    <a:p>
                      <a:r>
                        <a:rPr lang="en-US" sz="1400" dirty="0"/>
                        <a:t>Columns</a:t>
                      </a:r>
                    </a:p>
                  </a:txBody>
                  <a:tcPr/>
                </a:tc>
                <a:tc>
                  <a:txBody>
                    <a:bodyPr/>
                    <a:lstStyle/>
                    <a:p>
                      <a:r>
                        <a:rPr lang="en-US" sz="1400" dirty="0"/>
                        <a:t>Measure</a:t>
                      </a:r>
                    </a:p>
                  </a:txBody>
                  <a:tcPr/>
                </a:tc>
                <a:extLst>
                  <a:ext uri="{0D108BD9-81ED-4DB2-BD59-A6C34878D82A}">
                    <a16:rowId xmlns:a16="http://schemas.microsoft.com/office/drawing/2014/main" val="3151188160"/>
                  </a:ext>
                </a:extLst>
              </a:tr>
              <a:tr h="469635">
                <a:tc>
                  <a:txBody>
                    <a:bodyPr/>
                    <a:lstStyle/>
                    <a:p>
                      <a:r>
                        <a:rPr lang="en-US" sz="1400" dirty="0"/>
                        <a:t>Date</a:t>
                      </a:r>
                    </a:p>
                  </a:txBody>
                  <a:tcPr/>
                </a:tc>
                <a:tc>
                  <a:txBody>
                    <a:bodyPr/>
                    <a:lstStyle/>
                    <a:p>
                      <a:r>
                        <a:rPr lang="en-US" sz="1400" dirty="0"/>
                        <a:t>String</a:t>
                      </a:r>
                    </a:p>
                  </a:txBody>
                  <a:tcPr/>
                </a:tc>
                <a:tc>
                  <a:txBody>
                    <a:bodyPr/>
                    <a:lstStyle/>
                    <a:p>
                      <a:r>
                        <a:rPr lang="en-US" sz="1400" dirty="0"/>
                        <a:t>10</a:t>
                      </a:r>
                    </a:p>
                  </a:txBody>
                  <a:tcPr/>
                </a:tc>
                <a:tc>
                  <a:txBody>
                    <a:bodyPr/>
                    <a:lstStyle/>
                    <a:p>
                      <a:r>
                        <a:rPr lang="en-US" sz="1400" dirty="0"/>
                        <a:t>0</a:t>
                      </a:r>
                    </a:p>
                  </a:txBody>
                  <a:tcPr/>
                </a:tc>
                <a:tc>
                  <a:txBody>
                    <a:bodyPr/>
                    <a:lstStyle/>
                    <a:p>
                      <a:r>
                        <a:rPr lang="en-US" sz="1400" dirty="0"/>
                        <a:t>10</a:t>
                      </a:r>
                    </a:p>
                  </a:txBody>
                  <a:tcPr/>
                </a:tc>
                <a:tc>
                  <a:txBody>
                    <a:bodyPr/>
                    <a:lstStyle/>
                    <a:p>
                      <a:r>
                        <a:rPr lang="en-US" sz="1400" dirty="0"/>
                        <a:t>Nominal</a:t>
                      </a:r>
                    </a:p>
                  </a:txBody>
                  <a:tcPr/>
                </a:tc>
                <a:extLst>
                  <a:ext uri="{0D108BD9-81ED-4DB2-BD59-A6C34878D82A}">
                    <a16:rowId xmlns:a16="http://schemas.microsoft.com/office/drawing/2014/main" val="232807936"/>
                  </a:ext>
                </a:extLst>
              </a:tr>
              <a:tr h="469635">
                <a:tc>
                  <a:txBody>
                    <a:bodyPr/>
                    <a:lstStyle/>
                    <a:p>
                      <a:r>
                        <a:rPr lang="en-US" sz="1400" dirty="0"/>
                        <a:t>Country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String</a:t>
                      </a:r>
                    </a:p>
                  </a:txBody>
                  <a:tcPr/>
                </a:tc>
                <a:tc>
                  <a:txBody>
                    <a:bodyPr/>
                    <a:lstStyle/>
                    <a:p>
                      <a:r>
                        <a:rPr lang="en-US" sz="1400" dirty="0"/>
                        <a:t>13</a:t>
                      </a:r>
                    </a:p>
                  </a:txBody>
                  <a:tcPr/>
                </a:tc>
                <a:tc>
                  <a:txBody>
                    <a:bodyPr/>
                    <a:lstStyle/>
                    <a:p>
                      <a:r>
                        <a:rPr lang="en-US" sz="1400" dirty="0"/>
                        <a:t>0</a:t>
                      </a:r>
                    </a:p>
                  </a:txBody>
                  <a:tcPr/>
                </a:tc>
                <a:tc>
                  <a:txBody>
                    <a:bodyPr/>
                    <a:lstStyle/>
                    <a:p>
                      <a:r>
                        <a:rPr lang="en-US" sz="1400" dirty="0"/>
                        <a:t>13</a:t>
                      </a:r>
                    </a:p>
                  </a:txBody>
                  <a:tcPr/>
                </a:tc>
                <a:tc>
                  <a:txBody>
                    <a:bodyPr/>
                    <a:lstStyle/>
                    <a:p>
                      <a:r>
                        <a:rPr lang="en-US" sz="1400" dirty="0"/>
                        <a:t>Nominal</a:t>
                      </a:r>
                    </a:p>
                  </a:txBody>
                  <a:tcPr/>
                </a:tc>
                <a:extLst>
                  <a:ext uri="{0D108BD9-81ED-4DB2-BD59-A6C34878D82A}">
                    <a16:rowId xmlns:a16="http://schemas.microsoft.com/office/drawing/2014/main" val="2522223278"/>
                  </a:ext>
                </a:extLst>
              </a:tr>
              <a:tr h="469635">
                <a:tc>
                  <a:txBody>
                    <a:bodyPr/>
                    <a:lstStyle/>
                    <a:p>
                      <a:r>
                        <a:rPr lang="en-US" sz="1400" dirty="0"/>
                        <a:t>Confirmed</a:t>
                      </a:r>
                    </a:p>
                  </a:txBody>
                  <a:tcPr/>
                </a:tc>
                <a:tc>
                  <a:txBody>
                    <a:bodyPr/>
                    <a:lstStyle/>
                    <a:p>
                      <a:r>
                        <a:rPr lang="en-US" sz="1400" dirty="0"/>
                        <a:t>Numeric</a:t>
                      </a:r>
                    </a:p>
                  </a:txBody>
                  <a:tcPr/>
                </a:tc>
                <a:tc>
                  <a:txBody>
                    <a:bodyPr/>
                    <a:lstStyle/>
                    <a:p>
                      <a:r>
                        <a:rPr lang="en-US" sz="1400" dirty="0"/>
                        <a:t>13</a:t>
                      </a:r>
                    </a:p>
                  </a:txBody>
                  <a:tcPr/>
                </a:tc>
                <a:tc>
                  <a:txBody>
                    <a:bodyPr/>
                    <a:lstStyle/>
                    <a:p>
                      <a:r>
                        <a:rPr lang="en-US" sz="1400" dirty="0"/>
                        <a:t>0</a:t>
                      </a:r>
                    </a:p>
                  </a:txBody>
                  <a:tcPr/>
                </a:tc>
                <a:tc>
                  <a:txBody>
                    <a:bodyPr/>
                    <a:lstStyle/>
                    <a:p>
                      <a:r>
                        <a:rPr lang="en-US" sz="1400" dirty="0"/>
                        <a:t>13</a:t>
                      </a:r>
                    </a:p>
                  </a:txBody>
                  <a:tcPr/>
                </a:tc>
                <a:tc>
                  <a:txBody>
                    <a:bodyPr/>
                    <a:lstStyle/>
                    <a:p>
                      <a:r>
                        <a:rPr lang="en-US" sz="1400" dirty="0"/>
                        <a:t>Scale</a:t>
                      </a:r>
                    </a:p>
                  </a:txBody>
                  <a:tcPr/>
                </a:tc>
                <a:extLst>
                  <a:ext uri="{0D108BD9-81ED-4DB2-BD59-A6C34878D82A}">
                    <a16:rowId xmlns:a16="http://schemas.microsoft.com/office/drawing/2014/main" val="3472714304"/>
                  </a:ext>
                </a:extLst>
              </a:tr>
              <a:tr h="469635">
                <a:tc>
                  <a:txBody>
                    <a:bodyPr/>
                    <a:lstStyle/>
                    <a:p>
                      <a:r>
                        <a:rPr lang="en-US" sz="1400" dirty="0"/>
                        <a:t>Recovered</a:t>
                      </a:r>
                    </a:p>
                  </a:txBody>
                  <a:tcPr/>
                </a:tc>
                <a:tc>
                  <a:txBody>
                    <a:bodyPr/>
                    <a:lstStyle/>
                    <a:p>
                      <a:r>
                        <a:rPr lang="en-US" sz="1400" dirty="0"/>
                        <a:t>Numeric</a:t>
                      </a:r>
                    </a:p>
                  </a:txBody>
                  <a:tcPr/>
                </a:tc>
                <a:tc>
                  <a:txBody>
                    <a:bodyPr/>
                    <a:lstStyle/>
                    <a:p>
                      <a:r>
                        <a:rPr lang="en-US" sz="1400" dirty="0"/>
                        <a:t>11</a:t>
                      </a:r>
                    </a:p>
                  </a:txBody>
                  <a:tcPr/>
                </a:tc>
                <a:tc>
                  <a:txBody>
                    <a:bodyPr/>
                    <a:lstStyle/>
                    <a:p>
                      <a:r>
                        <a:rPr lang="en-US" sz="1400" dirty="0"/>
                        <a:t>0</a:t>
                      </a:r>
                    </a:p>
                  </a:txBody>
                  <a:tcPr/>
                </a:tc>
                <a:tc>
                  <a:txBody>
                    <a:bodyPr/>
                    <a:lstStyle/>
                    <a:p>
                      <a:r>
                        <a:rPr lang="en-US" sz="1400" dirty="0"/>
                        <a:t>11</a:t>
                      </a:r>
                    </a:p>
                  </a:txBody>
                  <a:tcPr/>
                </a:tc>
                <a:tc>
                  <a:txBody>
                    <a:bodyPr/>
                    <a:lstStyle/>
                    <a:p>
                      <a:r>
                        <a:rPr lang="en-US" sz="1400" dirty="0"/>
                        <a:t>Scale</a:t>
                      </a:r>
                    </a:p>
                  </a:txBody>
                  <a:tcPr/>
                </a:tc>
                <a:extLst>
                  <a:ext uri="{0D108BD9-81ED-4DB2-BD59-A6C34878D82A}">
                    <a16:rowId xmlns:a16="http://schemas.microsoft.com/office/drawing/2014/main" val="2511782160"/>
                  </a:ext>
                </a:extLst>
              </a:tr>
              <a:tr h="469635">
                <a:tc>
                  <a:txBody>
                    <a:bodyPr/>
                    <a:lstStyle/>
                    <a:p>
                      <a:r>
                        <a:rPr lang="en-US" sz="1400" dirty="0"/>
                        <a:t>Deaths</a:t>
                      </a:r>
                    </a:p>
                  </a:txBody>
                  <a:tcPr/>
                </a:tc>
                <a:tc>
                  <a:txBody>
                    <a:bodyPr/>
                    <a:lstStyle/>
                    <a:p>
                      <a:r>
                        <a:rPr lang="en-US" sz="1400" dirty="0"/>
                        <a:t>Numeric</a:t>
                      </a:r>
                    </a:p>
                  </a:txBody>
                  <a:tcPr/>
                </a:tc>
                <a:tc>
                  <a:txBody>
                    <a:bodyPr/>
                    <a:lstStyle/>
                    <a:p>
                      <a:r>
                        <a:rPr lang="en-US" sz="1400" dirty="0"/>
                        <a:t>5</a:t>
                      </a:r>
                    </a:p>
                  </a:txBody>
                  <a:tcPr/>
                </a:tc>
                <a:tc>
                  <a:txBody>
                    <a:bodyPr/>
                    <a:lstStyle/>
                    <a:p>
                      <a:r>
                        <a:rPr lang="en-US" sz="1400" dirty="0"/>
                        <a:t>0</a:t>
                      </a:r>
                    </a:p>
                  </a:txBody>
                  <a:tcPr/>
                </a:tc>
                <a:tc>
                  <a:txBody>
                    <a:bodyPr/>
                    <a:lstStyle/>
                    <a:p>
                      <a:r>
                        <a:rPr lang="en-US" sz="1400" dirty="0"/>
                        <a:t>8</a:t>
                      </a:r>
                    </a:p>
                  </a:txBody>
                  <a:tcPr/>
                </a:tc>
                <a:tc>
                  <a:txBody>
                    <a:bodyPr/>
                    <a:lstStyle/>
                    <a:p>
                      <a:r>
                        <a:rPr lang="en-US" sz="1400" dirty="0"/>
                        <a:t>Scale</a:t>
                      </a:r>
                    </a:p>
                  </a:txBody>
                  <a:tcPr/>
                </a:tc>
                <a:extLst>
                  <a:ext uri="{0D108BD9-81ED-4DB2-BD59-A6C34878D82A}">
                    <a16:rowId xmlns:a16="http://schemas.microsoft.com/office/drawing/2014/main" val="1801000932"/>
                  </a:ext>
                </a:extLst>
              </a:tr>
            </a:tbl>
          </a:graphicData>
        </a:graphic>
      </p:graphicFrame>
    </p:spTree>
    <p:extLst>
      <p:ext uri="{BB962C8B-B14F-4D97-AF65-F5344CB8AC3E}">
        <p14:creationId xmlns:p14="http://schemas.microsoft.com/office/powerpoint/2010/main" val="286720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4" name="Picture 4" descr="The inside of a building&#10;&#10;Description automatically generated">
            <a:extLst>
              <a:ext uri="{FF2B5EF4-FFF2-40B4-BE49-F238E27FC236}">
                <a16:creationId xmlns:a16="http://schemas.microsoft.com/office/drawing/2014/main" id="{64678B35-2F5E-40F1-8137-2759542B9F71}"/>
              </a:ext>
            </a:extLst>
          </p:cNvPr>
          <p:cNvPicPr>
            <a:picLocks noGrp="1" noChangeAspect="1"/>
          </p:cNvPicPr>
          <p:nvPr>
            <p:ph idx="1"/>
          </p:nvPr>
        </p:nvPicPr>
        <p:blipFill rotWithShape="1">
          <a:blip r:embed="rId2"/>
          <a:srcRect l="9091" t="16198" b="15621"/>
          <a:stretch/>
        </p:blipFill>
        <p:spPr>
          <a:xfrm>
            <a:off x="1" y="10"/>
            <a:ext cx="12191999" cy="6857990"/>
          </a:xfrm>
          <a:prstGeom prst="rect">
            <a:avLst/>
          </a:prstGeom>
        </p:spPr>
      </p:pic>
      <p:sp>
        <p:nvSpPr>
          <p:cNvPr id="32" name="Isosceles Triangle 31">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Parallelogram 33">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537278-0EA3-4639-94B1-300A18D0AAC3}"/>
              </a:ext>
            </a:extLst>
          </p:cNvPr>
          <p:cNvSpPr>
            <a:spLocks noGrp="1"/>
          </p:cNvSpPr>
          <p:nvPr>
            <p:ph type="title"/>
          </p:nvPr>
        </p:nvSpPr>
        <p:spPr>
          <a:xfrm>
            <a:off x="4989199" y="524209"/>
            <a:ext cx="4459984" cy="999796"/>
          </a:xfrm>
        </p:spPr>
        <p:txBody>
          <a:bodyPr vert="horz" lIns="91440" tIns="45720" rIns="91440" bIns="45720" rtlCol="0" anchor="b">
            <a:noAutofit/>
          </a:bodyPr>
          <a:lstStyle/>
          <a:p>
            <a:r>
              <a:rPr lang="en-US" sz="4000" dirty="0"/>
              <a:t>VARIABLES COMPARISON</a:t>
            </a:r>
          </a:p>
        </p:txBody>
      </p:sp>
      <p:sp>
        <p:nvSpPr>
          <p:cNvPr id="46"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A78610D0-E4CB-4014-934E-0514B84E375E}"/>
              </a:ext>
            </a:extLst>
          </p:cNvPr>
          <p:cNvPicPr>
            <a:picLocks noChangeAspect="1"/>
          </p:cNvPicPr>
          <p:nvPr/>
        </p:nvPicPr>
        <p:blipFill>
          <a:blip r:embed="rId3"/>
          <a:stretch>
            <a:fillRect/>
          </a:stretch>
        </p:blipFill>
        <p:spPr>
          <a:xfrm>
            <a:off x="4882873" y="2003448"/>
            <a:ext cx="5891286" cy="3355929"/>
          </a:xfrm>
          <a:prstGeom prst="rect">
            <a:avLst/>
          </a:prstGeom>
        </p:spPr>
      </p:pic>
      <p:pic>
        <p:nvPicPr>
          <p:cNvPr id="7" name="Picture 6">
            <a:extLst>
              <a:ext uri="{FF2B5EF4-FFF2-40B4-BE49-F238E27FC236}">
                <a16:creationId xmlns:a16="http://schemas.microsoft.com/office/drawing/2014/main" id="{56EB8482-A773-4018-9672-789A42304533}"/>
              </a:ext>
            </a:extLst>
          </p:cNvPr>
          <p:cNvPicPr>
            <a:picLocks noChangeAspect="1"/>
          </p:cNvPicPr>
          <p:nvPr/>
        </p:nvPicPr>
        <p:blipFill>
          <a:blip r:embed="rId4"/>
          <a:stretch>
            <a:fillRect/>
          </a:stretch>
        </p:blipFill>
        <p:spPr>
          <a:xfrm>
            <a:off x="5059263" y="1732581"/>
            <a:ext cx="3352800" cy="2114550"/>
          </a:xfrm>
          <a:prstGeom prst="rect">
            <a:avLst/>
          </a:prstGeom>
        </p:spPr>
      </p:pic>
      <p:pic>
        <p:nvPicPr>
          <p:cNvPr id="8" name="Picture 7">
            <a:extLst>
              <a:ext uri="{FF2B5EF4-FFF2-40B4-BE49-F238E27FC236}">
                <a16:creationId xmlns:a16="http://schemas.microsoft.com/office/drawing/2014/main" id="{EE802C7B-C240-4BB7-AF71-3094D8A3A7F2}"/>
              </a:ext>
            </a:extLst>
          </p:cNvPr>
          <p:cNvPicPr>
            <a:picLocks noChangeAspect="1"/>
          </p:cNvPicPr>
          <p:nvPr/>
        </p:nvPicPr>
        <p:blipFill>
          <a:blip r:embed="rId5"/>
          <a:stretch>
            <a:fillRect/>
          </a:stretch>
        </p:blipFill>
        <p:spPr>
          <a:xfrm>
            <a:off x="5040213" y="4061953"/>
            <a:ext cx="3371850" cy="2133600"/>
          </a:xfrm>
          <a:prstGeom prst="rect">
            <a:avLst/>
          </a:prstGeom>
        </p:spPr>
      </p:pic>
    </p:spTree>
    <p:extLst>
      <p:ext uri="{BB962C8B-B14F-4D97-AF65-F5344CB8AC3E}">
        <p14:creationId xmlns:p14="http://schemas.microsoft.com/office/powerpoint/2010/main" val="1515482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7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picture containing umbrella&#10;&#10;Description automatically generated">
            <a:extLst>
              <a:ext uri="{FF2B5EF4-FFF2-40B4-BE49-F238E27FC236}">
                <a16:creationId xmlns:a16="http://schemas.microsoft.com/office/drawing/2014/main" id="{315FB115-F5A0-48A1-84F7-4E1493F96CBB}"/>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398" r="33967" b="90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2716967-57E4-42AD-925F-53C544098178}"/>
              </a:ext>
            </a:extLst>
          </p:cNvPr>
          <p:cNvSpPr>
            <a:spLocks noGrp="1"/>
          </p:cNvSpPr>
          <p:nvPr>
            <p:ph type="title"/>
          </p:nvPr>
        </p:nvSpPr>
        <p:spPr>
          <a:xfrm>
            <a:off x="740658" y="2405320"/>
            <a:ext cx="4088190" cy="2369093"/>
          </a:xfrm>
        </p:spPr>
        <p:txBody>
          <a:bodyPr vert="horz" lIns="91440" tIns="45720" rIns="91440" bIns="45720" rtlCol="0" anchor="b">
            <a:normAutofit/>
          </a:bodyPr>
          <a:lstStyle/>
          <a:p>
            <a:pPr algn="r"/>
            <a:r>
              <a:rPr lang="en-US" sz="4800" dirty="0"/>
              <a:t>GENERATING CHARTS BY GEOGRAPHY</a:t>
            </a:r>
          </a:p>
        </p:txBody>
      </p:sp>
      <p:cxnSp>
        <p:nvCxnSpPr>
          <p:cNvPr id="63" name="Straight Connector 6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850420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1" name="Group 22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2" name="Straight Connector 22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6" name="Isosceles Triangle 22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0" name="Isosceles Triangle 22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1" name="Isosceles Triangle 23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4">
            <a:extLst>
              <a:ext uri="{FF2B5EF4-FFF2-40B4-BE49-F238E27FC236}">
                <a16:creationId xmlns:a16="http://schemas.microsoft.com/office/drawing/2014/main" id="{B7BCA8C7-1893-40CC-8CD3-CA90573E38B6}"/>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9091" t="9091"/>
          <a:stretch/>
        </p:blipFill>
        <p:spPr>
          <a:xfrm>
            <a:off x="1" y="10"/>
            <a:ext cx="12191999" cy="6857990"/>
          </a:xfrm>
          <a:prstGeom prst="rect">
            <a:avLst/>
          </a:prstGeom>
        </p:spPr>
      </p:pic>
      <p:sp>
        <p:nvSpPr>
          <p:cNvPr id="233" name="Isosceles Triangle 23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5" name="Parallelogram 23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1"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5" name="Isosceles Triangle 24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0B1651-2A8C-42D6-B0A7-6F2B288E1399}"/>
              </a:ext>
            </a:extLst>
          </p:cNvPr>
          <p:cNvSpPr>
            <a:spLocks noGrp="1"/>
          </p:cNvSpPr>
          <p:nvPr>
            <p:ph type="title"/>
          </p:nvPr>
        </p:nvSpPr>
        <p:spPr>
          <a:xfrm>
            <a:off x="4765331" y="477561"/>
            <a:ext cx="5319872" cy="1036400"/>
          </a:xfrm>
        </p:spPr>
        <p:txBody>
          <a:bodyPr vert="horz" lIns="91440" tIns="45720" rIns="91440" bIns="45720" rtlCol="0" anchor="b">
            <a:noAutofit/>
          </a:bodyPr>
          <a:lstStyle/>
          <a:p>
            <a:pPr>
              <a:lnSpc>
                <a:spcPct val="90000"/>
              </a:lnSpc>
            </a:pPr>
            <a:r>
              <a:rPr lang="en-US" sz="4000" dirty="0"/>
              <a:t>ANALYZING DATA BY VIETNAM</a:t>
            </a:r>
          </a:p>
        </p:txBody>
      </p:sp>
      <p:sp>
        <p:nvSpPr>
          <p:cNvPr id="247"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3" name="Isosceles Triangle 25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EBE9879F-EBCC-42DB-934F-5D56977F90B5}"/>
              </a:ext>
            </a:extLst>
          </p:cNvPr>
          <p:cNvPicPr>
            <a:picLocks noChangeAspect="1"/>
          </p:cNvPicPr>
          <p:nvPr/>
        </p:nvPicPr>
        <p:blipFill>
          <a:blip r:embed="rId4"/>
          <a:stretch>
            <a:fillRect/>
          </a:stretch>
        </p:blipFill>
        <p:spPr>
          <a:xfrm>
            <a:off x="4765331" y="1755267"/>
            <a:ext cx="5938830" cy="462517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FA584ED-6CF4-4330-AD0A-8A83176492B3}"/>
              </a:ext>
            </a:extLst>
          </p:cNvPr>
          <p:cNvPicPr>
            <a:picLocks noChangeAspect="1"/>
          </p:cNvPicPr>
          <p:nvPr/>
        </p:nvPicPr>
        <p:blipFill>
          <a:blip r:embed="rId5"/>
          <a:stretch>
            <a:fillRect/>
          </a:stretch>
        </p:blipFill>
        <p:spPr>
          <a:xfrm>
            <a:off x="4676316" y="1753087"/>
            <a:ext cx="6016409" cy="4625172"/>
          </a:xfrm>
          <a:prstGeom prst="rect">
            <a:avLst/>
          </a:prstGeom>
        </p:spPr>
      </p:pic>
    </p:spTree>
    <p:extLst>
      <p:ext uri="{BB962C8B-B14F-4D97-AF65-F5344CB8AC3E}">
        <p14:creationId xmlns:p14="http://schemas.microsoft.com/office/powerpoint/2010/main" val="2544091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025F-6357-4B13-938A-96E275E44EEC}"/>
              </a:ext>
            </a:extLst>
          </p:cNvPr>
          <p:cNvSpPr>
            <a:spLocks noGrp="1"/>
          </p:cNvSpPr>
          <p:nvPr>
            <p:ph type="title"/>
          </p:nvPr>
        </p:nvSpPr>
        <p:spPr>
          <a:xfrm>
            <a:off x="5536734" y="609600"/>
            <a:ext cx="3737268" cy="1320800"/>
          </a:xfrm>
        </p:spPr>
        <p:txBody>
          <a:bodyPr>
            <a:normAutofit/>
          </a:bodyPr>
          <a:lstStyle/>
          <a:p>
            <a:r>
              <a:rPr lang="en-US" dirty="0"/>
              <a:t>ANALYZING DATA BY BRAZIL</a:t>
            </a:r>
          </a:p>
        </p:txBody>
      </p:sp>
      <p:pic>
        <p:nvPicPr>
          <p:cNvPr id="4" name="Content Placeholder 3" descr="A screenshot of a cell phone&#10;&#10;Description automatically generated">
            <a:extLst>
              <a:ext uri="{FF2B5EF4-FFF2-40B4-BE49-F238E27FC236}">
                <a16:creationId xmlns:a16="http://schemas.microsoft.com/office/drawing/2014/main" id="{B3F59D26-3CB4-4F5F-A9A9-62A57EDF19FB}"/>
              </a:ext>
            </a:extLst>
          </p:cNvPr>
          <p:cNvPicPr>
            <a:picLocks noGrp="1" noChangeAspect="1"/>
          </p:cNvPicPr>
          <p:nvPr>
            <p:ph idx="1"/>
          </p:nvPr>
        </p:nvPicPr>
        <p:blipFill>
          <a:blip r:embed="rId2"/>
          <a:stretch>
            <a:fillRect/>
          </a:stretch>
        </p:blipFill>
        <p:spPr>
          <a:xfrm>
            <a:off x="5536734" y="2330174"/>
            <a:ext cx="4593044" cy="3570790"/>
          </a:xfrm>
        </p:spPr>
      </p:pic>
      <p:pic>
        <p:nvPicPr>
          <p:cNvPr id="30" name="Picture 29">
            <a:extLst>
              <a:ext uri="{FF2B5EF4-FFF2-40B4-BE49-F238E27FC236}">
                <a16:creationId xmlns:a16="http://schemas.microsoft.com/office/drawing/2014/main" id="{2778F94C-97E7-49C0-A817-46555EF2CCF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5817" r="2187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1" name="Isosceles Triangle 9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screenshot of a cell phone&#10;&#10;Description automatically generated">
            <a:extLst>
              <a:ext uri="{FF2B5EF4-FFF2-40B4-BE49-F238E27FC236}">
                <a16:creationId xmlns:a16="http://schemas.microsoft.com/office/drawing/2014/main" id="{14F52C62-77DC-4ACD-91A7-45298EBE748B}"/>
              </a:ext>
            </a:extLst>
          </p:cNvPr>
          <p:cNvPicPr>
            <a:picLocks noChangeAspect="1"/>
          </p:cNvPicPr>
          <p:nvPr/>
        </p:nvPicPr>
        <p:blipFill>
          <a:blip r:embed="rId5"/>
          <a:stretch>
            <a:fillRect/>
          </a:stretch>
        </p:blipFill>
        <p:spPr>
          <a:xfrm>
            <a:off x="5536735" y="2328596"/>
            <a:ext cx="4593044" cy="3572368"/>
          </a:xfrm>
          <a:prstGeom prst="rect">
            <a:avLst/>
          </a:prstGeom>
        </p:spPr>
      </p:pic>
    </p:spTree>
    <p:extLst>
      <p:ext uri="{BB962C8B-B14F-4D97-AF65-F5344CB8AC3E}">
        <p14:creationId xmlns:p14="http://schemas.microsoft.com/office/powerpoint/2010/main" val="12327867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descr="A group of people walking down a street next to a colorful umbrella&#10;&#10;Description automatically generated">
            <a:extLst>
              <a:ext uri="{FF2B5EF4-FFF2-40B4-BE49-F238E27FC236}">
                <a16:creationId xmlns:a16="http://schemas.microsoft.com/office/drawing/2014/main" id="{7CD93729-92D2-4603-BB00-D828C926FA69}"/>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6736" b="8551"/>
          <a:stretch/>
        </p:blipFill>
        <p:spPr>
          <a:xfrm>
            <a:off x="20" y="-1"/>
            <a:ext cx="12188804" cy="6866465"/>
          </a:xfrm>
          <a:prstGeom prst="rect">
            <a:avLst/>
          </a:prstGeom>
        </p:spPr>
      </p:pic>
      <p:sp>
        <p:nvSpPr>
          <p:cNvPr id="2" name="Title 1">
            <a:extLst>
              <a:ext uri="{FF2B5EF4-FFF2-40B4-BE49-F238E27FC236}">
                <a16:creationId xmlns:a16="http://schemas.microsoft.com/office/drawing/2014/main" id="{B5660879-0885-4029-B5DE-7B497674CB33}"/>
              </a:ext>
            </a:extLst>
          </p:cNvPr>
          <p:cNvSpPr>
            <a:spLocks noGrp="1"/>
          </p:cNvSpPr>
          <p:nvPr>
            <p:ph type="title"/>
          </p:nvPr>
        </p:nvSpPr>
        <p:spPr>
          <a:xfrm>
            <a:off x="677334" y="4765972"/>
            <a:ext cx="8596668" cy="1320800"/>
          </a:xfrm>
        </p:spPr>
        <p:txBody>
          <a:bodyPr anchor="ctr">
            <a:normAutofit/>
          </a:bodyPr>
          <a:lstStyle/>
          <a:p>
            <a:r>
              <a:rPr lang="en-US" sz="4400">
                <a:solidFill>
                  <a:schemeClr val="tx1"/>
                </a:solidFill>
              </a:rPr>
              <a:t>ANALYZING DATA BY MAURITIUS</a:t>
            </a:r>
          </a:p>
        </p:txBody>
      </p:sp>
      <p:pic>
        <p:nvPicPr>
          <p:cNvPr id="8" name="Content Placeholder 7" descr="A screenshot of a cell phone&#10;&#10;Description automatically generated">
            <a:extLst>
              <a:ext uri="{FF2B5EF4-FFF2-40B4-BE49-F238E27FC236}">
                <a16:creationId xmlns:a16="http://schemas.microsoft.com/office/drawing/2014/main" id="{D54EC7C7-E24E-41A5-907D-0A021FADF463}"/>
              </a:ext>
            </a:extLst>
          </p:cNvPr>
          <p:cNvPicPr>
            <a:picLocks noGrp="1" noChangeAspect="1"/>
          </p:cNvPicPr>
          <p:nvPr>
            <p:ph idx="1"/>
          </p:nvPr>
        </p:nvPicPr>
        <p:blipFill>
          <a:blip r:embed="rId4"/>
          <a:stretch>
            <a:fillRect/>
          </a:stretch>
        </p:blipFill>
        <p:spPr>
          <a:xfrm>
            <a:off x="4975668" y="1480374"/>
            <a:ext cx="4267931" cy="3284537"/>
          </a:xfrm>
        </p:spPr>
      </p:pic>
      <p:pic>
        <p:nvPicPr>
          <p:cNvPr id="6" name="Content Placeholder 5" descr="A screenshot of a cell phone&#10;&#10;Description automatically generated">
            <a:extLst>
              <a:ext uri="{FF2B5EF4-FFF2-40B4-BE49-F238E27FC236}">
                <a16:creationId xmlns:a16="http://schemas.microsoft.com/office/drawing/2014/main" id="{C1F1D516-1F13-489A-91D6-7F4FF18E17E2}"/>
              </a:ext>
            </a:extLst>
          </p:cNvPr>
          <p:cNvPicPr>
            <a:picLocks noChangeAspect="1"/>
          </p:cNvPicPr>
          <p:nvPr/>
        </p:nvPicPr>
        <p:blipFill rotWithShape="1">
          <a:blip r:embed="rId5"/>
          <a:srcRect r="5185"/>
          <a:stretch/>
        </p:blipFill>
        <p:spPr>
          <a:xfrm>
            <a:off x="674158" y="1480374"/>
            <a:ext cx="4010830" cy="3285067"/>
          </a:xfrm>
          <a:prstGeom prst="rect">
            <a:avLst/>
          </a:prstGeom>
        </p:spPr>
      </p:pic>
    </p:spTree>
    <p:extLst>
      <p:ext uri="{BB962C8B-B14F-4D97-AF65-F5344CB8AC3E}">
        <p14:creationId xmlns:p14="http://schemas.microsoft.com/office/powerpoint/2010/main" val="157571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3B5FE54-4327-412B-B195-CE30CD0D4428}"/>
              </a:ext>
            </a:extLst>
          </p:cNvPr>
          <p:cNvPicPr>
            <a:picLocks noChangeAspect="1"/>
          </p:cNvPicPr>
          <p:nvPr/>
        </p:nvPicPr>
        <p:blipFill rotWithShape="1">
          <a:blip r:embed="rId2">
            <a:duotone>
              <a:prstClr val="black"/>
              <a:schemeClr val="tx2">
                <a:tint val="45000"/>
                <a:satMod val="400000"/>
              </a:schemeClr>
            </a:duotone>
            <a:alphaModFix amt="40000"/>
            <a:extLst>
              <a:ext uri="{837473B0-CC2E-450A-ABE3-18F120FF3D39}">
                <a1611:picAttrSrcUrl xmlns:a1611="http://schemas.microsoft.com/office/drawing/2016/11/main" r:id="rId3"/>
              </a:ext>
            </a:extLst>
          </a:blip>
          <a:srcRect t="21329"/>
          <a:stretch/>
        </p:blipFill>
        <p:spPr>
          <a:xfrm>
            <a:off x="20" y="10"/>
            <a:ext cx="12191980" cy="6857990"/>
          </a:xfrm>
          <a:prstGeom prst="rect">
            <a:avLst/>
          </a:prstGeom>
        </p:spPr>
      </p:pic>
      <p:sp>
        <p:nvSpPr>
          <p:cNvPr id="2" name="Title 1">
            <a:extLst>
              <a:ext uri="{FF2B5EF4-FFF2-40B4-BE49-F238E27FC236}">
                <a16:creationId xmlns:a16="http://schemas.microsoft.com/office/drawing/2014/main" id="{70524963-40B0-4059-9F91-58307A482C18}"/>
              </a:ext>
            </a:extLst>
          </p:cNvPr>
          <p:cNvSpPr>
            <a:spLocks noGrp="1"/>
          </p:cNvSpPr>
          <p:nvPr>
            <p:ph type="title"/>
          </p:nvPr>
        </p:nvSpPr>
        <p:spPr>
          <a:xfrm>
            <a:off x="677334" y="609600"/>
            <a:ext cx="8596668" cy="1320800"/>
          </a:xfrm>
        </p:spPr>
        <p:txBody>
          <a:bodyPr>
            <a:normAutofit/>
          </a:bodyPr>
          <a:lstStyle/>
          <a:p>
            <a:r>
              <a:rPr lang="en-US" dirty="0"/>
              <a:t>ANALYZING DATA BY INDONESIA</a:t>
            </a:r>
          </a:p>
        </p:txBody>
      </p:sp>
      <p:pic>
        <p:nvPicPr>
          <p:cNvPr id="6" name="Content Placeholder 5" descr="A screenshot of a cell phone&#10;&#10;Description automatically generated">
            <a:extLst>
              <a:ext uri="{FF2B5EF4-FFF2-40B4-BE49-F238E27FC236}">
                <a16:creationId xmlns:a16="http://schemas.microsoft.com/office/drawing/2014/main" id="{7A6B1FC1-EAE6-4321-AEB6-C776B7D58AE1}"/>
              </a:ext>
            </a:extLst>
          </p:cNvPr>
          <p:cNvPicPr>
            <a:picLocks noGrp="1" noChangeAspect="1"/>
          </p:cNvPicPr>
          <p:nvPr>
            <p:ph idx="1"/>
          </p:nvPr>
        </p:nvPicPr>
        <p:blipFill>
          <a:blip r:embed="rId4"/>
          <a:stretch>
            <a:fillRect/>
          </a:stretch>
        </p:blipFill>
        <p:spPr>
          <a:xfrm>
            <a:off x="1514006" y="1930400"/>
            <a:ext cx="5357281" cy="4117849"/>
          </a:xfrm>
        </p:spPr>
      </p:pic>
      <p:sp>
        <p:nvSpPr>
          <p:cNvPr id="4" name="TextBox 3">
            <a:extLst>
              <a:ext uri="{FF2B5EF4-FFF2-40B4-BE49-F238E27FC236}">
                <a16:creationId xmlns:a16="http://schemas.microsoft.com/office/drawing/2014/main" id="{48E5E4EA-A76F-4772-94DB-C5DE3C52DE9F}"/>
              </a:ext>
            </a:extLst>
          </p:cNvPr>
          <p:cNvSpPr txBox="1"/>
          <p:nvPr/>
        </p:nvSpPr>
        <p:spPr>
          <a:xfrm>
            <a:off x="9665346" y="6657945"/>
            <a:ext cx="252665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Buddhism_in_Southeast_Asi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pic>
        <p:nvPicPr>
          <p:cNvPr id="8" name="Picture 7" descr="A screenshot of a cell phone&#10;&#10;Description automatically generated">
            <a:extLst>
              <a:ext uri="{FF2B5EF4-FFF2-40B4-BE49-F238E27FC236}">
                <a16:creationId xmlns:a16="http://schemas.microsoft.com/office/drawing/2014/main" id="{EA440351-77AB-476E-9E5E-059C23C03E6D}"/>
              </a:ext>
            </a:extLst>
          </p:cNvPr>
          <p:cNvPicPr>
            <a:picLocks noChangeAspect="1"/>
          </p:cNvPicPr>
          <p:nvPr/>
        </p:nvPicPr>
        <p:blipFill>
          <a:blip r:embed="rId6"/>
          <a:stretch>
            <a:fillRect/>
          </a:stretch>
        </p:blipFill>
        <p:spPr>
          <a:xfrm>
            <a:off x="1514006" y="1915956"/>
            <a:ext cx="5357281" cy="4132293"/>
          </a:xfrm>
          <a:prstGeom prst="rect">
            <a:avLst/>
          </a:prstGeom>
        </p:spPr>
      </p:pic>
    </p:spTree>
    <p:extLst>
      <p:ext uri="{BB962C8B-B14F-4D97-AF65-F5344CB8AC3E}">
        <p14:creationId xmlns:p14="http://schemas.microsoft.com/office/powerpoint/2010/main" val="65453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D5D-FB9F-4365-BE22-16DFE759BB05}"/>
              </a:ext>
            </a:extLst>
          </p:cNvPr>
          <p:cNvSpPr>
            <a:spLocks noGrp="1"/>
          </p:cNvSpPr>
          <p:nvPr>
            <p:ph type="title"/>
          </p:nvPr>
        </p:nvSpPr>
        <p:spPr>
          <a:xfrm>
            <a:off x="5536734" y="609600"/>
            <a:ext cx="3737268" cy="1320800"/>
          </a:xfrm>
        </p:spPr>
        <p:txBody>
          <a:bodyPr vert="horz" lIns="91440" tIns="45720" rIns="91440" bIns="45720" rtlCol="0">
            <a:normAutofit/>
          </a:bodyPr>
          <a:lstStyle/>
          <a:p>
            <a:r>
              <a:rPr lang="en-US"/>
              <a:t>ANALYZING DATA BY ZAMBIA</a:t>
            </a:r>
          </a:p>
        </p:txBody>
      </p:sp>
      <p:pic>
        <p:nvPicPr>
          <p:cNvPr id="4" name="Content Placeholder 3" descr="A screenshot of a cell phone&#10;&#10;Description automatically generated">
            <a:extLst>
              <a:ext uri="{FF2B5EF4-FFF2-40B4-BE49-F238E27FC236}">
                <a16:creationId xmlns:a16="http://schemas.microsoft.com/office/drawing/2014/main" id="{4A91FBD7-F35D-4D3C-A5AF-A45D34CF3DC8}"/>
              </a:ext>
            </a:extLst>
          </p:cNvPr>
          <p:cNvPicPr>
            <a:picLocks noGrp="1" noChangeAspect="1"/>
          </p:cNvPicPr>
          <p:nvPr>
            <p:ph idx="1"/>
          </p:nvPr>
        </p:nvPicPr>
        <p:blipFill>
          <a:blip r:embed="rId2"/>
          <a:stretch>
            <a:fillRect/>
          </a:stretch>
        </p:blipFill>
        <p:spPr>
          <a:xfrm>
            <a:off x="5394960" y="2118565"/>
            <a:ext cx="4953156" cy="3819484"/>
          </a:xfrm>
        </p:spPr>
      </p:pic>
      <p:pic>
        <p:nvPicPr>
          <p:cNvPr id="5" name="Content Placeholder 4">
            <a:extLst>
              <a:ext uri="{FF2B5EF4-FFF2-40B4-BE49-F238E27FC236}">
                <a16:creationId xmlns:a16="http://schemas.microsoft.com/office/drawing/2014/main" id="{BEFDDD59-C17B-4EE7-AF9D-50AA332D626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3648" r="3384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3" name="Isosceles Triangle 5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screenshot of a cell phone&#10;&#10;Description automatically generated">
            <a:extLst>
              <a:ext uri="{FF2B5EF4-FFF2-40B4-BE49-F238E27FC236}">
                <a16:creationId xmlns:a16="http://schemas.microsoft.com/office/drawing/2014/main" id="{5D303762-74AD-4CAB-A8C3-06998A7DDB43}"/>
              </a:ext>
            </a:extLst>
          </p:cNvPr>
          <p:cNvPicPr>
            <a:picLocks noChangeAspect="1"/>
          </p:cNvPicPr>
          <p:nvPr/>
        </p:nvPicPr>
        <p:blipFill>
          <a:blip r:embed="rId5"/>
          <a:stretch>
            <a:fillRect/>
          </a:stretch>
        </p:blipFill>
        <p:spPr>
          <a:xfrm>
            <a:off x="5394960" y="2118564"/>
            <a:ext cx="4988869" cy="3819485"/>
          </a:xfrm>
          <a:prstGeom prst="rect">
            <a:avLst/>
          </a:prstGeom>
        </p:spPr>
      </p:pic>
    </p:spTree>
    <p:extLst>
      <p:ext uri="{BB962C8B-B14F-4D97-AF65-F5344CB8AC3E}">
        <p14:creationId xmlns:p14="http://schemas.microsoft.com/office/powerpoint/2010/main" val="2599302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1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2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a:extLst>
              <a:ext uri="{FF2B5EF4-FFF2-40B4-BE49-F238E27FC236}">
                <a16:creationId xmlns:a16="http://schemas.microsoft.com/office/drawing/2014/main" id="{7742DB98-3C3B-41D7-8095-CA7889926AD8}"/>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9091" t="17046" b="8843"/>
          <a:stretch/>
        </p:blipFill>
        <p:spPr>
          <a:xfrm>
            <a:off x="1" y="10"/>
            <a:ext cx="12191999" cy="6857990"/>
          </a:xfrm>
          <a:prstGeom prst="rect">
            <a:avLst/>
          </a:prstGeom>
        </p:spPr>
      </p:pic>
      <p:sp>
        <p:nvSpPr>
          <p:cNvPr id="71" name="Isosceles Triangle 25">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Parallelogram 27">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Connector 29">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31">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37">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81B908-1DFE-4F46-AAA5-1A6AFF19CE69}"/>
              </a:ext>
            </a:extLst>
          </p:cNvPr>
          <p:cNvSpPr>
            <a:spLocks noGrp="1"/>
          </p:cNvSpPr>
          <p:nvPr>
            <p:ph type="title"/>
          </p:nvPr>
        </p:nvSpPr>
        <p:spPr>
          <a:xfrm>
            <a:off x="4813981" y="223303"/>
            <a:ext cx="5776231" cy="1336431"/>
          </a:xfrm>
        </p:spPr>
        <p:txBody>
          <a:bodyPr vert="horz" lIns="91440" tIns="45720" rIns="91440" bIns="45720" rtlCol="0" anchor="b">
            <a:normAutofit/>
          </a:bodyPr>
          <a:lstStyle/>
          <a:p>
            <a:pPr>
              <a:lnSpc>
                <a:spcPct val="90000"/>
              </a:lnSpc>
            </a:pPr>
            <a:r>
              <a:rPr lang="en-US" sz="4000" dirty="0"/>
              <a:t>ANALYZING DATA BY MONGOLIA</a:t>
            </a:r>
          </a:p>
        </p:txBody>
      </p:sp>
      <p:sp>
        <p:nvSpPr>
          <p:cNvPr id="7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45">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descr="A screenshot of a cell phone&#10;&#10;Description automatically generated">
            <a:extLst>
              <a:ext uri="{FF2B5EF4-FFF2-40B4-BE49-F238E27FC236}">
                <a16:creationId xmlns:a16="http://schemas.microsoft.com/office/drawing/2014/main" id="{349EB8EE-A624-4A88-992F-3180A1DFB656}"/>
              </a:ext>
            </a:extLst>
          </p:cNvPr>
          <p:cNvPicPr>
            <a:picLocks noChangeAspect="1"/>
          </p:cNvPicPr>
          <p:nvPr/>
        </p:nvPicPr>
        <p:blipFill>
          <a:blip r:embed="rId4"/>
          <a:stretch>
            <a:fillRect/>
          </a:stretch>
        </p:blipFill>
        <p:spPr>
          <a:xfrm>
            <a:off x="4813981" y="1743310"/>
            <a:ext cx="6081575" cy="4661607"/>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4AF6BF45-45AD-4530-87F7-822E06066702}"/>
              </a:ext>
            </a:extLst>
          </p:cNvPr>
          <p:cNvPicPr>
            <a:picLocks noChangeAspect="1"/>
          </p:cNvPicPr>
          <p:nvPr/>
        </p:nvPicPr>
        <p:blipFill>
          <a:blip r:embed="rId5"/>
          <a:stretch>
            <a:fillRect/>
          </a:stretch>
        </p:blipFill>
        <p:spPr>
          <a:xfrm>
            <a:off x="4807594" y="1738590"/>
            <a:ext cx="6087962" cy="4675855"/>
          </a:xfrm>
          <a:prstGeom prst="rect">
            <a:avLst/>
          </a:prstGeom>
        </p:spPr>
      </p:pic>
    </p:spTree>
    <p:extLst>
      <p:ext uri="{BB962C8B-B14F-4D97-AF65-F5344CB8AC3E}">
        <p14:creationId xmlns:p14="http://schemas.microsoft.com/office/powerpoint/2010/main" val="14698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 name="Straight Connector 8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A view of the earth from space&#10;&#10;Description automatically generated">
            <a:extLst>
              <a:ext uri="{FF2B5EF4-FFF2-40B4-BE49-F238E27FC236}">
                <a16:creationId xmlns:a16="http://schemas.microsoft.com/office/drawing/2014/main" id="{15C4305F-27D4-4C8E-AD1A-3521BDBAF4A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091" t="19189" b="3914"/>
          <a:stretch/>
        </p:blipFill>
        <p:spPr>
          <a:xfrm>
            <a:off x="1" y="10"/>
            <a:ext cx="12191999" cy="6857990"/>
          </a:xfrm>
          <a:prstGeom prst="rect">
            <a:avLst/>
          </a:prstGeom>
        </p:spPr>
      </p:pic>
      <p:sp>
        <p:nvSpPr>
          <p:cNvPr id="100" name="Isosceles Triangle 9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Parallelogram 10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B825D8-1681-4B8B-A1A6-8CC3303CDB16}"/>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lnSpc>
                <a:spcPct val="90000"/>
              </a:lnSpc>
            </a:pPr>
            <a:r>
              <a:rPr lang="en-US" sz="5400"/>
              <a:t>ANALYZING DATA BY THE WORLD</a:t>
            </a:r>
          </a:p>
        </p:txBody>
      </p:sp>
      <p:sp>
        <p:nvSpPr>
          <p:cNvPr id="114"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17760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58D3-264F-4146-940E-4F8A2456EC72}"/>
              </a:ext>
            </a:extLst>
          </p:cNvPr>
          <p:cNvPicPr>
            <a:picLocks noChangeAspect="1"/>
          </p:cNvPicPr>
          <p:nvPr/>
        </p:nvPicPr>
        <p:blipFill rotWithShape="1">
          <a:blip r:embed="rId2"/>
          <a:srcRect l="17807" r="5084"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8DF680D-DC07-40D9-856F-B3CF72DAFA6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OVERVIEW</a:t>
            </a:r>
          </a:p>
        </p:txBody>
      </p:sp>
    </p:spTree>
    <p:extLst>
      <p:ext uri="{BB962C8B-B14F-4D97-AF65-F5344CB8AC3E}">
        <p14:creationId xmlns:p14="http://schemas.microsoft.com/office/powerpoint/2010/main" val="1898293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75A5B4-4C82-4B54-95E3-5EC16700FED4}"/>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HISTOGRAM CHART</a:t>
            </a:r>
          </a:p>
        </p:txBody>
      </p:sp>
      <p:pic>
        <p:nvPicPr>
          <p:cNvPr id="6" name="Content Placeholder 5" descr="A screenshot of a cell phone&#10;&#10;Description automatically generated">
            <a:extLst>
              <a:ext uri="{FF2B5EF4-FFF2-40B4-BE49-F238E27FC236}">
                <a16:creationId xmlns:a16="http://schemas.microsoft.com/office/drawing/2014/main" id="{17F1B60B-0A51-4CF0-956D-AA2614F2311E}"/>
              </a:ext>
            </a:extLst>
          </p:cNvPr>
          <p:cNvPicPr>
            <a:picLocks noGrp="1" noChangeAspect="1"/>
          </p:cNvPicPr>
          <p:nvPr>
            <p:ph idx="1"/>
          </p:nvPr>
        </p:nvPicPr>
        <p:blipFill>
          <a:blip r:embed="rId2"/>
          <a:stretch>
            <a:fillRect/>
          </a:stretch>
        </p:blipFill>
        <p:spPr>
          <a:xfrm>
            <a:off x="237752" y="1390798"/>
            <a:ext cx="7053215" cy="4214135"/>
          </a:xfrm>
        </p:spPr>
      </p:pic>
    </p:spTree>
    <p:extLst>
      <p:ext uri="{BB962C8B-B14F-4D97-AF65-F5344CB8AC3E}">
        <p14:creationId xmlns:p14="http://schemas.microsoft.com/office/powerpoint/2010/main" val="175963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21D37A6-6F91-4FD0-A31F-790FE07BBEE8}"/>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SCATTERPLOT CHART</a:t>
            </a:r>
          </a:p>
        </p:txBody>
      </p:sp>
      <p:pic>
        <p:nvPicPr>
          <p:cNvPr id="4" name="Content Placeholder 3" descr="A screenshot of a cell phone&#10;&#10;Description automatically generated">
            <a:extLst>
              <a:ext uri="{FF2B5EF4-FFF2-40B4-BE49-F238E27FC236}">
                <a16:creationId xmlns:a16="http://schemas.microsoft.com/office/drawing/2014/main" id="{C34D5257-9AB8-43A7-9632-8711639E4818}"/>
              </a:ext>
            </a:extLst>
          </p:cNvPr>
          <p:cNvPicPr>
            <a:picLocks noGrp="1" noChangeAspect="1"/>
          </p:cNvPicPr>
          <p:nvPr>
            <p:ph idx="1"/>
          </p:nvPr>
        </p:nvPicPr>
        <p:blipFill>
          <a:blip r:embed="rId2"/>
          <a:stretch>
            <a:fillRect/>
          </a:stretch>
        </p:blipFill>
        <p:spPr>
          <a:xfrm>
            <a:off x="5550553" y="1553231"/>
            <a:ext cx="6432428" cy="3843228"/>
          </a:xfrm>
        </p:spPr>
      </p:pic>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52576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2" name="Picture 4">
            <a:extLst>
              <a:ext uri="{FF2B5EF4-FFF2-40B4-BE49-F238E27FC236}">
                <a16:creationId xmlns:a16="http://schemas.microsoft.com/office/drawing/2014/main" id="{2F64331B-3D2B-48AA-9D2F-FC3E8C24EAD4}"/>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00A3D8A-E339-4040-85E4-03169FB5D4CA}"/>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REGRESSION MODELS</a:t>
            </a:r>
          </a:p>
        </p:txBody>
      </p:sp>
      <p:cxnSp>
        <p:nvCxnSpPr>
          <p:cNvPr id="53"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385510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8" name="Straight Connector 10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Isosceles Triangle 11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Isosceles Triangle 11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A picture containing tree&#10;&#10;Description automatically generated">
            <a:extLst>
              <a:ext uri="{FF2B5EF4-FFF2-40B4-BE49-F238E27FC236}">
                <a16:creationId xmlns:a16="http://schemas.microsoft.com/office/drawing/2014/main" id="{B22A6A16-2306-4A91-9501-04F16E22AD9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091" t="18753" b="4639"/>
          <a:stretch/>
        </p:blipFill>
        <p:spPr>
          <a:xfrm>
            <a:off x="1" y="10"/>
            <a:ext cx="12191999" cy="6857990"/>
          </a:xfrm>
          <a:prstGeom prst="rect">
            <a:avLst/>
          </a:prstGeom>
        </p:spPr>
      </p:pic>
      <p:sp>
        <p:nvSpPr>
          <p:cNvPr id="173" name="Isosceles Triangle 118">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Parallelogram 120">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5" name="Straight Connector 122">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24">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9" name="Isosceles Triangle 178">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90ED52-B11E-473C-9F74-0E8BA12F1A58}"/>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REGRESSION REVIEW</a:t>
            </a:r>
          </a:p>
        </p:txBody>
      </p:sp>
      <p:sp>
        <p:nvSpPr>
          <p:cNvPr id="181"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3"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7" name="Isosceles Triangle 186">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8425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688C138-DE19-49E5-8425-B434B34A7F94}"/>
              </a:ext>
            </a:extLst>
          </p:cNvPr>
          <p:cNvSpPr>
            <a:spLocks noGrp="1"/>
          </p:cNvSpPr>
          <p:nvPr>
            <p:ph type="title"/>
          </p:nvPr>
        </p:nvSpPr>
        <p:spPr>
          <a:xfrm>
            <a:off x="677507" y="552657"/>
            <a:ext cx="8596668" cy="1320800"/>
          </a:xfrm>
        </p:spPr>
        <p:txBody>
          <a:bodyPr>
            <a:normAutofit/>
          </a:bodyPr>
          <a:lstStyle/>
          <a:p>
            <a:r>
              <a:rPr lang="en-US" dirty="0"/>
              <a:t>REGRESSION REVIEW</a:t>
            </a:r>
          </a:p>
        </p:txBody>
      </p:sp>
      <p:graphicFrame>
        <p:nvGraphicFramePr>
          <p:cNvPr id="4" name="Table 4">
            <a:extLst>
              <a:ext uri="{FF2B5EF4-FFF2-40B4-BE49-F238E27FC236}">
                <a16:creationId xmlns:a16="http://schemas.microsoft.com/office/drawing/2014/main" id="{2A4954C8-7E0A-4405-9D10-3D98165ECE57}"/>
              </a:ext>
            </a:extLst>
          </p:cNvPr>
          <p:cNvGraphicFramePr>
            <a:graphicFrameLocks noGrp="1"/>
          </p:cNvGraphicFramePr>
          <p:nvPr>
            <p:ph idx="1"/>
            <p:extLst>
              <p:ext uri="{D42A27DB-BD31-4B8C-83A1-F6EECF244321}">
                <p14:modId xmlns:p14="http://schemas.microsoft.com/office/powerpoint/2010/main" val="2248644483"/>
              </p:ext>
            </p:extLst>
          </p:nvPr>
        </p:nvGraphicFramePr>
        <p:xfrm>
          <a:off x="714984" y="1722562"/>
          <a:ext cx="7845920" cy="4288204"/>
        </p:xfrm>
        <a:graphic>
          <a:graphicData uri="http://schemas.openxmlformats.org/drawingml/2006/table">
            <a:tbl>
              <a:tblPr firstRow="1" bandRow="1">
                <a:tableStyleId>{5C22544A-7EE6-4342-B048-85BDC9FD1C3A}</a:tableStyleId>
              </a:tblPr>
              <a:tblGrid>
                <a:gridCol w="822025">
                  <a:extLst>
                    <a:ext uri="{9D8B030D-6E8A-4147-A177-3AD203B41FA5}">
                      <a16:colId xmlns:a16="http://schemas.microsoft.com/office/drawing/2014/main" val="4079217745"/>
                    </a:ext>
                  </a:extLst>
                </a:gridCol>
                <a:gridCol w="3471680">
                  <a:extLst>
                    <a:ext uri="{9D8B030D-6E8A-4147-A177-3AD203B41FA5}">
                      <a16:colId xmlns:a16="http://schemas.microsoft.com/office/drawing/2014/main" val="1205886111"/>
                    </a:ext>
                  </a:extLst>
                </a:gridCol>
                <a:gridCol w="3552215">
                  <a:extLst>
                    <a:ext uri="{9D8B030D-6E8A-4147-A177-3AD203B41FA5}">
                      <a16:colId xmlns:a16="http://schemas.microsoft.com/office/drawing/2014/main" val="947465687"/>
                    </a:ext>
                  </a:extLst>
                </a:gridCol>
              </a:tblGrid>
              <a:tr h="539164">
                <a:tc>
                  <a:txBody>
                    <a:bodyPr/>
                    <a:lstStyle/>
                    <a:p>
                      <a:pPr algn="ctr"/>
                      <a:endParaRPr lang="en-US" dirty="0"/>
                    </a:p>
                  </a:txBody>
                  <a:tcPr/>
                </a:tc>
                <a:tc>
                  <a:txBody>
                    <a:bodyPr/>
                    <a:lstStyle/>
                    <a:p>
                      <a:pPr algn="ctr"/>
                      <a:r>
                        <a:rPr lang="en-US" dirty="0"/>
                        <a:t>LINEAR</a:t>
                      </a:r>
                    </a:p>
                  </a:txBody>
                  <a:tcPr/>
                </a:tc>
                <a:tc>
                  <a:txBody>
                    <a:bodyPr/>
                    <a:lstStyle/>
                    <a:p>
                      <a:pPr algn="ctr"/>
                      <a:r>
                        <a:rPr lang="en-US" dirty="0"/>
                        <a:t>NONLINEAR</a:t>
                      </a:r>
                    </a:p>
                  </a:txBody>
                  <a:tcPr/>
                </a:tc>
                <a:extLst>
                  <a:ext uri="{0D108BD9-81ED-4DB2-BD59-A6C34878D82A}">
                    <a16:rowId xmlns:a16="http://schemas.microsoft.com/office/drawing/2014/main" val="2212358842"/>
                  </a:ext>
                </a:extLst>
              </a:tr>
              <a:tr h="1432622">
                <a:tc>
                  <a:txBody>
                    <a:bodyPr/>
                    <a:lstStyle/>
                    <a:p>
                      <a:pPr marL="0" indent="0" algn="ctr">
                        <a:buClr>
                          <a:srgbClr val="0070C0"/>
                        </a:buClr>
                        <a:buFont typeface="Wingdings" panose="05000000000000000000" pitchFamily="2" charset="2"/>
                        <a:buNone/>
                      </a:pPr>
                      <a:endParaRPr lang="en-US" dirty="0"/>
                    </a:p>
                    <a:p>
                      <a:pPr marL="0" indent="0" algn="ctr">
                        <a:buClr>
                          <a:srgbClr val="0070C0"/>
                        </a:buClr>
                        <a:buFont typeface="Wingdings" panose="05000000000000000000" pitchFamily="2" charset="2"/>
                        <a:buNone/>
                      </a:pPr>
                      <a:endParaRPr lang="en-US" dirty="0"/>
                    </a:p>
                    <a:p>
                      <a:pPr marL="0" indent="0" algn="ctr">
                        <a:buClr>
                          <a:srgbClr val="0070C0"/>
                        </a:buClr>
                        <a:buFont typeface="Wingdings" panose="05000000000000000000" pitchFamily="2" charset="2"/>
                        <a:buNone/>
                      </a:pPr>
                      <a:r>
                        <a:rPr lang="en-US" dirty="0"/>
                        <a:t>Pros</a:t>
                      </a:r>
                    </a:p>
                  </a:txBody>
                  <a:tcPr/>
                </a:tc>
                <a:tc>
                  <a:txBody>
                    <a:bodyPr/>
                    <a:lstStyle/>
                    <a:p>
                      <a:pPr marL="285750" indent="-285750">
                        <a:buClr>
                          <a:srgbClr val="0070C0"/>
                        </a:buClr>
                        <a:buFont typeface="Wingdings" panose="05000000000000000000" pitchFamily="2" charset="2"/>
                        <a:buChar char="ü"/>
                      </a:pPr>
                      <a:r>
                        <a:rPr lang="en-US" dirty="0"/>
                        <a:t>Linear regression is easier to use, simpler to interpret, and you obtain more statistics that help you assess the model</a:t>
                      </a:r>
                    </a:p>
                  </a:txBody>
                  <a:tcPr/>
                </a:tc>
                <a:tc>
                  <a:txBody>
                    <a:bodyPr/>
                    <a:lstStyle/>
                    <a:p>
                      <a:pPr marL="285750" marR="0" lvl="0" indent="-285750" algn="l" defTabSz="457200" rtl="0" eaLnBrk="1" fontAlgn="auto" latinLnBrk="0" hangingPunct="1">
                        <a:lnSpc>
                          <a:spcPct val="100000"/>
                        </a:lnSpc>
                        <a:spcBef>
                          <a:spcPts val="0"/>
                        </a:spcBef>
                        <a:spcAft>
                          <a:spcPts val="0"/>
                        </a:spcAft>
                        <a:buClr>
                          <a:srgbClr val="0070C0"/>
                        </a:buClr>
                        <a:buSzTx/>
                        <a:buFont typeface="Wingdings" panose="05000000000000000000" pitchFamily="2" charset="2"/>
                        <a:buChar char="ü"/>
                        <a:tabLst/>
                        <a:defRPr/>
                      </a:pPr>
                      <a:r>
                        <a:rPr lang="en-US" dirty="0"/>
                        <a:t>Nonlinear regression can fit many more types of curves </a:t>
                      </a:r>
                    </a:p>
                    <a:p>
                      <a:pPr marL="285750" indent="-285750">
                        <a:buFont typeface="Wingdings" panose="05000000000000000000" pitchFamily="2" charset="2"/>
                        <a:buChar char="ü"/>
                      </a:pPr>
                      <a:endParaRPr lang="en-US" dirty="0"/>
                    </a:p>
                    <a:p>
                      <a:pPr marL="285750" indent="-285750">
                        <a:buClr>
                          <a:srgbClr val="0070C0"/>
                        </a:buClr>
                        <a:buFont typeface="Wingdings" panose="05000000000000000000" pitchFamily="2" charset="2"/>
                        <a:buChar char="ü"/>
                      </a:pPr>
                      <a:r>
                        <a:rPr lang="en-US" dirty="0"/>
                        <a:t>It provides the most flexible curve-fitting functionality</a:t>
                      </a:r>
                    </a:p>
                  </a:txBody>
                  <a:tcPr/>
                </a:tc>
                <a:extLst>
                  <a:ext uri="{0D108BD9-81ED-4DB2-BD59-A6C34878D82A}">
                    <a16:rowId xmlns:a16="http://schemas.microsoft.com/office/drawing/2014/main" val="2222150999"/>
                  </a:ext>
                </a:extLst>
              </a:tr>
              <a:tr h="1432622">
                <a:tc>
                  <a:txBody>
                    <a:bodyPr/>
                    <a:lstStyle/>
                    <a:p>
                      <a:pPr marL="0" indent="0" algn="ctr">
                        <a:buClr>
                          <a:srgbClr val="0070C0"/>
                        </a:buClr>
                        <a:buFont typeface="Wingdings" panose="05000000000000000000" pitchFamily="2" charset="2"/>
                        <a:buNone/>
                      </a:pPr>
                      <a:endParaRPr lang="en-US" dirty="0"/>
                    </a:p>
                    <a:p>
                      <a:pPr marL="0" indent="0" algn="ctr">
                        <a:buClr>
                          <a:srgbClr val="0070C0"/>
                        </a:buClr>
                        <a:buFont typeface="Wingdings" panose="05000000000000000000" pitchFamily="2" charset="2"/>
                        <a:buNone/>
                      </a:pPr>
                      <a:endParaRPr lang="en-US" dirty="0"/>
                    </a:p>
                    <a:p>
                      <a:pPr marL="0" indent="0" algn="ctr">
                        <a:buClr>
                          <a:srgbClr val="0070C0"/>
                        </a:buClr>
                        <a:buFont typeface="Wingdings" panose="05000000000000000000" pitchFamily="2" charset="2"/>
                        <a:buNone/>
                      </a:pPr>
                      <a:r>
                        <a:rPr lang="en-US" dirty="0"/>
                        <a:t>Cons</a:t>
                      </a:r>
                    </a:p>
                  </a:txBody>
                  <a:tcPr/>
                </a:tc>
                <a:tc>
                  <a:txBody>
                    <a:bodyPr/>
                    <a:lstStyle/>
                    <a:p>
                      <a:pPr marL="285750" indent="-285750">
                        <a:buClr>
                          <a:srgbClr val="0070C0"/>
                        </a:buClr>
                        <a:buFont typeface="Wingdings" panose="05000000000000000000" pitchFamily="2" charset="2"/>
                        <a:buChar char="ü"/>
                      </a:pPr>
                      <a:r>
                        <a:rPr lang="en-US" dirty="0"/>
                        <a:t>While linear regression can model curves, it is relatively restricted in the shapes of the curves that it can fit</a:t>
                      </a:r>
                    </a:p>
                    <a:p>
                      <a:pPr marL="0" indent="0">
                        <a:buClr>
                          <a:srgbClr val="0070C0"/>
                        </a:buClr>
                        <a:buFont typeface="Wingdings" panose="05000000000000000000" pitchFamily="2" charset="2"/>
                        <a:buNone/>
                      </a:pPr>
                      <a:endParaRPr lang="en-US" dirty="0"/>
                    </a:p>
                    <a:p>
                      <a:pPr marL="285750" indent="-285750">
                        <a:buClr>
                          <a:srgbClr val="0070C0"/>
                        </a:buClr>
                        <a:buFont typeface="Wingdings" panose="05000000000000000000" pitchFamily="2" charset="2"/>
                        <a:buChar char="ü"/>
                      </a:pPr>
                      <a:r>
                        <a:rPr lang="en-US" dirty="0"/>
                        <a:t>Sometimes it can’t fit the specific curve in your data</a:t>
                      </a:r>
                    </a:p>
                  </a:txBody>
                  <a:tcPr/>
                </a:tc>
                <a:tc>
                  <a:txBody>
                    <a:bodyPr/>
                    <a:lstStyle/>
                    <a:p>
                      <a:pPr marL="285750" indent="-285750">
                        <a:buClr>
                          <a:srgbClr val="0070C0"/>
                        </a:buClr>
                        <a:buFont typeface="Wingdings" panose="05000000000000000000" pitchFamily="2" charset="2"/>
                        <a:buChar char="ü"/>
                      </a:pPr>
                      <a:r>
                        <a:rPr lang="en-US" dirty="0"/>
                        <a:t>It can require more effort both to find the best fit and to interpret the role of the independent variables</a:t>
                      </a:r>
                    </a:p>
                    <a:p>
                      <a:pPr marL="285750" indent="-285750">
                        <a:buClr>
                          <a:srgbClr val="0070C0"/>
                        </a:buClr>
                        <a:buFont typeface="Wingdings" panose="05000000000000000000" pitchFamily="2" charset="2"/>
                        <a:buChar char="ü"/>
                      </a:pPr>
                      <a:endParaRPr lang="en-US" dirty="0"/>
                    </a:p>
                    <a:p>
                      <a:pPr marL="285750" indent="-285750">
                        <a:buClr>
                          <a:srgbClr val="0070C0"/>
                        </a:buClr>
                        <a:buFont typeface="Wingdings" panose="05000000000000000000" pitchFamily="2" charset="2"/>
                        <a:buChar char="ü"/>
                      </a:pPr>
                      <a:r>
                        <a:rPr lang="en-US" dirty="0"/>
                        <a:t>Needed to </a:t>
                      </a:r>
                      <a:r>
                        <a:rPr lang="en-US" dirty="0">
                          <a:solidFill>
                            <a:schemeClr val="bg1"/>
                          </a:solidFill>
                        </a:rPr>
                        <a:t>supply starting values</a:t>
                      </a:r>
                      <a:r>
                        <a:rPr lang="en-US" dirty="0">
                          <a:solidFill>
                            <a:srgbClr val="FF0000"/>
                          </a:solidFill>
                        </a:rPr>
                        <a:t> </a:t>
                      </a:r>
                      <a:r>
                        <a:rPr lang="en-US" dirty="0"/>
                        <a:t>for the nonlinear algorithm</a:t>
                      </a:r>
                    </a:p>
                  </a:txBody>
                  <a:tcPr/>
                </a:tc>
                <a:extLst>
                  <a:ext uri="{0D108BD9-81ED-4DB2-BD59-A6C34878D82A}">
                    <a16:rowId xmlns:a16="http://schemas.microsoft.com/office/drawing/2014/main" val="2769610320"/>
                  </a:ext>
                </a:extLst>
              </a:tr>
            </a:tbl>
          </a:graphicData>
        </a:graphic>
      </p:graphicFrame>
    </p:spTree>
    <p:extLst>
      <p:ext uri="{BB962C8B-B14F-4D97-AF65-F5344CB8AC3E}">
        <p14:creationId xmlns:p14="http://schemas.microsoft.com/office/powerpoint/2010/main" val="42815184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keyboard&#10;&#10;Description automatically generated">
            <a:extLst>
              <a:ext uri="{FF2B5EF4-FFF2-40B4-BE49-F238E27FC236}">
                <a16:creationId xmlns:a16="http://schemas.microsoft.com/office/drawing/2014/main" id="{58024477-6F21-4102-B1B8-EC8225489AB3}"/>
              </a:ext>
            </a:extLst>
          </p:cNvPr>
          <p:cNvPicPr>
            <a:picLocks noChangeAspect="1"/>
          </p:cNvPicPr>
          <p:nvPr/>
        </p:nvPicPr>
        <p:blipFill rotWithShape="1">
          <a:blip r:embed="rId2">
            <a:duotone>
              <a:prstClr val="black"/>
              <a:schemeClr val="tx2">
                <a:tint val="45000"/>
                <a:satMod val="400000"/>
              </a:schemeClr>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DEC56E4-3175-432A-98E3-660A864415A0}"/>
              </a:ext>
            </a:extLst>
          </p:cNvPr>
          <p:cNvSpPr>
            <a:spLocks noGrp="1"/>
          </p:cNvSpPr>
          <p:nvPr>
            <p:ph type="title"/>
          </p:nvPr>
        </p:nvSpPr>
        <p:spPr>
          <a:xfrm>
            <a:off x="677334" y="609600"/>
            <a:ext cx="8596668" cy="1320800"/>
          </a:xfrm>
        </p:spPr>
        <p:txBody>
          <a:bodyPr>
            <a:normAutofit/>
          </a:bodyPr>
          <a:lstStyle/>
          <a:p>
            <a:r>
              <a:rPr lang="en-US" dirty="0"/>
              <a:t>LINEAR REGRESSION ANALYSIS</a:t>
            </a:r>
          </a:p>
        </p:txBody>
      </p:sp>
      <p:pic>
        <p:nvPicPr>
          <p:cNvPr id="6" name="Content Placeholder 5" descr="A screenshot of a cell phone&#10;&#10;Description automatically generated">
            <a:extLst>
              <a:ext uri="{FF2B5EF4-FFF2-40B4-BE49-F238E27FC236}">
                <a16:creationId xmlns:a16="http://schemas.microsoft.com/office/drawing/2014/main" id="{C5330DE7-F7A4-4565-BE64-7A89BEA9291E}"/>
              </a:ext>
            </a:extLst>
          </p:cNvPr>
          <p:cNvPicPr>
            <a:picLocks noGrp="1" noChangeAspect="1"/>
          </p:cNvPicPr>
          <p:nvPr>
            <p:ph idx="1"/>
          </p:nvPr>
        </p:nvPicPr>
        <p:blipFill>
          <a:blip r:embed="rId3"/>
          <a:stretch>
            <a:fillRect/>
          </a:stretch>
        </p:blipFill>
        <p:spPr>
          <a:xfrm>
            <a:off x="677334" y="1930400"/>
            <a:ext cx="5246443" cy="4018553"/>
          </a:xfrm>
        </p:spPr>
      </p:pic>
      <p:sp>
        <p:nvSpPr>
          <p:cNvPr id="7" name="TextBox 6">
            <a:extLst>
              <a:ext uri="{FF2B5EF4-FFF2-40B4-BE49-F238E27FC236}">
                <a16:creationId xmlns:a16="http://schemas.microsoft.com/office/drawing/2014/main" id="{5A593B3D-16EF-4BE6-9683-405657EEABDA}"/>
              </a:ext>
            </a:extLst>
          </p:cNvPr>
          <p:cNvSpPr txBox="1"/>
          <p:nvPr/>
        </p:nvSpPr>
        <p:spPr>
          <a:xfrm>
            <a:off x="6601091" y="1930400"/>
            <a:ext cx="4717774" cy="369332"/>
          </a:xfrm>
          <a:prstGeom prst="rect">
            <a:avLst/>
          </a:prstGeom>
          <a:noFill/>
        </p:spPr>
        <p:txBody>
          <a:bodyPr wrap="square" rtlCol="0">
            <a:spAutoFit/>
          </a:bodyPr>
          <a:lstStyle/>
          <a:p>
            <a:pPr marL="285750" indent="-285750">
              <a:buClr>
                <a:schemeClr val="accent2"/>
              </a:buClr>
              <a:buFont typeface="Wingdings" panose="05000000000000000000" pitchFamily="2" charset="2"/>
              <a:buChar char="ü"/>
            </a:pPr>
            <a:endParaRPr lang="en-US" dirty="0"/>
          </a:p>
        </p:txBody>
      </p:sp>
      <p:graphicFrame>
        <p:nvGraphicFramePr>
          <p:cNvPr id="11" name="Diagram 10">
            <a:extLst>
              <a:ext uri="{FF2B5EF4-FFF2-40B4-BE49-F238E27FC236}">
                <a16:creationId xmlns:a16="http://schemas.microsoft.com/office/drawing/2014/main" id="{EA0679A4-31F9-404E-AD2A-F8EB2FDAD4A9}"/>
              </a:ext>
            </a:extLst>
          </p:cNvPr>
          <p:cNvGraphicFramePr/>
          <p:nvPr>
            <p:extLst>
              <p:ext uri="{D42A27DB-BD31-4B8C-83A1-F6EECF244321}">
                <p14:modId xmlns:p14="http://schemas.microsoft.com/office/powerpoint/2010/main" val="508218652"/>
              </p:ext>
            </p:extLst>
          </p:nvPr>
        </p:nvGraphicFramePr>
        <p:xfrm>
          <a:off x="6411676" y="1891330"/>
          <a:ext cx="5292425" cy="3434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110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441FAB05-10F8-43C4-B46D-618EBB95327D}"/>
                                            </p:graphicEl>
                                          </p:spTgt>
                                        </p:tgtEl>
                                        <p:attrNameLst>
                                          <p:attrName>style.visibility</p:attrName>
                                        </p:attrNameLst>
                                      </p:cBhvr>
                                      <p:to>
                                        <p:strVal val="visible"/>
                                      </p:to>
                                    </p:set>
                                    <p:animEffect transition="in" filter="fade">
                                      <p:cBhvr>
                                        <p:cTn id="12" dur="500"/>
                                        <p:tgtEl>
                                          <p:spTgt spid="11">
                                            <p:graphicEl>
                                              <a:dgm id="{441FAB05-10F8-43C4-B46D-618EBB95327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graphicEl>
                                              <a:dgm id="{6A353B73-8F4F-455C-83F8-8CD02C1F0EC8}"/>
                                            </p:graphicEl>
                                          </p:spTgt>
                                        </p:tgtEl>
                                        <p:attrNameLst>
                                          <p:attrName>style.visibility</p:attrName>
                                        </p:attrNameLst>
                                      </p:cBhvr>
                                      <p:to>
                                        <p:strVal val="visible"/>
                                      </p:to>
                                    </p:set>
                                    <p:animEffect transition="in" filter="fade">
                                      <p:cBhvr>
                                        <p:cTn id="15" dur="500"/>
                                        <p:tgtEl>
                                          <p:spTgt spid="11">
                                            <p:graphicEl>
                                              <a:dgm id="{6A353B73-8F4F-455C-83F8-8CD02C1F0EC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graphicEl>
                                              <a:dgm id="{1E1A3C8A-98F5-4CA2-BE88-565989A3DABF}"/>
                                            </p:graphicEl>
                                          </p:spTgt>
                                        </p:tgtEl>
                                        <p:attrNameLst>
                                          <p:attrName>style.visibility</p:attrName>
                                        </p:attrNameLst>
                                      </p:cBhvr>
                                      <p:to>
                                        <p:strVal val="visible"/>
                                      </p:to>
                                    </p:set>
                                    <p:animEffect transition="in" filter="fade">
                                      <p:cBhvr>
                                        <p:cTn id="20" dur="500"/>
                                        <p:tgtEl>
                                          <p:spTgt spid="11">
                                            <p:graphicEl>
                                              <a:dgm id="{1E1A3C8A-98F5-4CA2-BE88-565989A3DAB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graphicEl>
                                              <a:dgm id="{9FB0EFF8-8BA1-4EA7-ABF2-4DCFC7D74C33}"/>
                                            </p:graphicEl>
                                          </p:spTgt>
                                        </p:tgtEl>
                                        <p:attrNameLst>
                                          <p:attrName>style.visibility</p:attrName>
                                        </p:attrNameLst>
                                      </p:cBhvr>
                                      <p:to>
                                        <p:strVal val="visible"/>
                                      </p:to>
                                    </p:set>
                                    <p:animEffect transition="in" filter="fade">
                                      <p:cBhvr>
                                        <p:cTn id="23" dur="500"/>
                                        <p:tgtEl>
                                          <p:spTgt spid="11">
                                            <p:graphicEl>
                                              <a:dgm id="{9FB0EFF8-8BA1-4EA7-ABF2-4DCFC7D74C3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graphicEl>
                                              <a:dgm id="{DD8DB59B-D144-444D-A840-802A29FC0AFD}"/>
                                            </p:graphicEl>
                                          </p:spTgt>
                                        </p:tgtEl>
                                        <p:attrNameLst>
                                          <p:attrName>style.visibility</p:attrName>
                                        </p:attrNameLst>
                                      </p:cBhvr>
                                      <p:to>
                                        <p:strVal val="visible"/>
                                      </p:to>
                                    </p:set>
                                    <p:animEffect transition="in" filter="fade">
                                      <p:cBhvr>
                                        <p:cTn id="28" dur="500"/>
                                        <p:tgtEl>
                                          <p:spTgt spid="11">
                                            <p:graphicEl>
                                              <a:dgm id="{DD8DB59B-D144-444D-A840-802A29FC0AF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graphicEl>
                                              <a:dgm id="{F0592F04-BCBE-4243-ACDB-39B2DC506842}"/>
                                            </p:graphicEl>
                                          </p:spTgt>
                                        </p:tgtEl>
                                        <p:attrNameLst>
                                          <p:attrName>style.visibility</p:attrName>
                                        </p:attrNameLst>
                                      </p:cBhvr>
                                      <p:to>
                                        <p:strVal val="visible"/>
                                      </p:to>
                                    </p:set>
                                    <p:animEffect transition="in" filter="fade">
                                      <p:cBhvr>
                                        <p:cTn id="31" dur="500"/>
                                        <p:tgtEl>
                                          <p:spTgt spid="11">
                                            <p:graphicEl>
                                              <a:dgm id="{F0592F04-BCBE-4243-ACDB-39B2DC5068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5EDD-164E-435D-A675-7BFAB0FCA8A7}"/>
              </a:ext>
            </a:extLst>
          </p:cNvPr>
          <p:cNvSpPr>
            <a:spLocks noGrp="1"/>
          </p:cNvSpPr>
          <p:nvPr>
            <p:ph type="title"/>
          </p:nvPr>
        </p:nvSpPr>
        <p:spPr>
          <a:xfrm>
            <a:off x="5536734" y="609600"/>
            <a:ext cx="3737268" cy="1320800"/>
          </a:xfrm>
        </p:spPr>
        <p:txBody>
          <a:bodyPr>
            <a:normAutofit/>
          </a:bodyPr>
          <a:lstStyle/>
          <a:p>
            <a:pPr>
              <a:lnSpc>
                <a:spcPct val="90000"/>
              </a:lnSpc>
            </a:pPr>
            <a:r>
              <a:rPr lang="en-US" sz="2800" dirty="0"/>
              <a:t>NONLINEAR REGRESSION ANALYSIS</a:t>
            </a:r>
          </a:p>
        </p:txBody>
      </p:sp>
      <p:sp>
        <p:nvSpPr>
          <p:cNvPr id="3" name="Content Placeholder 2">
            <a:extLst>
              <a:ext uri="{FF2B5EF4-FFF2-40B4-BE49-F238E27FC236}">
                <a16:creationId xmlns:a16="http://schemas.microsoft.com/office/drawing/2014/main" id="{F418C036-AACA-434E-8E0E-421C0B58CE1C}"/>
              </a:ext>
            </a:extLst>
          </p:cNvPr>
          <p:cNvSpPr>
            <a:spLocks noGrp="1"/>
          </p:cNvSpPr>
          <p:nvPr>
            <p:ph idx="1"/>
          </p:nvPr>
        </p:nvSpPr>
        <p:spPr>
          <a:xfrm>
            <a:off x="5209563" y="2160589"/>
            <a:ext cx="4064439" cy="3880773"/>
          </a:xfrm>
        </p:spPr>
        <p:txBody>
          <a:bodyPr>
            <a:normAutofit/>
          </a:bodyPr>
          <a:lstStyle/>
          <a:p>
            <a:pPr>
              <a:lnSpc>
                <a:spcPct val="90000"/>
              </a:lnSpc>
            </a:pPr>
            <a:r>
              <a:rPr lang="en-US" sz="1700" dirty="0">
                <a:latin typeface=".VnAvant" panose="020B7200000000000000" pitchFamily="34" charset="0"/>
              </a:rPr>
              <a:t>We will try to fit some nonlinear regression models using a variety of different functions of the number of days. </a:t>
            </a:r>
          </a:p>
          <a:p>
            <a:pPr marL="0" indent="0">
              <a:lnSpc>
                <a:spcPct val="90000"/>
              </a:lnSpc>
              <a:buNone/>
            </a:pPr>
            <a:endParaRPr lang="en-US" sz="1700" dirty="0">
              <a:latin typeface=".VnAvant" panose="020B7200000000000000" pitchFamily="34" charset="0"/>
            </a:endParaRPr>
          </a:p>
          <a:p>
            <a:pPr>
              <a:lnSpc>
                <a:spcPct val="90000"/>
              </a:lnSpc>
            </a:pPr>
            <a:r>
              <a:rPr lang="en-US" sz="1700" dirty="0">
                <a:latin typeface=".VnAvant" panose="020B7200000000000000" pitchFamily="34" charset="0"/>
              </a:rPr>
              <a:t>These models type requires complete specification of the model’s functional form, including parameter naming and starting value provisioning. </a:t>
            </a:r>
          </a:p>
        </p:txBody>
      </p:sp>
      <p:pic>
        <p:nvPicPr>
          <p:cNvPr id="5" name="Picture 4" descr="A picture containing rain, group, man&#10;&#10;Description automatically generated">
            <a:extLst>
              <a:ext uri="{FF2B5EF4-FFF2-40B4-BE49-F238E27FC236}">
                <a16:creationId xmlns:a16="http://schemas.microsoft.com/office/drawing/2014/main" id="{21B6D691-C5CF-422A-8096-0A7936167EC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658" r="2373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66" name="Isosceles Triangle 5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1863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DB8ECB4E-785F-4E98-A859-8A6002DD1D4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091" t="23391"/>
          <a:stretch/>
        </p:blipFill>
        <p:spPr>
          <a:xfrm>
            <a:off x="1" y="8477"/>
            <a:ext cx="12191999" cy="6857990"/>
          </a:xfrm>
          <a:prstGeom prst="rect">
            <a:avLst/>
          </a:prstGeom>
        </p:spPr>
      </p:pic>
      <p:sp>
        <p:nvSpPr>
          <p:cNvPr id="54" name="Isosceles Triangle 5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Parallelogram 5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E1059B-67B8-40F4-9990-0C5A6AA3F6D1}"/>
              </a:ext>
            </a:extLst>
          </p:cNvPr>
          <p:cNvSpPr>
            <a:spLocks noGrp="1"/>
          </p:cNvSpPr>
          <p:nvPr>
            <p:ph type="title"/>
          </p:nvPr>
        </p:nvSpPr>
        <p:spPr>
          <a:xfrm>
            <a:off x="4879380" y="1204763"/>
            <a:ext cx="4569803" cy="698775"/>
          </a:xfrm>
        </p:spPr>
        <p:txBody>
          <a:bodyPr vert="horz" lIns="91440" tIns="45720" rIns="91440" bIns="45720" rtlCol="0" anchor="b">
            <a:noAutofit/>
          </a:bodyPr>
          <a:lstStyle/>
          <a:p>
            <a:pPr>
              <a:lnSpc>
                <a:spcPct val="90000"/>
              </a:lnSpc>
            </a:pPr>
            <a:r>
              <a:rPr lang="en-US" sz="4000" dirty="0"/>
              <a:t>EXPONENTIAL FITTING</a:t>
            </a:r>
            <a:br>
              <a:rPr lang="en-US" sz="4000" dirty="0"/>
            </a:br>
            <a:endParaRPr lang="en-US" sz="4000" dirty="0"/>
          </a:p>
        </p:txBody>
      </p:sp>
      <p:sp>
        <p:nvSpPr>
          <p:cNvPr id="6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close up of a map&#10;&#10;Description automatically generated">
            <a:extLst>
              <a:ext uri="{FF2B5EF4-FFF2-40B4-BE49-F238E27FC236}">
                <a16:creationId xmlns:a16="http://schemas.microsoft.com/office/drawing/2014/main" id="{39566E91-C3F8-446F-AA0A-5FE3C2F2A2FE}"/>
              </a:ext>
            </a:extLst>
          </p:cNvPr>
          <p:cNvPicPr>
            <a:picLocks noChangeAspect="1"/>
          </p:cNvPicPr>
          <p:nvPr/>
        </p:nvPicPr>
        <p:blipFill>
          <a:blip r:embed="rId4"/>
          <a:stretch>
            <a:fillRect/>
          </a:stretch>
        </p:blipFill>
        <p:spPr>
          <a:xfrm>
            <a:off x="5031695" y="1627658"/>
            <a:ext cx="5262841" cy="404156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6D5AD3-D215-4E85-996B-7B3809C1A03B}"/>
                  </a:ext>
                </a:extLst>
              </p:cNvPr>
              <p:cNvSpPr txBox="1"/>
              <p:nvPr/>
            </p:nvSpPr>
            <p:spPr>
              <a:xfrm>
                <a:off x="4957739" y="1713460"/>
                <a:ext cx="5336797" cy="2652136"/>
              </a:xfrm>
              <a:prstGeom prst="rect">
                <a:avLst/>
              </a:prstGeom>
              <a:noFill/>
            </p:spPr>
            <p:txBody>
              <a:bodyPr wrap="square" rtlCol="0">
                <a:spAutoFit/>
              </a:bodyPr>
              <a:lstStyle/>
              <a:p>
                <a:pPr marL="285750" indent="-285750">
                  <a:buClr>
                    <a:schemeClr val="accent2"/>
                  </a:buClr>
                  <a:buFont typeface="Wingdings" panose="05000000000000000000" pitchFamily="2" charset="2"/>
                  <a:buChar char="ü"/>
                </a:pPr>
                <a:r>
                  <a:rPr lang="en-US" dirty="0">
                    <a:solidFill>
                      <a:schemeClr val="bg1"/>
                    </a:solidFill>
                    <a:latin typeface=".VnAvant" panose="020B7200000000000000" pitchFamily="34" charset="0"/>
                  </a:rPr>
                  <a:t>GENERAL MODEL: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𝑏𝑥</m:t>
                        </m:r>
                      </m:sup>
                    </m:sSup>
                  </m:oMath>
                </a14:m>
                <a:endParaRPr lang="en-US" dirty="0">
                  <a:solidFill>
                    <a:schemeClr val="bg1"/>
                  </a:solidFill>
                  <a:latin typeface=".VnAvant" panose="020B7200000000000000" pitchFamily="34" charset="0"/>
                </a:endParaRPr>
              </a:p>
              <a:p>
                <a:pPr>
                  <a:buClr>
                    <a:schemeClr val="accent2"/>
                  </a:buClr>
                </a:pPr>
                <a:endParaRPr lang="en-US" dirty="0">
                  <a:solidFill>
                    <a:schemeClr val="bg1"/>
                  </a:solidFill>
                  <a:latin typeface=".VnAvant" panose="020B7200000000000000" pitchFamily="34" charset="0"/>
                </a:endParaRPr>
              </a:p>
              <a:p>
                <a:pPr marL="285750" indent="-285750">
                  <a:buClr>
                    <a:schemeClr val="accent2"/>
                  </a:buClr>
                  <a:buFont typeface="Wingdings" panose="05000000000000000000" pitchFamily="2" charset="2"/>
                  <a:buChar char="ü"/>
                </a:pPr>
                <a:r>
                  <a:rPr lang="en-US" dirty="0">
                    <a:solidFill>
                      <a:schemeClr val="bg1"/>
                    </a:solidFill>
                    <a:latin typeface=".VnAvant" panose="020B7200000000000000" pitchFamily="34" charset="0"/>
                  </a:rPr>
                  <a:t>COEFFICIENTS (with 95% of confidence bounds):</a:t>
                </a:r>
              </a:p>
              <a:p>
                <a:pPr>
                  <a:buClr>
                    <a:schemeClr val="accent2"/>
                  </a:buClr>
                </a:pPr>
                <a:endParaRPr lang="en-US" dirty="0">
                  <a:solidFill>
                    <a:schemeClr val="bg1"/>
                  </a:solidFill>
                  <a:latin typeface=".VnAvant" panose="020B7200000000000000" pitchFamily="34" charset="0"/>
                </a:endParaRPr>
              </a:p>
              <a:p>
                <a:pPr marL="285750" indent="-285750">
                  <a:buClr>
                    <a:schemeClr val="accent2"/>
                  </a:buClr>
                  <a:buFont typeface="Wingdings" panose="05000000000000000000" pitchFamily="2" charset="2"/>
                  <a:buChar char="§"/>
                </a:pPr>
                <a:r>
                  <a:rPr lang="en-US" dirty="0">
                    <a:solidFill>
                      <a:schemeClr val="bg1"/>
                    </a:solidFill>
                    <a:latin typeface=".VnAvant" panose="020B7200000000000000" pitchFamily="34" charset="0"/>
                  </a:rPr>
                  <a:t>a =   1.085e+04  (8261, 1.344e+04)</a:t>
                </a:r>
              </a:p>
              <a:p>
                <a:pPr marL="285750" indent="-285750">
                  <a:buClr>
                    <a:schemeClr val="accent2"/>
                  </a:buClr>
                  <a:buFont typeface="Wingdings" panose="05000000000000000000" pitchFamily="2" charset="2"/>
                  <a:buChar char="§"/>
                </a:pPr>
                <a:r>
                  <a:rPr lang="en-US" dirty="0">
                    <a:solidFill>
                      <a:schemeClr val="bg1"/>
                    </a:solidFill>
                    <a:latin typeface=".VnAvant" panose="020B7200000000000000" pitchFamily="34" charset="0"/>
                  </a:rPr>
                  <a:t>b =     0.06167  (0.05879, 0.06455)</a:t>
                </a:r>
              </a:p>
              <a:p>
                <a:pPr>
                  <a:buClr>
                    <a:schemeClr val="accent2"/>
                  </a:buClr>
                </a:pPr>
                <a:endParaRPr lang="en-US" dirty="0">
                  <a:solidFill>
                    <a:schemeClr val="bg1"/>
                  </a:solidFill>
                  <a:latin typeface=".VnAvant" panose="020B7200000000000000" pitchFamily="34" charset="0"/>
                </a:endParaRPr>
              </a:p>
              <a:p>
                <a:pPr marL="285750" indent="-285750">
                  <a:buClr>
                    <a:schemeClr val="accent2"/>
                  </a:buClr>
                  <a:buFont typeface="Wingdings" panose="05000000000000000000" pitchFamily="2" charset="2"/>
                  <a:buChar char="ü"/>
                </a:pPr>
                <a:r>
                  <a:rPr lang="en-US" dirty="0">
                    <a:solidFill>
                      <a:schemeClr val="bg1"/>
                    </a:solidFill>
                    <a:latin typeface=".VnAvant" panose="020B7200000000000000" pitchFamily="34" charset="0"/>
                  </a:rPr>
                  <a:t>R SQUARE: 0.982058067741991</a:t>
                </a:r>
              </a:p>
            </p:txBody>
          </p:sp>
        </mc:Choice>
        <mc:Fallback xmlns="">
          <p:sp>
            <p:nvSpPr>
              <p:cNvPr id="6" name="TextBox 5">
                <a:extLst>
                  <a:ext uri="{FF2B5EF4-FFF2-40B4-BE49-F238E27FC236}">
                    <a16:creationId xmlns:a16="http://schemas.microsoft.com/office/drawing/2014/main" id="{D36D5AD3-D215-4E85-996B-7B3809C1A03B}"/>
                  </a:ext>
                </a:extLst>
              </p:cNvPr>
              <p:cNvSpPr txBox="1">
                <a:spLocks noRot="1" noChangeAspect="1" noMove="1" noResize="1" noEditPoints="1" noAdjustHandles="1" noChangeArrowheads="1" noChangeShapeType="1" noTextEdit="1"/>
              </p:cNvSpPr>
              <p:nvPr/>
            </p:nvSpPr>
            <p:spPr>
              <a:xfrm>
                <a:off x="4957739" y="1713460"/>
                <a:ext cx="5336797" cy="2652136"/>
              </a:xfrm>
              <a:prstGeom prst="rect">
                <a:avLst/>
              </a:prstGeom>
              <a:blipFill>
                <a:blip r:embed="rId5"/>
                <a:stretch>
                  <a:fillRect l="-685" t="-1149" b="-46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C936814-B668-4D29-93CC-29C537833A04}"/>
              </a:ext>
            </a:extLst>
          </p:cNvPr>
          <p:cNvSpPr txBox="1"/>
          <p:nvPr/>
        </p:nvSpPr>
        <p:spPr>
          <a:xfrm>
            <a:off x="5636301" y="2690734"/>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958924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7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4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413D42EA-52A1-4D93-837F-6FFB641BB41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617" t="9091" r="1331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78B8B88-6089-421F-8050-CC5367B1B7B4}"/>
              </a:ext>
            </a:extLst>
          </p:cNvPr>
          <p:cNvSpPr>
            <a:spLocks noGrp="1"/>
          </p:cNvSpPr>
          <p:nvPr>
            <p:ph type="title"/>
          </p:nvPr>
        </p:nvSpPr>
        <p:spPr>
          <a:xfrm>
            <a:off x="879109" y="-21719"/>
            <a:ext cx="2278967" cy="1628116"/>
          </a:xfrm>
        </p:spPr>
        <p:txBody>
          <a:bodyPr vert="horz" lIns="91440" tIns="45720" rIns="91440" bIns="45720" rtlCol="0" anchor="b">
            <a:normAutofit/>
          </a:bodyPr>
          <a:lstStyle/>
          <a:p>
            <a:r>
              <a:rPr lang="en-US" sz="4000" dirty="0"/>
              <a:t>LOGISTIC FITTING</a:t>
            </a:r>
          </a:p>
        </p:txBody>
      </p:sp>
      <p:cxnSp>
        <p:nvCxnSpPr>
          <p:cNvPr id="85" name="Straight Connector 5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5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280DD728-058F-4461-86DE-7E200B7EEC07}"/>
              </a:ext>
            </a:extLst>
          </p:cNvPr>
          <p:cNvPicPr>
            <a:picLocks noChangeAspect="1"/>
          </p:cNvPicPr>
          <p:nvPr/>
        </p:nvPicPr>
        <p:blipFill>
          <a:blip r:embed="rId4"/>
          <a:stretch>
            <a:fillRect/>
          </a:stretch>
        </p:blipFill>
        <p:spPr>
          <a:xfrm>
            <a:off x="715894" y="1941330"/>
            <a:ext cx="4395439" cy="3480166"/>
          </a:xfrm>
          <a:prstGeom prst="rect">
            <a:avLst/>
          </a:prstGeom>
        </p:spPr>
      </p:pic>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7BBB8196-E883-4E61-A6E0-D120C45241A7}"/>
                  </a:ext>
                </a:extLst>
              </p:cNvPr>
              <p:cNvGraphicFramePr/>
              <p:nvPr>
                <p:extLst>
                  <p:ext uri="{D42A27DB-BD31-4B8C-83A1-F6EECF244321}">
                    <p14:modId xmlns:p14="http://schemas.microsoft.com/office/powerpoint/2010/main" val="2111836990"/>
                  </p:ext>
                </p:extLst>
              </p:nvPr>
            </p:nvGraphicFramePr>
            <p:xfrm>
              <a:off x="682997" y="1761447"/>
              <a:ext cx="5233890" cy="4640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4" name="Diagram 3">
                <a:extLst>
                  <a:ext uri="{FF2B5EF4-FFF2-40B4-BE49-F238E27FC236}">
                    <a16:creationId xmlns:a16="http://schemas.microsoft.com/office/drawing/2014/main" id="{7BBB8196-E883-4E61-A6E0-D120C45241A7}"/>
                  </a:ext>
                </a:extLst>
              </p:cNvPr>
              <p:cNvGraphicFramePr/>
              <p:nvPr>
                <p:extLst>
                  <p:ext uri="{D42A27DB-BD31-4B8C-83A1-F6EECF244321}">
                    <p14:modId xmlns:p14="http://schemas.microsoft.com/office/powerpoint/2010/main" val="2111836990"/>
                  </p:ext>
                </p:extLst>
              </p:nvPr>
            </p:nvGraphicFramePr>
            <p:xfrm>
              <a:off x="682997" y="1761447"/>
              <a:ext cx="5233890" cy="464047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4040535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750"/>
                                  </p:stCondLst>
                                  <p:childTnLst>
                                    <p:set>
                                      <p:cBhvr>
                                        <p:cTn id="14" dur="1" fill="hold">
                                          <p:stCondLst>
                                            <p:cond delay="0"/>
                                          </p:stCondLst>
                                        </p:cTn>
                                        <p:tgtEl>
                                          <p:spTgt spid="4">
                                            <p:graphicEl>
                                              <a:dgm id="{D9A9CA4D-544C-4FEE-9598-05D855BE263F}"/>
                                            </p:graphicEl>
                                          </p:spTgt>
                                        </p:tgtEl>
                                        <p:attrNameLst>
                                          <p:attrName>style.visibility</p:attrName>
                                        </p:attrNameLst>
                                      </p:cBhvr>
                                      <p:to>
                                        <p:strVal val="visible"/>
                                      </p:to>
                                    </p:set>
                                    <p:animEffect transition="in" filter="fade">
                                      <p:cBhvr>
                                        <p:cTn id="15" dur="500"/>
                                        <p:tgtEl>
                                          <p:spTgt spid="4">
                                            <p:graphicEl>
                                              <a:dgm id="{D9A9CA4D-544C-4FEE-9598-05D855BE263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9B51306-5342-4F14-AD14-CF3AD982C922}"/>
                                            </p:graphicEl>
                                          </p:spTgt>
                                        </p:tgtEl>
                                        <p:attrNameLst>
                                          <p:attrName>style.visibility</p:attrName>
                                        </p:attrNameLst>
                                      </p:cBhvr>
                                      <p:to>
                                        <p:strVal val="visible"/>
                                      </p:to>
                                    </p:set>
                                    <p:animEffect transition="in" filter="fade">
                                      <p:cBhvr>
                                        <p:cTn id="20" dur="500"/>
                                        <p:tgtEl>
                                          <p:spTgt spid="4">
                                            <p:graphicEl>
                                              <a:dgm id="{A9B51306-5342-4F14-AD14-CF3AD982C922}"/>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66B3F06D-A8EA-4143-B95C-1CE2B7349DB6}"/>
                                            </p:graphicEl>
                                          </p:spTgt>
                                        </p:tgtEl>
                                        <p:attrNameLst>
                                          <p:attrName>style.visibility</p:attrName>
                                        </p:attrNameLst>
                                      </p:cBhvr>
                                      <p:to>
                                        <p:strVal val="visible"/>
                                      </p:to>
                                    </p:set>
                                    <p:animEffect transition="in" filter="fade">
                                      <p:cBhvr>
                                        <p:cTn id="25" dur="500"/>
                                        <p:tgtEl>
                                          <p:spTgt spid="4">
                                            <p:graphicEl>
                                              <a:dgm id="{66B3F06D-A8EA-4143-B95C-1CE2B7349DB6}"/>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1EE7C032-FC63-43AC-B872-741E27CBE6DB}"/>
                                            </p:graphicEl>
                                          </p:spTgt>
                                        </p:tgtEl>
                                        <p:attrNameLst>
                                          <p:attrName>style.visibility</p:attrName>
                                        </p:attrNameLst>
                                      </p:cBhvr>
                                      <p:to>
                                        <p:strVal val="visible"/>
                                      </p:to>
                                    </p:set>
                                    <p:animEffect transition="in" filter="fade">
                                      <p:cBhvr>
                                        <p:cTn id="30" dur="500"/>
                                        <p:tgtEl>
                                          <p:spTgt spid="4">
                                            <p:graphicEl>
                                              <a:dgm id="{1EE7C032-FC63-43AC-B872-741E27CBE6DB}"/>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AD067E0F-F596-49F5-BEE6-0571995C9C97}"/>
                                            </p:graphicEl>
                                          </p:spTgt>
                                        </p:tgtEl>
                                        <p:attrNameLst>
                                          <p:attrName>style.visibility</p:attrName>
                                        </p:attrNameLst>
                                      </p:cBhvr>
                                      <p:to>
                                        <p:strVal val="visible"/>
                                      </p:to>
                                    </p:set>
                                    <p:animEffect transition="in" filter="fade">
                                      <p:cBhvr>
                                        <p:cTn id="35" dur="500"/>
                                        <p:tgtEl>
                                          <p:spTgt spid="4">
                                            <p:graphicEl>
                                              <a:dgm id="{AD067E0F-F596-49F5-BEE6-0571995C9C97}"/>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32C94418-1453-4F07-B06D-011FF8A20802}"/>
                                            </p:graphicEl>
                                          </p:spTgt>
                                        </p:tgtEl>
                                        <p:attrNameLst>
                                          <p:attrName>style.visibility</p:attrName>
                                        </p:attrNameLst>
                                      </p:cBhvr>
                                      <p:to>
                                        <p:strVal val="visible"/>
                                      </p:to>
                                    </p:set>
                                    <p:animEffect transition="in" filter="fade">
                                      <p:cBhvr>
                                        <p:cTn id="40" dur="500"/>
                                        <p:tgtEl>
                                          <p:spTgt spid="4">
                                            <p:graphicEl>
                                              <a:dgm id="{32C94418-1453-4F07-B06D-011FF8A208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D06B1A7D-E812-452D-872D-0D3233884D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9510" t="9091" r="30621"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687334DE-67CD-4168-B45B-2B7E5161CE19}"/>
              </a:ext>
            </a:extLst>
          </p:cNvPr>
          <p:cNvSpPr>
            <a:spLocks noGrp="1"/>
          </p:cNvSpPr>
          <p:nvPr>
            <p:ph type="title"/>
          </p:nvPr>
        </p:nvSpPr>
        <p:spPr>
          <a:xfrm>
            <a:off x="5547984" y="-112087"/>
            <a:ext cx="4086994" cy="1631853"/>
          </a:xfrm>
        </p:spPr>
        <p:txBody>
          <a:bodyPr vert="horz" lIns="91440" tIns="45720" rIns="91440" bIns="45720" rtlCol="0" anchor="b">
            <a:normAutofit/>
          </a:bodyPr>
          <a:lstStyle/>
          <a:p>
            <a:r>
              <a:rPr lang="en-US" sz="4000" dirty="0"/>
              <a:t>POLINOMIAL FITTING</a:t>
            </a:r>
          </a:p>
        </p:txBody>
      </p:sp>
      <p:pic>
        <p:nvPicPr>
          <p:cNvPr id="3" name="Picture 2">
            <a:extLst>
              <a:ext uri="{FF2B5EF4-FFF2-40B4-BE49-F238E27FC236}">
                <a16:creationId xmlns:a16="http://schemas.microsoft.com/office/drawing/2014/main" id="{0D8BC8CD-8C33-48F8-8B2C-AFC02F06FE6A}"/>
              </a:ext>
            </a:extLst>
          </p:cNvPr>
          <p:cNvPicPr>
            <a:picLocks noChangeAspect="1"/>
          </p:cNvPicPr>
          <p:nvPr/>
        </p:nvPicPr>
        <p:blipFill>
          <a:blip r:embed="rId4"/>
          <a:stretch>
            <a:fillRect/>
          </a:stretch>
        </p:blipFill>
        <p:spPr>
          <a:xfrm>
            <a:off x="5180709" y="1763829"/>
            <a:ext cx="4454269" cy="3539456"/>
          </a:xfrm>
          <a:prstGeom prst="rect">
            <a:avLst/>
          </a:prstGeom>
        </p:spPr>
      </p:pic>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185A3495-E497-463D-932F-10721BA00CE3}"/>
                  </a:ext>
                </a:extLst>
              </p:cNvPr>
              <p:cNvGraphicFramePr/>
              <p:nvPr>
                <p:extLst>
                  <p:ext uri="{D42A27DB-BD31-4B8C-83A1-F6EECF244321}">
                    <p14:modId xmlns:p14="http://schemas.microsoft.com/office/powerpoint/2010/main" val="1868657269"/>
                  </p:ext>
                </p:extLst>
              </p:nvPr>
            </p:nvGraphicFramePr>
            <p:xfrm>
              <a:off x="4840186" y="1487468"/>
              <a:ext cx="6477388" cy="40921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6" name="Diagram 5">
                <a:extLst>
                  <a:ext uri="{FF2B5EF4-FFF2-40B4-BE49-F238E27FC236}">
                    <a16:creationId xmlns:a16="http://schemas.microsoft.com/office/drawing/2014/main" id="{185A3495-E497-463D-932F-10721BA00CE3}"/>
                  </a:ext>
                </a:extLst>
              </p:cNvPr>
              <p:cNvGraphicFramePr/>
              <p:nvPr>
                <p:extLst>
                  <p:ext uri="{D42A27DB-BD31-4B8C-83A1-F6EECF244321}">
                    <p14:modId xmlns:p14="http://schemas.microsoft.com/office/powerpoint/2010/main" val="1868657269"/>
                  </p:ext>
                </p:extLst>
              </p:nvPr>
            </p:nvGraphicFramePr>
            <p:xfrm>
              <a:off x="4840186" y="1487468"/>
              <a:ext cx="6477388" cy="409217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281229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282CA763-4E6B-4AC7-A782-5DB15282C968}"/>
                                            </p:graphicEl>
                                          </p:spTgt>
                                        </p:tgtEl>
                                        <p:attrNameLst>
                                          <p:attrName>style.visibility</p:attrName>
                                        </p:attrNameLst>
                                      </p:cBhvr>
                                      <p:to>
                                        <p:strVal val="visible"/>
                                      </p:to>
                                    </p:set>
                                    <p:animEffect transition="in" filter="fade">
                                      <p:cBhvr>
                                        <p:cTn id="17" dur="500"/>
                                        <p:tgtEl>
                                          <p:spTgt spid="6">
                                            <p:graphicEl>
                                              <a:dgm id="{282CA763-4E6B-4AC7-A782-5DB15282C968}"/>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8F028612-9C54-4829-9DAD-6FADA0FE4AA3}"/>
                                            </p:graphicEl>
                                          </p:spTgt>
                                        </p:tgtEl>
                                        <p:attrNameLst>
                                          <p:attrName>style.visibility</p:attrName>
                                        </p:attrNameLst>
                                      </p:cBhvr>
                                      <p:to>
                                        <p:strVal val="visible"/>
                                      </p:to>
                                    </p:set>
                                    <p:animEffect transition="in" filter="fade">
                                      <p:cBhvr>
                                        <p:cTn id="20" dur="500"/>
                                        <p:tgtEl>
                                          <p:spTgt spid="6">
                                            <p:graphicEl>
                                              <a:dgm id="{8F028612-9C54-4829-9DAD-6FADA0FE4AA3}"/>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0120B0FE-477A-4B2C-A9D7-C581DB2CE960}"/>
                                            </p:graphicEl>
                                          </p:spTgt>
                                        </p:tgtEl>
                                        <p:attrNameLst>
                                          <p:attrName>style.visibility</p:attrName>
                                        </p:attrNameLst>
                                      </p:cBhvr>
                                      <p:to>
                                        <p:strVal val="visible"/>
                                      </p:to>
                                    </p:set>
                                    <p:animEffect transition="in" filter="fade">
                                      <p:cBhvr>
                                        <p:cTn id="25" dur="500"/>
                                        <p:tgtEl>
                                          <p:spTgt spid="6">
                                            <p:graphicEl>
                                              <a:dgm id="{0120B0FE-477A-4B2C-A9D7-C581DB2CE960}"/>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graphicEl>
                                              <a:dgm id="{DC9BD2C1-D146-4EBE-BE89-7DD0EB5D7357}"/>
                                            </p:graphicEl>
                                          </p:spTgt>
                                        </p:tgtEl>
                                        <p:attrNameLst>
                                          <p:attrName>style.visibility</p:attrName>
                                        </p:attrNameLst>
                                      </p:cBhvr>
                                      <p:to>
                                        <p:strVal val="visible"/>
                                      </p:to>
                                    </p:set>
                                    <p:animEffect transition="in" filter="fade">
                                      <p:cBhvr>
                                        <p:cTn id="30" dur="500"/>
                                        <p:tgtEl>
                                          <p:spTgt spid="6">
                                            <p:graphicEl>
                                              <a:dgm id="{DC9BD2C1-D146-4EBE-BE89-7DD0EB5D7357}"/>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graphicEl>
                                              <a:dgm id="{4FE087E5-A898-4EFC-BF1C-24177899DB1A}"/>
                                            </p:graphicEl>
                                          </p:spTgt>
                                        </p:tgtEl>
                                        <p:attrNameLst>
                                          <p:attrName>style.visibility</p:attrName>
                                        </p:attrNameLst>
                                      </p:cBhvr>
                                      <p:to>
                                        <p:strVal val="visible"/>
                                      </p:to>
                                    </p:set>
                                    <p:animEffect transition="in" filter="fade">
                                      <p:cBhvr>
                                        <p:cTn id="33" dur="500"/>
                                        <p:tgtEl>
                                          <p:spTgt spid="6">
                                            <p:graphicEl>
                                              <a:dgm id="{4FE087E5-A898-4EFC-BF1C-24177899DB1A}"/>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graphicEl>
                                              <a:dgm id="{C1FA469A-794E-4A89-B7CD-A39E13588F26}"/>
                                            </p:graphicEl>
                                          </p:spTgt>
                                        </p:tgtEl>
                                        <p:attrNameLst>
                                          <p:attrName>style.visibility</p:attrName>
                                        </p:attrNameLst>
                                      </p:cBhvr>
                                      <p:to>
                                        <p:strVal val="visible"/>
                                      </p:to>
                                    </p:set>
                                    <p:animEffect transition="in" filter="fade">
                                      <p:cBhvr>
                                        <p:cTn id="38" dur="500"/>
                                        <p:tgtEl>
                                          <p:spTgt spid="6">
                                            <p:graphicEl>
                                              <a:dgm id="{C1FA469A-794E-4A89-B7CD-A39E13588F26}"/>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F25869B2-D6BB-4C87-9071-950F973D8CFC}"/>
                                            </p:graphicEl>
                                          </p:spTgt>
                                        </p:tgtEl>
                                        <p:attrNameLst>
                                          <p:attrName>style.visibility</p:attrName>
                                        </p:attrNameLst>
                                      </p:cBhvr>
                                      <p:to>
                                        <p:strVal val="visible"/>
                                      </p:to>
                                    </p:set>
                                    <p:animEffect transition="in" filter="fade">
                                      <p:cBhvr>
                                        <p:cTn id="43" dur="500"/>
                                        <p:tgtEl>
                                          <p:spTgt spid="6">
                                            <p:graphicEl>
                                              <a:dgm id="{F25869B2-D6BB-4C87-9071-950F973D8CFC}"/>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38328187-F74D-4BF9-9984-920C55CA9B31}"/>
                                            </p:graphicEl>
                                          </p:spTgt>
                                        </p:tgtEl>
                                        <p:attrNameLst>
                                          <p:attrName>style.visibility</p:attrName>
                                        </p:attrNameLst>
                                      </p:cBhvr>
                                      <p:to>
                                        <p:strVal val="visible"/>
                                      </p:to>
                                    </p:set>
                                    <p:animEffect transition="in" filter="fade">
                                      <p:cBhvr>
                                        <p:cTn id="46" dur="500"/>
                                        <p:tgtEl>
                                          <p:spTgt spid="6">
                                            <p:graphicEl>
                                              <a:dgm id="{38328187-F74D-4BF9-9984-920C55CA9B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graphicEl>
                                              <a:dgm id="{1F24A071-8DF8-4365-B37B-86899A8C416F}"/>
                                            </p:graphicEl>
                                          </p:spTgt>
                                        </p:tgtEl>
                                        <p:attrNameLst>
                                          <p:attrName>style.visibility</p:attrName>
                                        </p:attrNameLst>
                                      </p:cBhvr>
                                      <p:to>
                                        <p:strVal val="visible"/>
                                      </p:to>
                                    </p:set>
                                    <p:animEffect transition="in" filter="fade">
                                      <p:cBhvr>
                                        <p:cTn id="51" dur="500"/>
                                        <p:tgtEl>
                                          <p:spTgt spid="6">
                                            <p:graphicEl>
                                              <a:dgm id="{1F24A071-8DF8-4365-B37B-86899A8C41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1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rush, fruit&#10;&#10;Description automatically generated">
            <a:extLst>
              <a:ext uri="{FF2B5EF4-FFF2-40B4-BE49-F238E27FC236}">
                <a16:creationId xmlns:a16="http://schemas.microsoft.com/office/drawing/2014/main" id="{0CD31B7B-C812-43E5-8FFF-CF2D7EC60244}"/>
              </a:ext>
            </a:extLst>
          </p:cNvPr>
          <p:cNvPicPr>
            <a:picLocks noChangeAspect="1"/>
          </p:cNvPicPr>
          <p:nvPr/>
        </p:nvPicPr>
        <p:blipFill rotWithShape="1">
          <a:blip r:embed="rId2">
            <a:duotone>
              <a:prstClr val="black"/>
              <a:schemeClr val="tx2">
                <a:tint val="45000"/>
                <a:satMod val="400000"/>
              </a:schemeClr>
            </a:duotone>
            <a:alphaModFix amt="40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0BBDB69-DED6-4F61-9FF1-4BBF51009849}"/>
              </a:ext>
            </a:extLst>
          </p:cNvPr>
          <p:cNvSpPr>
            <a:spLocks noGrp="1"/>
          </p:cNvSpPr>
          <p:nvPr>
            <p:ph type="title"/>
          </p:nvPr>
        </p:nvSpPr>
        <p:spPr>
          <a:xfrm>
            <a:off x="677334" y="609600"/>
            <a:ext cx="8596668" cy="1320800"/>
          </a:xfrm>
        </p:spPr>
        <p:txBody>
          <a:bodyPr>
            <a:normAutofit/>
          </a:bodyPr>
          <a:lstStyle/>
          <a:p>
            <a:r>
              <a:rPr lang="en-US" dirty="0"/>
              <a:t>SITUATION</a:t>
            </a:r>
          </a:p>
        </p:txBody>
      </p:sp>
      <p:sp>
        <p:nvSpPr>
          <p:cNvPr id="3" name="Content Placeholder 2">
            <a:extLst>
              <a:ext uri="{FF2B5EF4-FFF2-40B4-BE49-F238E27FC236}">
                <a16:creationId xmlns:a16="http://schemas.microsoft.com/office/drawing/2014/main" id="{07C38221-38A2-42C0-A5B0-9AF9F2B55192}"/>
              </a:ext>
            </a:extLst>
          </p:cNvPr>
          <p:cNvSpPr>
            <a:spLocks noGrp="1"/>
          </p:cNvSpPr>
          <p:nvPr>
            <p:ph idx="1"/>
          </p:nvPr>
        </p:nvSpPr>
        <p:spPr>
          <a:xfrm>
            <a:off x="677334" y="1626016"/>
            <a:ext cx="8596668" cy="3880773"/>
          </a:xfrm>
        </p:spPr>
        <p:txBody>
          <a:bodyPr>
            <a:normAutofit lnSpcReduction="10000"/>
          </a:bodyPr>
          <a:lstStyle/>
          <a:p>
            <a:r>
              <a:rPr lang="en-US" dirty="0">
                <a:solidFill>
                  <a:srgbClr val="FFFFFF"/>
                </a:solidFill>
                <a:latin typeface=".VnAvant" panose="020B7200000000000000" pitchFamily="34" charset="0"/>
              </a:rPr>
              <a:t>On 31 December 2019, the Wuhan Municipal Health Commission in Wuhan City, Hubei province, China, reported a cluster of 27 pneumonia cases (including seven severe cases) of unknown etiology, with a commonly reported link to Wuhan's Huanan Seafood Wholesale Market, a wholesale fish and live animal market.</a:t>
            </a:r>
          </a:p>
          <a:p>
            <a:pPr marL="0" indent="0">
              <a:buNone/>
            </a:pPr>
            <a:endParaRPr lang="en-US" dirty="0">
              <a:solidFill>
                <a:srgbClr val="FFFFFF"/>
              </a:solidFill>
              <a:latin typeface=".VnAvant" panose="020B7200000000000000" pitchFamily="34" charset="0"/>
            </a:endParaRPr>
          </a:p>
          <a:p>
            <a:r>
              <a:rPr lang="en-US" dirty="0">
                <a:solidFill>
                  <a:srgbClr val="FFFFFF"/>
                </a:solidFill>
                <a:latin typeface=".VnAvant" panose="020B7200000000000000" pitchFamily="34" charset="0"/>
              </a:rPr>
              <a:t>On 9 January 2020, the China CDC reported that a novel coronavirus (later named SARS-CoV-2, the virus causing COVID-19) had been detected as the causative agent for 15 of the 59 cases of pneumonia.</a:t>
            </a:r>
          </a:p>
          <a:p>
            <a:pPr marL="0" indent="0">
              <a:buNone/>
            </a:pPr>
            <a:endParaRPr lang="en-US" dirty="0">
              <a:solidFill>
                <a:srgbClr val="FFFFFF"/>
              </a:solidFill>
              <a:latin typeface=".VnAvant" panose="020B7200000000000000" pitchFamily="34" charset="0"/>
            </a:endParaRPr>
          </a:p>
          <a:p>
            <a:r>
              <a:rPr lang="en-US" dirty="0">
                <a:solidFill>
                  <a:srgbClr val="FFFFFF"/>
                </a:solidFill>
                <a:latin typeface=".VnAvant" panose="020B7200000000000000" pitchFamily="34" charset="0"/>
              </a:rPr>
              <a:t>By 20 January 2020, there were reports of confirmed cases from three countries outside China: Thailand, Japan and South Korea. These cases had all been exported from China.</a:t>
            </a:r>
          </a:p>
        </p:txBody>
      </p:sp>
    </p:spTree>
    <p:extLst>
      <p:ext uri="{BB962C8B-B14F-4D97-AF65-F5344CB8AC3E}">
        <p14:creationId xmlns:p14="http://schemas.microsoft.com/office/powerpoint/2010/main" val="2897718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Group 4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A view of a snow covered mountain&#10;&#10;Description automatically generated">
            <a:extLst>
              <a:ext uri="{FF2B5EF4-FFF2-40B4-BE49-F238E27FC236}">
                <a16:creationId xmlns:a16="http://schemas.microsoft.com/office/drawing/2014/main" id="{0FADDFD9-C1DA-43D6-87F2-C7CDB5A275F6}"/>
              </a:ext>
            </a:extLst>
          </p:cNvPr>
          <p:cNvPicPr>
            <a:picLocks noChangeAspect="1"/>
          </p:cNvPicPr>
          <p:nvPr/>
        </p:nvPicPr>
        <p:blipFill rotWithShape="1">
          <a:blip r:embed="rId2"/>
          <a:srcRect l="9091" t="22584" b="519"/>
          <a:stretch/>
        </p:blipFill>
        <p:spPr>
          <a:xfrm>
            <a:off x="1" y="10"/>
            <a:ext cx="12191999" cy="6857990"/>
          </a:xfrm>
          <a:prstGeom prst="rect">
            <a:avLst/>
          </a:prstGeom>
        </p:spPr>
      </p:pic>
      <p:sp>
        <p:nvSpPr>
          <p:cNvPr id="94" name="Isosceles Triangle 5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Parallelogram 5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Connector 5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5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6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13B56B-130D-447C-870A-33EAAD4A1641}"/>
              </a:ext>
            </a:extLst>
          </p:cNvPr>
          <p:cNvSpPr>
            <a:spLocks noGrp="1"/>
          </p:cNvSpPr>
          <p:nvPr>
            <p:ph type="title"/>
          </p:nvPr>
        </p:nvSpPr>
        <p:spPr>
          <a:xfrm>
            <a:off x="4879380" y="279105"/>
            <a:ext cx="4569803" cy="618796"/>
          </a:xfrm>
        </p:spPr>
        <p:txBody>
          <a:bodyPr vert="horz" lIns="91440" tIns="45720" rIns="91440" bIns="45720" rtlCol="0" anchor="b">
            <a:normAutofit fontScale="90000"/>
          </a:bodyPr>
          <a:lstStyle/>
          <a:p>
            <a:r>
              <a:rPr lang="en-US" sz="4000" dirty="0"/>
              <a:t>GAUSSIAN FITTING</a:t>
            </a:r>
          </a:p>
        </p:txBody>
      </p:sp>
      <p:sp>
        <p:nvSpPr>
          <p:cNvPr id="101"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7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2F88B806-2A5F-4992-9FDC-537451AFA838}"/>
              </a:ext>
            </a:extLst>
          </p:cNvPr>
          <p:cNvPicPr>
            <a:picLocks noChangeAspect="1"/>
          </p:cNvPicPr>
          <p:nvPr/>
        </p:nvPicPr>
        <p:blipFill>
          <a:blip r:embed="rId3"/>
          <a:stretch>
            <a:fillRect/>
          </a:stretch>
        </p:blipFill>
        <p:spPr>
          <a:xfrm>
            <a:off x="4958713" y="1228560"/>
            <a:ext cx="5475943" cy="4272294"/>
          </a:xfrm>
          <a:prstGeom prst="rect">
            <a:avLst/>
          </a:prstGeom>
        </p:spPr>
      </p:pic>
      <p:graphicFrame>
        <p:nvGraphicFramePr>
          <p:cNvPr id="6" name="Diagram 5">
            <a:extLst>
              <a:ext uri="{FF2B5EF4-FFF2-40B4-BE49-F238E27FC236}">
                <a16:creationId xmlns:a16="http://schemas.microsoft.com/office/drawing/2014/main" id="{EA38AAF8-A48F-4153-BA62-68C0C6AAE510}"/>
              </a:ext>
            </a:extLst>
          </p:cNvPr>
          <p:cNvGraphicFramePr/>
          <p:nvPr>
            <p:extLst>
              <p:ext uri="{D42A27DB-BD31-4B8C-83A1-F6EECF244321}">
                <p14:modId xmlns:p14="http://schemas.microsoft.com/office/powerpoint/2010/main" val="2367577495"/>
              </p:ext>
            </p:extLst>
          </p:nvPr>
        </p:nvGraphicFramePr>
        <p:xfrm>
          <a:off x="3981849" y="1357146"/>
          <a:ext cx="6312688" cy="49773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06A19713-6F83-4B87-9ADB-261A325DE124}"/>
              </a:ext>
            </a:extLst>
          </p:cNvPr>
          <p:cNvPicPr>
            <a:picLocks noChangeAspect="1"/>
          </p:cNvPicPr>
          <p:nvPr/>
        </p:nvPicPr>
        <p:blipFill>
          <a:blip r:embed="rId9"/>
          <a:stretch>
            <a:fillRect/>
          </a:stretch>
        </p:blipFill>
        <p:spPr>
          <a:xfrm>
            <a:off x="4879380" y="1737865"/>
            <a:ext cx="2001105" cy="777171"/>
          </a:xfrm>
          <a:prstGeom prst="rect">
            <a:avLst/>
          </a:prstGeom>
        </p:spPr>
      </p:pic>
    </p:spTree>
    <p:extLst>
      <p:ext uri="{BB962C8B-B14F-4D97-AF65-F5344CB8AC3E}">
        <p14:creationId xmlns:p14="http://schemas.microsoft.com/office/powerpoint/2010/main" val="428272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ntr" presetSubtype="0" fill="hold" grpId="0" nodeType="withEffect">
                                  <p:stCondLst>
                                    <p:cond delay="750"/>
                                  </p:stCondLst>
                                  <p:childTnLst>
                                    <p:set>
                                      <p:cBhvr>
                                        <p:cTn id="14" dur="1" fill="hold">
                                          <p:stCondLst>
                                            <p:cond delay="0"/>
                                          </p:stCondLst>
                                        </p:cTn>
                                        <p:tgtEl>
                                          <p:spTgt spid="6">
                                            <p:graphicEl>
                                              <a:dgm id="{AD007F5E-2E7C-4B25-90D6-3A88CE4F30B1}"/>
                                            </p:graphicEl>
                                          </p:spTgt>
                                        </p:tgtEl>
                                        <p:attrNameLst>
                                          <p:attrName>style.visibility</p:attrName>
                                        </p:attrNameLst>
                                      </p:cBhvr>
                                      <p:to>
                                        <p:strVal val="visible"/>
                                      </p:to>
                                    </p:set>
                                    <p:animEffect transition="in" filter="fade">
                                      <p:cBhvr>
                                        <p:cTn id="15" dur="500"/>
                                        <p:tgtEl>
                                          <p:spTgt spid="6">
                                            <p:graphicEl>
                                              <a:dgm id="{AD007F5E-2E7C-4B25-90D6-3A88CE4F30B1}"/>
                                            </p:graphicEl>
                                          </p:spTgt>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6">
                                            <p:graphicEl>
                                              <a:dgm id="{D23218CE-1F16-42B7-88A2-A950AD3417A6}"/>
                                            </p:graphicEl>
                                          </p:spTgt>
                                        </p:tgtEl>
                                        <p:attrNameLst>
                                          <p:attrName>style.visibility</p:attrName>
                                        </p:attrNameLst>
                                      </p:cBhvr>
                                      <p:to>
                                        <p:strVal val="visible"/>
                                      </p:to>
                                    </p:set>
                                    <p:animEffect transition="in" filter="fade">
                                      <p:cBhvr>
                                        <p:cTn id="18" dur="500"/>
                                        <p:tgtEl>
                                          <p:spTgt spid="6">
                                            <p:graphicEl>
                                              <a:dgm id="{D23218CE-1F16-42B7-88A2-A950AD3417A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F649C5E2-4970-4535-84D3-941E25CA1357}"/>
                                            </p:graphicEl>
                                          </p:spTgt>
                                        </p:tgtEl>
                                        <p:attrNameLst>
                                          <p:attrName>style.visibility</p:attrName>
                                        </p:attrNameLst>
                                      </p:cBhvr>
                                      <p:to>
                                        <p:strVal val="visible"/>
                                      </p:to>
                                    </p:set>
                                    <p:animEffect transition="in" filter="fade">
                                      <p:cBhvr>
                                        <p:cTn id="26" dur="500"/>
                                        <p:tgtEl>
                                          <p:spTgt spid="6">
                                            <p:graphicEl>
                                              <a:dgm id="{F649C5E2-4970-4535-84D3-941E25CA135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graphicEl>
                                              <a:dgm id="{9ADB0C35-E696-43BA-A7B1-075224C99366}"/>
                                            </p:graphicEl>
                                          </p:spTgt>
                                        </p:tgtEl>
                                        <p:attrNameLst>
                                          <p:attrName>style.visibility</p:attrName>
                                        </p:attrNameLst>
                                      </p:cBhvr>
                                      <p:to>
                                        <p:strVal val="visible"/>
                                      </p:to>
                                    </p:set>
                                    <p:animEffect transition="in" filter="fade">
                                      <p:cBhvr>
                                        <p:cTn id="31" dur="500"/>
                                        <p:tgtEl>
                                          <p:spTgt spid="6">
                                            <p:graphicEl>
                                              <a:dgm id="{9ADB0C35-E696-43BA-A7B1-075224C9936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graphicEl>
                                              <a:dgm id="{CB29F0F1-E66B-4540-920C-7B5D1E1EA95B}"/>
                                            </p:graphicEl>
                                          </p:spTgt>
                                        </p:tgtEl>
                                        <p:attrNameLst>
                                          <p:attrName>style.visibility</p:attrName>
                                        </p:attrNameLst>
                                      </p:cBhvr>
                                      <p:to>
                                        <p:strVal val="visible"/>
                                      </p:to>
                                    </p:set>
                                    <p:animEffect transition="in" filter="fade">
                                      <p:cBhvr>
                                        <p:cTn id="34" dur="500"/>
                                        <p:tgtEl>
                                          <p:spTgt spid="6">
                                            <p:graphicEl>
                                              <a:dgm id="{CB29F0F1-E66B-4540-920C-7B5D1E1EA95B}"/>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graphicEl>
                                              <a:dgm id="{A28971EF-D730-4B5D-A357-F0396374EF81}"/>
                                            </p:graphicEl>
                                          </p:spTgt>
                                        </p:tgtEl>
                                        <p:attrNameLst>
                                          <p:attrName>style.visibility</p:attrName>
                                        </p:attrNameLst>
                                      </p:cBhvr>
                                      <p:to>
                                        <p:strVal val="visible"/>
                                      </p:to>
                                    </p:set>
                                    <p:animEffect transition="in" filter="fade">
                                      <p:cBhvr>
                                        <p:cTn id="39" dur="500"/>
                                        <p:tgtEl>
                                          <p:spTgt spid="6">
                                            <p:graphicEl>
                                              <a:dgm id="{A28971EF-D730-4B5D-A357-F0396374EF8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2E075A6F-9428-44A8-9847-9CC1384B35CE}"/>
                                            </p:graphicEl>
                                          </p:spTgt>
                                        </p:tgtEl>
                                        <p:attrNameLst>
                                          <p:attrName>style.visibility</p:attrName>
                                        </p:attrNameLst>
                                      </p:cBhvr>
                                      <p:to>
                                        <p:strVal val="visible"/>
                                      </p:to>
                                    </p:set>
                                    <p:animEffect transition="in" filter="fade">
                                      <p:cBhvr>
                                        <p:cTn id="44" dur="500"/>
                                        <p:tgtEl>
                                          <p:spTgt spid="6">
                                            <p:graphicEl>
                                              <a:dgm id="{2E075A6F-9428-44A8-9847-9CC1384B35CE}"/>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FD6B3473-E46E-4E51-90C6-A7D1CB8CC6EE}"/>
                                            </p:graphicEl>
                                          </p:spTgt>
                                        </p:tgtEl>
                                        <p:attrNameLst>
                                          <p:attrName>style.visibility</p:attrName>
                                        </p:attrNameLst>
                                      </p:cBhvr>
                                      <p:to>
                                        <p:strVal val="visible"/>
                                      </p:to>
                                    </p:set>
                                    <p:animEffect transition="in" filter="fade">
                                      <p:cBhvr>
                                        <p:cTn id="47" dur="500"/>
                                        <p:tgtEl>
                                          <p:spTgt spid="6">
                                            <p:graphicEl>
                                              <a:dgm id="{FD6B3473-E46E-4E51-90C6-A7D1CB8CC6E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9D81C716-99CD-4FB9-9B25-D30145ED2F84}"/>
                                            </p:graphicEl>
                                          </p:spTgt>
                                        </p:tgtEl>
                                        <p:attrNameLst>
                                          <p:attrName>style.visibility</p:attrName>
                                        </p:attrNameLst>
                                      </p:cBhvr>
                                      <p:to>
                                        <p:strVal val="visible"/>
                                      </p:to>
                                    </p:set>
                                    <p:animEffect transition="in" filter="fade">
                                      <p:cBhvr>
                                        <p:cTn id="52" dur="500"/>
                                        <p:tgtEl>
                                          <p:spTgt spid="6">
                                            <p:graphicEl>
                                              <a:dgm id="{9D81C716-99CD-4FB9-9B25-D30145ED2F8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0" name="Group 10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1" name="Straight Connector 10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2" name="Straight Connector 10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5" name="Isosceles Triangle 10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8" name="Isosceles Triangle 11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A picture containing table, indoor, person, wooden&#10;&#10;Description automatically generated">
            <a:extLst>
              <a:ext uri="{FF2B5EF4-FFF2-40B4-BE49-F238E27FC236}">
                <a16:creationId xmlns:a16="http://schemas.microsoft.com/office/drawing/2014/main" id="{C64EBC76-4E80-4725-971A-929063DA0D9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059" r="-2" b="22738"/>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328B374-6AAD-4BEC-8468-C343920F4FE7}"/>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CONCLUSION</a:t>
            </a:r>
          </a:p>
        </p:txBody>
      </p:sp>
      <p:cxnSp>
        <p:nvCxnSpPr>
          <p:cNvPr id="117" name="Straight Connector 11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19507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Rectangle 7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4EBC76-4E80-4725-971A-929063DA0D96}"/>
              </a:ext>
            </a:extLst>
          </p:cNvPr>
          <p:cNvPicPr>
            <a:picLocks noChangeAspect="1"/>
          </p:cNvPicPr>
          <p:nvPr/>
        </p:nvPicPr>
        <p:blipFill rotWithShape="1">
          <a:blip r:embed="rId2">
            <a:duotone>
              <a:prstClr val="black"/>
              <a:schemeClr val="tx2">
                <a:tint val="45000"/>
                <a:satMod val="400000"/>
              </a:schemeClr>
            </a:duotone>
            <a:alphaModFix amt="40000"/>
            <a:extLst>
              <a:ext uri="{837473B0-CC2E-450A-ABE3-18F120FF3D39}">
                <a1611:picAttrSrcUrl xmlns:a1611="http://schemas.microsoft.com/office/drawing/2016/11/main" r:id="rId3"/>
              </a:ext>
            </a:extLst>
          </a:blip>
          <a:srcRect t="10040" b="14961"/>
          <a:stretch/>
        </p:blipFill>
        <p:spPr>
          <a:xfrm>
            <a:off x="20" y="10"/>
            <a:ext cx="12191980" cy="6857990"/>
          </a:xfrm>
          <a:prstGeom prst="rect">
            <a:avLst/>
          </a:prstGeom>
        </p:spPr>
      </p:pic>
      <p:sp>
        <p:nvSpPr>
          <p:cNvPr id="2" name="Title 1">
            <a:extLst>
              <a:ext uri="{FF2B5EF4-FFF2-40B4-BE49-F238E27FC236}">
                <a16:creationId xmlns:a16="http://schemas.microsoft.com/office/drawing/2014/main" id="{0328B374-6AAD-4BEC-8468-C343920F4FE7}"/>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C5FFD0F2-3B32-459F-B5FE-B81849593E41}"/>
              </a:ext>
            </a:extLst>
          </p:cNvPr>
          <p:cNvSpPr>
            <a:spLocks noGrp="1"/>
          </p:cNvSpPr>
          <p:nvPr>
            <p:ph idx="1"/>
          </p:nvPr>
        </p:nvSpPr>
        <p:spPr>
          <a:xfrm>
            <a:off x="677333" y="1640084"/>
            <a:ext cx="8888697" cy="4029196"/>
          </a:xfrm>
        </p:spPr>
        <p:txBody>
          <a:bodyPr>
            <a:normAutofit fontScale="92500" lnSpcReduction="20000"/>
          </a:bodyPr>
          <a:lstStyle/>
          <a:p>
            <a:pPr>
              <a:lnSpc>
                <a:spcPct val="90000"/>
              </a:lnSpc>
            </a:pPr>
            <a:r>
              <a:rPr lang="en-US" sz="1600" dirty="0">
                <a:solidFill>
                  <a:srgbClr val="FFFFFF"/>
                </a:solidFill>
                <a:latin typeface=".VnAvant" panose="020B7200000000000000" pitchFamily="34" charset="0"/>
              </a:rPr>
              <a:t>The results of the linear regression were very volatile and the prediction did not seem particularly accurate with only 68% of R square. </a:t>
            </a:r>
          </a:p>
          <a:p>
            <a:pPr>
              <a:lnSpc>
                <a:spcPct val="90000"/>
              </a:lnSpc>
            </a:pPr>
            <a:endParaRPr lang="en-US" sz="1600" dirty="0">
              <a:solidFill>
                <a:srgbClr val="FFFFFF"/>
              </a:solidFill>
              <a:latin typeface=".VnAvant" panose="020B7200000000000000" pitchFamily="34" charset="0"/>
            </a:endParaRPr>
          </a:p>
          <a:p>
            <a:pPr>
              <a:lnSpc>
                <a:spcPct val="90000"/>
              </a:lnSpc>
            </a:pPr>
            <a:r>
              <a:rPr lang="en-US" sz="1600" dirty="0">
                <a:solidFill>
                  <a:srgbClr val="FFFFFF"/>
                </a:solidFill>
                <a:latin typeface=".VnAvant" panose="020B7200000000000000" pitchFamily="34" charset="0"/>
              </a:rPr>
              <a:t>With nonlinear regression, we achieved significantly better and more plausible results, most notably the Gaussian model predicts the trend with the R square up to 99.97% - a very impressive level of accuracy by now.</a:t>
            </a:r>
          </a:p>
          <a:p>
            <a:pPr marL="0" indent="0">
              <a:lnSpc>
                <a:spcPct val="90000"/>
              </a:lnSpc>
              <a:buNone/>
            </a:pPr>
            <a:endParaRPr lang="en-US" sz="1600" dirty="0">
              <a:solidFill>
                <a:srgbClr val="FFFFFF"/>
              </a:solidFill>
              <a:latin typeface=".VnAvant" panose="020B7200000000000000" pitchFamily="34" charset="0"/>
            </a:endParaRPr>
          </a:p>
          <a:p>
            <a:pPr>
              <a:lnSpc>
                <a:spcPct val="90000"/>
              </a:lnSpc>
            </a:pPr>
            <a:r>
              <a:rPr lang="en-US" sz="1600" dirty="0">
                <a:solidFill>
                  <a:srgbClr val="FFFFFF"/>
                </a:solidFill>
                <a:latin typeface=".VnAvant" panose="020B7200000000000000" pitchFamily="34" charset="0"/>
              </a:rPr>
              <a:t>Apparently, none of these models are 100% correct. But in real life, </a:t>
            </a:r>
            <a:r>
              <a:rPr lang="en-US" sz="1600" b="1" dirty="0">
                <a:solidFill>
                  <a:schemeClr val="accent1"/>
                </a:solidFill>
                <a:latin typeface=".VnAvant" panose="020B7200000000000000" pitchFamily="34" charset="0"/>
              </a:rPr>
              <a:t>the simple exponential model</a:t>
            </a:r>
            <a:r>
              <a:rPr lang="en-US" sz="1600" dirty="0">
                <a:solidFill>
                  <a:schemeClr val="accent1"/>
                </a:solidFill>
                <a:latin typeface=".VnAvant" panose="020B7200000000000000" pitchFamily="34" charset="0"/>
              </a:rPr>
              <a:t> </a:t>
            </a:r>
            <a:r>
              <a:rPr lang="en-US" sz="1600" dirty="0">
                <a:solidFill>
                  <a:srgbClr val="FFFFFF"/>
                </a:solidFill>
                <a:latin typeface=".VnAvant" panose="020B7200000000000000" pitchFamily="34" charset="0"/>
              </a:rPr>
              <a:t>is more well-used by epidemiologists to provide a good approximation to the behavior of new viral infections every day when left unchecked (</a:t>
            </a:r>
            <a:r>
              <a:rPr lang="en-US" sz="1600" dirty="0" err="1">
                <a:solidFill>
                  <a:srgbClr val="FFFFFF"/>
                </a:solidFill>
                <a:latin typeface=".VnAvant" panose="020B7200000000000000" pitchFamily="34" charset="0"/>
              </a:rPr>
              <a:t>i.e</a:t>
            </a:r>
            <a:r>
              <a:rPr lang="en-US" sz="1600" dirty="0">
                <a:solidFill>
                  <a:srgbClr val="FFFFFF"/>
                </a:solidFill>
                <a:latin typeface=".VnAvant" panose="020B7200000000000000" pitchFamily="34" charset="0"/>
              </a:rPr>
              <a:t>, until so many people become infected that the virus runs out of new people to infect). </a:t>
            </a:r>
          </a:p>
          <a:p>
            <a:pPr>
              <a:lnSpc>
                <a:spcPct val="90000"/>
              </a:lnSpc>
            </a:pPr>
            <a:endParaRPr lang="en-US" sz="1600" dirty="0">
              <a:solidFill>
                <a:srgbClr val="FFFFFF"/>
              </a:solidFill>
              <a:latin typeface=".VnAvant" panose="020B7200000000000000" pitchFamily="34" charset="0"/>
            </a:endParaRPr>
          </a:p>
          <a:p>
            <a:pPr>
              <a:lnSpc>
                <a:spcPct val="90000"/>
              </a:lnSpc>
            </a:pPr>
            <a:r>
              <a:rPr lang="en-US" sz="1600" dirty="0">
                <a:solidFill>
                  <a:srgbClr val="FFFFFF"/>
                </a:solidFill>
                <a:latin typeface=".VnAvant" panose="020B7200000000000000" pitchFamily="34" charset="0"/>
              </a:rPr>
              <a:t>This is why for many of us, the extreme and unprecedented measures are being taken to battle the COVID-19 pandemic. </a:t>
            </a:r>
          </a:p>
          <a:p>
            <a:pPr>
              <a:lnSpc>
                <a:spcPct val="90000"/>
              </a:lnSpc>
            </a:pPr>
            <a:endParaRPr lang="en-US" sz="1600" dirty="0">
              <a:solidFill>
                <a:srgbClr val="FFFFFF"/>
              </a:solidFill>
              <a:latin typeface=".VnAvant" panose="020B7200000000000000" pitchFamily="34" charset="0"/>
            </a:endParaRPr>
          </a:p>
          <a:p>
            <a:pPr>
              <a:lnSpc>
                <a:spcPct val="90000"/>
              </a:lnSpc>
            </a:pPr>
            <a:r>
              <a:rPr lang="en-US" sz="1600" dirty="0">
                <a:solidFill>
                  <a:srgbClr val="FFFFFF"/>
                </a:solidFill>
                <a:latin typeface=".VnAvant" panose="020B7200000000000000" pitchFamily="34" charset="0"/>
              </a:rPr>
              <a:t>After all, it is better for the prediction to result in false-positive in real life rather than true negative, for the sake of the lives of millions.</a:t>
            </a:r>
          </a:p>
        </p:txBody>
      </p:sp>
    </p:spTree>
    <p:extLst>
      <p:ext uri="{BB962C8B-B14F-4D97-AF65-F5344CB8AC3E}">
        <p14:creationId xmlns:p14="http://schemas.microsoft.com/office/powerpoint/2010/main" val="1323694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37-761D-4502-A42F-0EE094F257B1}"/>
              </a:ext>
            </a:extLst>
          </p:cNvPr>
          <p:cNvSpPr>
            <a:spLocks noGrp="1"/>
          </p:cNvSpPr>
          <p:nvPr>
            <p:ph type="title"/>
          </p:nvPr>
        </p:nvSpPr>
        <p:spPr>
          <a:xfrm>
            <a:off x="5536734" y="609600"/>
            <a:ext cx="3737268" cy="1320800"/>
          </a:xfrm>
        </p:spPr>
        <p:txBody>
          <a:bodyPr>
            <a:normAutofit/>
          </a:bodyPr>
          <a:lstStyle/>
          <a:p>
            <a:pPr>
              <a:lnSpc>
                <a:spcPct val="90000"/>
              </a:lnSpc>
            </a:pPr>
            <a:r>
              <a:rPr lang="en-US" sz="2800"/>
              <a:t>WHY IS IT SO HARD TO FORESEE THE FUTURE OF COVID 19?</a:t>
            </a:r>
          </a:p>
        </p:txBody>
      </p:sp>
      <p:sp>
        <p:nvSpPr>
          <p:cNvPr id="79" name="Content Placeholder 11">
            <a:extLst>
              <a:ext uri="{FF2B5EF4-FFF2-40B4-BE49-F238E27FC236}">
                <a16:creationId xmlns:a16="http://schemas.microsoft.com/office/drawing/2014/main" id="{188148BC-CB09-48D9-A0B5-658FE176ACAC}"/>
              </a:ext>
            </a:extLst>
          </p:cNvPr>
          <p:cNvSpPr>
            <a:spLocks noGrp="1"/>
          </p:cNvSpPr>
          <p:nvPr>
            <p:ph idx="1"/>
          </p:nvPr>
        </p:nvSpPr>
        <p:spPr>
          <a:xfrm>
            <a:off x="5209562" y="2028068"/>
            <a:ext cx="5598345" cy="3880773"/>
          </a:xfrm>
        </p:spPr>
        <p:txBody>
          <a:bodyPr>
            <a:noAutofit/>
          </a:bodyPr>
          <a:lstStyle/>
          <a:p>
            <a:pPr fontAlgn="auto">
              <a:lnSpc>
                <a:spcPct val="90000"/>
              </a:lnSpc>
            </a:pPr>
            <a:r>
              <a:rPr lang="en-US" sz="1400" dirty="0">
                <a:latin typeface=".VnAvant" panose="020B7200000000000000" pitchFamily="34" charset="0"/>
              </a:rPr>
              <a:t>One of the greatest challenges of the </a:t>
            </a:r>
            <a:r>
              <a:rPr lang="en-US" sz="1400" b="1" dirty="0">
                <a:latin typeface=".VnAvant" panose="020B7200000000000000" pitchFamily="34" charset="0"/>
              </a:rPr>
              <a:t>coronavirus</a:t>
            </a:r>
            <a:r>
              <a:rPr lang="en-US" sz="1400" dirty="0">
                <a:latin typeface=".VnAvant" panose="020B7200000000000000" pitchFamily="34" charset="0"/>
              </a:rPr>
              <a:t> pandemic is that all levels of policymakers need to make decisions with imperfect information. </a:t>
            </a:r>
          </a:p>
          <a:p>
            <a:pPr marL="0" indent="0" fontAlgn="auto">
              <a:lnSpc>
                <a:spcPct val="90000"/>
              </a:lnSpc>
              <a:buNone/>
            </a:pPr>
            <a:endParaRPr lang="en-US" sz="1400" dirty="0">
              <a:latin typeface=".VnAvant" panose="020B7200000000000000" pitchFamily="34" charset="0"/>
            </a:endParaRPr>
          </a:p>
          <a:p>
            <a:pPr fontAlgn="auto">
              <a:lnSpc>
                <a:spcPct val="90000"/>
              </a:lnSpc>
            </a:pPr>
            <a:r>
              <a:rPr lang="en-US" sz="1400" dirty="0">
                <a:latin typeface=".VnAvant" panose="020B7200000000000000" pitchFamily="34" charset="0"/>
              </a:rPr>
              <a:t>Scientists still don’t know everything about how this virus is transmitted, and due to the lack of widespread testing, they also don’t know, exactly, how prevalent it is, or how this will all end.</a:t>
            </a:r>
          </a:p>
          <a:p>
            <a:pPr marL="0" indent="0" fontAlgn="auto">
              <a:lnSpc>
                <a:spcPct val="90000"/>
              </a:lnSpc>
              <a:buNone/>
            </a:pPr>
            <a:endParaRPr lang="en-US" sz="1400" dirty="0">
              <a:latin typeface=".VnAvant" panose="020B7200000000000000" pitchFamily="34" charset="0"/>
            </a:endParaRPr>
          </a:p>
          <a:p>
            <a:pPr fontAlgn="auto">
              <a:lnSpc>
                <a:spcPct val="90000"/>
              </a:lnSpc>
            </a:pPr>
            <a:r>
              <a:rPr lang="en-US" sz="1400" dirty="0">
                <a:latin typeface=".VnAvant" panose="020B7200000000000000" pitchFamily="34" charset="0"/>
              </a:rPr>
              <a:t>One way they are trying to solve the problem is through modeling, which based on mathematical formulations, to try to game out what’s possible in the future. </a:t>
            </a:r>
          </a:p>
          <a:p>
            <a:pPr marL="0" indent="0" fontAlgn="auto">
              <a:lnSpc>
                <a:spcPct val="90000"/>
              </a:lnSpc>
              <a:buNone/>
            </a:pPr>
            <a:endParaRPr lang="en-US" sz="1400" dirty="0">
              <a:latin typeface=".VnAvant" panose="020B7200000000000000" pitchFamily="34" charset="0"/>
            </a:endParaRPr>
          </a:p>
          <a:p>
            <a:pPr fontAlgn="auto">
              <a:lnSpc>
                <a:spcPct val="90000"/>
              </a:lnSpc>
            </a:pPr>
            <a:r>
              <a:rPr lang="en-US" sz="1400" dirty="0">
                <a:latin typeface=".VnAvant" panose="020B7200000000000000" pitchFamily="34" charset="0"/>
              </a:rPr>
              <a:t>These models are varied, often confusing to interpret, and are not crystal balls, especially because the ideal data isn’t yet available. Yet they are a large part of what government leaders use to make decisions, influencing how resources are allocated to health care facilities and how social distancing orders are issued to the public.</a:t>
            </a:r>
          </a:p>
          <a:p>
            <a:pPr>
              <a:lnSpc>
                <a:spcPct val="90000"/>
              </a:lnSpc>
            </a:pPr>
            <a:endParaRPr lang="en-US" sz="1400" dirty="0">
              <a:latin typeface=".VnAvant" panose="020B7200000000000000" pitchFamily="34" charset="0"/>
            </a:endParaRPr>
          </a:p>
        </p:txBody>
      </p:sp>
      <p:pic>
        <p:nvPicPr>
          <p:cNvPr id="8" name="Content Placeholder 7" descr="A person in a suit and tie&#10;&#10;Description automatically generated">
            <a:extLst>
              <a:ext uri="{FF2B5EF4-FFF2-40B4-BE49-F238E27FC236}">
                <a16:creationId xmlns:a16="http://schemas.microsoft.com/office/drawing/2014/main" id="{A7E2C522-0B16-4426-9563-7CEBC9DFF371}"/>
              </a:ext>
            </a:extLst>
          </p:cNvPr>
          <p:cNvPicPr>
            <a:picLocks noChangeAspect="1"/>
          </p:cNvPicPr>
          <p:nvPr/>
        </p:nvPicPr>
        <p:blipFill rotWithShape="1">
          <a:blip r:embed="rId2"/>
          <a:srcRect l="11500" r="4425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2" name="Isosceles Triangle 9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8089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
                                            <p:txEl>
                                              <p:pRg st="2" end="2"/>
                                            </p:txEl>
                                          </p:spTgt>
                                        </p:tgtEl>
                                        <p:attrNameLst>
                                          <p:attrName>style.visibility</p:attrName>
                                        </p:attrNameLst>
                                      </p:cBhvr>
                                      <p:to>
                                        <p:strVal val="visible"/>
                                      </p:to>
                                    </p:set>
                                    <p:animEffect transition="in" filter="fade">
                                      <p:cBhvr>
                                        <p:cTn id="12" dur="1000"/>
                                        <p:tgtEl>
                                          <p:spTgt spid="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
                                            <p:txEl>
                                              <p:pRg st="4" end="4"/>
                                            </p:txEl>
                                          </p:spTgt>
                                        </p:tgtEl>
                                        <p:attrNameLst>
                                          <p:attrName>style.visibility</p:attrName>
                                        </p:attrNameLst>
                                      </p:cBhvr>
                                      <p:to>
                                        <p:strVal val="visible"/>
                                      </p:to>
                                    </p:set>
                                    <p:animEffect transition="in" filter="fade">
                                      <p:cBhvr>
                                        <p:cTn id="17" dur="1000"/>
                                        <p:tgtEl>
                                          <p:spTgt spid="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
                                            <p:txEl>
                                              <p:pRg st="6" end="6"/>
                                            </p:txEl>
                                          </p:spTgt>
                                        </p:tgtEl>
                                        <p:attrNameLst>
                                          <p:attrName>style.visibility</p:attrName>
                                        </p:attrNameLst>
                                      </p:cBhvr>
                                      <p:to>
                                        <p:strVal val="visible"/>
                                      </p:to>
                                    </p:set>
                                    <p:animEffect transition="in" filter="fade">
                                      <p:cBhvr>
                                        <p:cTn id="22" dur="1000"/>
                                        <p:tgtEl>
                                          <p:spTgt spid="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4" name="Picture 4">
            <a:extLst>
              <a:ext uri="{FF2B5EF4-FFF2-40B4-BE49-F238E27FC236}">
                <a16:creationId xmlns:a16="http://schemas.microsoft.com/office/drawing/2014/main" id="{0C75A28F-C439-4207-B6D3-B5E5AEB5D16E}"/>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3702799" y="0"/>
            <a:ext cx="8589951" cy="686646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D688076-4695-4E20-90D2-14389A62B71C}"/>
              </a:ext>
            </a:extLst>
          </p:cNvPr>
          <p:cNvSpPr>
            <a:spLocks noGrp="1"/>
          </p:cNvSpPr>
          <p:nvPr>
            <p:ph type="title"/>
          </p:nvPr>
        </p:nvSpPr>
        <p:spPr>
          <a:xfrm>
            <a:off x="842597" y="3589867"/>
            <a:ext cx="4088190" cy="1087851"/>
          </a:xfrm>
        </p:spPr>
        <p:txBody>
          <a:bodyPr vert="horz" lIns="91440" tIns="45720" rIns="91440" bIns="45720" rtlCol="0" anchor="b">
            <a:normAutofit/>
          </a:bodyPr>
          <a:lstStyle/>
          <a:p>
            <a:pPr algn="r"/>
            <a:r>
              <a:rPr lang="en-US" sz="4800" dirty="0"/>
              <a:t>APPLICATIONS </a:t>
            </a:r>
          </a:p>
        </p:txBody>
      </p:sp>
      <p:cxnSp>
        <p:nvCxnSpPr>
          <p:cNvPr id="65"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74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F7DB0-B394-4AE6-AE2F-BCACBFB85FDE}"/>
              </a:ext>
            </a:extLst>
          </p:cNvPr>
          <p:cNvSpPr>
            <a:spLocks noGrp="1"/>
          </p:cNvSpPr>
          <p:nvPr>
            <p:ph type="title"/>
          </p:nvPr>
        </p:nvSpPr>
        <p:spPr>
          <a:xfrm>
            <a:off x="1286933" y="609600"/>
            <a:ext cx="10197494" cy="1099457"/>
          </a:xfrm>
        </p:spPr>
        <p:txBody>
          <a:bodyPr>
            <a:normAutofit/>
          </a:bodyPr>
          <a:lstStyle/>
          <a:p>
            <a:r>
              <a:rPr lang="en-US" dirty="0"/>
              <a:t>APPLICATIONS</a:t>
            </a:r>
          </a:p>
        </p:txBody>
      </p:sp>
      <p:sp>
        <p:nvSpPr>
          <p:cNvPr id="64" name="Isosceles Triangle 6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7" name="Content Placeholder 2">
            <a:extLst>
              <a:ext uri="{FF2B5EF4-FFF2-40B4-BE49-F238E27FC236}">
                <a16:creationId xmlns:a16="http://schemas.microsoft.com/office/drawing/2014/main" id="{E9A237B8-D412-4A1B-8265-81BD7ACB1704}"/>
              </a:ext>
            </a:extLst>
          </p:cNvPr>
          <p:cNvGraphicFramePr>
            <a:graphicFrameLocks noGrp="1"/>
          </p:cNvGraphicFramePr>
          <p:nvPr>
            <p:ph idx="1"/>
            <p:extLst>
              <p:ext uri="{D42A27DB-BD31-4B8C-83A1-F6EECF244321}">
                <p14:modId xmlns:p14="http://schemas.microsoft.com/office/powerpoint/2010/main" val="2972077286"/>
              </p:ext>
            </p:extLst>
          </p:nvPr>
        </p:nvGraphicFramePr>
        <p:xfrm>
          <a:off x="841935" y="1407412"/>
          <a:ext cx="10901331" cy="402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56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7">
                                            <p:graphicEl>
                                              <a:dgm id="{F43B1997-E882-464C-8413-5FF89C44C444}"/>
                                            </p:graphicEl>
                                          </p:spTgt>
                                        </p:tgtEl>
                                        <p:attrNameLst>
                                          <p:attrName>style.visibility</p:attrName>
                                        </p:attrNameLst>
                                      </p:cBhvr>
                                      <p:to>
                                        <p:strVal val="visible"/>
                                      </p:to>
                                    </p:set>
                                    <p:animEffect transition="in" filter="fade">
                                      <p:cBhvr>
                                        <p:cTn id="7" dur="500"/>
                                        <p:tgtEl>
                                          <p:spTgt spid="57">
                                            <p:graphicEl>
                                              <a:dgm id="{F43B1997-E882-464C-8413-5FF89C44C444}"/>
                                            </p:graphic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7">
                                            <p:graphicEl>
                                              <a:dgm id="{92F331D4-32EF-4B2B-9FD8-FAE313B6733A}"/>
                                            </p:graphicEl>
                                          </p:spTgt>
                                        </p:tgtEl>
                                        <p:attrNameLst>
                                          <p:attrName>style.visibility</p:attrName>
                                        </p:attrNameLst>
                                      </p:cBhvr>
                                      <p:to>
                                        <p:strVal val="visible"/>
                                      </p:to>
                                    </p:set>
                                    <p:animEffect transition="in" filter="fade">
                                      <p:cBhvr>
                                        <p:cTn id="10" dur="500"/>
                                        <p:tgtEl>
                                          <p:spTgt spid="57">
                                            <p:graphicEl>
                                              <a:dgm id="{92F331D4-32EF-4B2B-9FD8-FAE313B6733A}"/>
                                            </p:graphic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7">
                                            <p:graphicEl>
                                              <a:dgm id="{D00A7EC2-0B97-4BA8-A83C-79B0D00F960E}"/>
                                            </p:graphicEl>
                                          </p:spTgt>
                                        </p:tgtEl>
                                        <p:attrNameLst>
                                          <p:attrName>style.visibility</p:attrName>
                                        </p:attrNameLst>
                                      </p:cBhvr>
                                      <p:to>
                                        <p:strVal val="visible"/>
                                      </p:to>
                                    </p:set>
                                    <p:animEffect transition="in" filter="fade">
                                      <p:cBhvr>
                                        <p:cTn id="13" dur="500"/>
                                        <p:tgtEl>
                                          <p:spTgt spid="57">
                                            <p:graphicEl>
                                              <a:dgm id="{D00A7EC2-0B97-4BA8-A83C-79B0D00F960E}"/>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
                                            <p:graphicEl>
                                              <a:dgm id="{2B929C71-E464-4665-B37D-DCB8F8BE965B}"/>
                                            </p:graphicEl>
                                          </p:spTgt>
                                        </p:tgtEl>
                                        <p:attrNameLst>
                                          <p:attrName>style.visibility</p:attrName>
                                        </p:attrNameLst>
                                      </p:cBhvr>
                                      <p:to>
                                        <p:strVal val="visible"/>
                                      </p:to>
                                    </p:set>
                                    <p:animEffect transition="in" filter="fade">
                                      <p:cBhvr>
                                        <p:cTn id="18" dur="500"/>
                                        <p:tgtEl>
                                          <p:spTgt spid="57">
                                            <p:graphicEl>
                                              <a:dgm id="{2B929C71-E464-4665-B37D-DCB8F8BE965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
                                            <p:graphicEl>
                                              <a:dgm id="{D71B6EF3-ED40-4B27-80BA-FEDEF246D8ED}"/>
                                            </p:graphicEl>
                                          </p:spTgt>
                                        </p:tgtEl>
                                        <p:attrNameLst>
                                          <p:attrName>style.visibility</p:attrName>
                                        </p:attrNameLst>
                                      </p:cBhvr>
                                      <p:to>
                                        <p:strVal val="visible"/>
                                      </p:to>
                                    </p:set>
                                    <p:animEffect transition="in" filter="fade">
                                      <p:cBhvr>
                                        <p:cTn id="21" dur="500"/>
                                        <p:tgtEl>
                                          <p:spTgt spid="57">
                                            <p:graphicEl>
                                              <a:dgm id="{D71B6EF3-ED40-4B27-80BA-FEDEF246D8ED}"/>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graphicEl>
                                              <a:dgm id="{5FA866F6-171E-4F45-A8CF-7838BC599C4C}"/>
                                            </p:graphicEl>
                                          </p:spTgt>
                                        </p:tgtEl>
                                        <p:attrNameLst>
                                          <p:attrName>style.visibility</p:attrName>
                                        </p:attrNameLst>
                                      </p:cBhvr>
                                      <p:to>
                                        <p:strVal val="visible"/>
                                      </p:to>
                                    </p:set>
                                    <p:animEffect transition="in" filter="fade">
                                      <p:cBhvr>
                                        <p:cTn id="24" dur="500"/>
                                        <p:tgtEl>
                                          <p:spTgt spid="57">
                                            <p:graphicEl>
                                              <a:dgm id="{5FA866F6-171E-4F45-A8CF-7838BC599C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7">
                                            <p:graphicEl>
                                              <a:dgm id="{7D745E36-80CB-454D-8B1D-DFB33C15A267}"/>
                                            </p:graphicEl>
                                          </p:spTgt>
                                        </p:tgtEl>
                                        <p:attrNameLst>
                                          <p:attrName>style.visibility</p:attrName>
                                        </p:attrNameLst>
                                      </p:cBhvr>
                                      <p:to>
                                        <p:strVal val="visible"/>
                                      </p:to>
                                    </p:set>
                                    <p:animEffect transition="in" filter="fade">
                                      <p:cBhvr>
                                        <p:cTn id="29" dur="500"/>
                                        <p:tgtEl>
                                          <p:spTgt spid="57">
                                            <p:graphicEl>
                                              <a:dgm id="{7D745E36-80CB-454D-8B1D-DFB33C15A26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graphicEl>
                                              <a:dgm id="{4C53D56C-FFB6-4829-9295-612640100AB3}"/>
                                            </p:graphicEl>
                                          </p:spTgt>
                                        </p:tgtEl>
                                        <p:attrNameLst>
                                          <p:attrName>style.visibility</p:attrName>
                                        </p:attrNameLst>
                                      </p:cBhvr>
                                      <p:to>
                                        <p:strVal val="visible"/>
                                      </p:to>
                                    </p:set>
                                    <p:animEffect transition="in" filter="fade">
                                      <p:cBhvr>
                                        <p:cTn id="32" dur="500"/>
                                        <p:tgtEl>
                                          <p:spTgt spid="57">
                                            <p:graphicEl>
                                              <a:dgm id="{4C53D56C-FFB6-4829-9295-612640100AB3}"/>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graphicEl>
                                              <a:dgm id="{B5DE0B23-CF73-4E9D-9205-AF668E4C772D}"/>
                                            </p:graphicEl>
                                          </p:spTgt>
                                        </p:tgtEl>
                                        <p:attrNameLst>
                                          <p:attrName>style.visibility</p:attrName>
                                        </p:attrNameLst>
                                      </p:cBhvr>
                                      <p:to>
                                        <p:strVal val="visible"/>
                                      </p:to>
                                    </p:set>
                                    <p:animEffect transition="in" filter="fade">
                                      <p:cBhvr>
                                        <p:cTn id="35" dur="500"/>
                                        <p:tgtEl>
                                          <p:spTgt spid="57">
                                            <p:graphicEl>
                                              <a:dgm id="{B5DE0B23-CF73-4E9D-9205-AF668E4C772D}"/>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graphicEl>
                                              <a:dgm id="{D592A925-9830-44ED-903E-AB5DCD7A8410}"/>
                                            </p:graphicEl>
                                          </p:spTgt>
                                        </p:tgtEl>
                                        <p:attrNameLst>
                                          <p:attrName>style.visibility</p:attrName>
                                        </p:attrNameLst>
                                      </p:cBhvr>
                                      <p:to>
                                        <p:strVal val="visible"/>
                                      </p:to>
                                    </p:set>
                                    <p:animEffect transition="in" filter="fade">
                                      <p:cBhvr>
                                        <p:cTn id="40" dur="500"/>
                                        <p:tgtEl>
                                          <p:spTgt spid="57">
                                            <p:graphicEl>
                                              <a:dgm id="{D592A925-9830-44ED-903E-AB5DCD7A841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graphicEl>
                                              <a:dgm id="{A5154D36-90E4-4D32-BE19-A96CDC4F13A0}"/>
                                            </p:graphicEl>
                                          </p:spTgt>
                                        </p:tgtEl>
                                        <p:attrNameLst>
                                          <p:attrName>style.visibility</p:attrName>
                                        </p:attrNameLst>
                                      </p:cBhvr>
                                      <p:to>
                                        <p:strVal val="visible"/>
                                      </p:to>
                                    </p:set>
                                    <p:animEffect transition="in" filter="fade">
                                      <p:cBhvr>
                                        <p:cTn id="43" dur="500"/>
                                        <p:tgtEl>
                                          <p:spTgt spid="57">
                                            <p:graphicEl>
                                              <a:dgm id="{A5154D36-90E4-4D32-BE19-A96CDC4F13A0}"/>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graphicEl>
                                              <a:dgm id="{B48682AB-214E-410A-8345-277E469EF1CD}"/>
                                            </p:graphicEl>
                                          </p:spTgt>
                                        </p:tgtEl>
                                        <p:attrNameLst>
                                          <p:attrName>style.visibility</p:attrName>
                                        </p:attrNameLst>
                                      </p:cBhvr>
                                      <p:to>
                                        <p:strVal val="visible"/>
                                      </p:to>
                                    </p:set>
                                    <p:animEffect transition="in" filter="fade">
                                      <p:cBhvr>
                                        <p:cTn id="46" dur="500"/>
                                        <p:tgtEl>
                                          <p:spTgt spid="57">
                                            <p:graphicEl>
                                              <a:dgm id="{B48682AB-214E-410A-8345-277E469EF1CD}"/>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7">
                                            <p:graphicEl>
                                              <a:dgm id="{122F27B7-32BA-4280-B958-CDD48F190ADB}"/>
                                            </p:graphicEl>
                                          </p:spTgt>
                                        </p:tgtEl>
                                        <p:attrNameLst>
                                          <p:attrName>style.visibility</p:attrName>
                                        </p:attrNameLst>
                                      </p:cBhvr>
                                      <p:to>
                                        <p:strVal val="visible"/>
                                      </p:to>
                                    </p:set>
                                    <p:animEffect transition="in" filter="fade">
                                      <p:cBhvr>
                                        <p:cTn id="51" dur="500"/>
                                        <p:tgtEl>
                                          <p:spTgt spid="57">
                                            <p:graphicEl>
                                              <a:dgm id="{122F27B7-32BA-4280-B958-CDD48F190ADB}"/>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graphicEl>
                                              <a:dgm id="{1F3D323E-6385-45B4-A770-6EEA15309657}"/>
                                            </p:graphicEl>
                                          </p:spTgt>
                                        </p:tgtEl>
                                        <p:attrNameLst>
                                          <p:attrName>style.visibility</p:attrName>
                                        </p:attrNameLst>
                                      </p:cBhvr>
                                      <p:to>
                                        <p:strVal val="visible"/>
                                      </p:to>
                                    </p:set>
                                    <p:animEffect transition="in" filter="fade">
                                      <p:cBhvr>
                                        <p:cTn id="54" dur="500"/>
                                        <p:tgtEl>
                                          <p:spTgt spid="57">
                                            <p:graphicEl>
                                              <a:dgm id="{1F3D323E-6385-45B4-A770-6EEA15309657}"/>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7">
                                            <p:graphicEl>
                                              <a:dgm id="{E470BF26-3B21-4D73-AB31-2ADC5270757D}"/>
                                            </p:graphicEl>
                                          </p:spTgt>
                                        </p:tgtEl>
                                        <p:attrNameLst>
                                          <p:attrName>style.visibility</p:attrName>
                                        </p:attrNameLst>
                                      </p:cBhvr>
                                      <p:to>
                                        <p:strVal val="visible"/>
                                      </p:to>
                                    </p:set>
                                    <p:animEffect transition="in" filter="fade">
                                      <p:cBhvr>
                                        <p:cTn id="57" dur="500"/>
                                        <p:tgtEl>
                                          <p:spTgt spid="57">
                                            <p:graphicEl>
                                              <a:dgm id="{E470BF26-3B21-4D73-AB31-2ADC5270757D}"/>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7">
                                            <p:graphicEl>
                                              <a:dgm id="{39902BEC-E838-493D-99EA-F69385320B72}"/>
                                            </p:graphicEl>
                                          </p:spTgt>
                                        </p:tgtEl>
                                        <p:attrNameLst>
                                          <p:attrName>style.visibility</p:attrName>
                                        </p:attrNameLst>
                                      </p:cBhvr>
                                      <p:to>
                                        <p:strVal val="visible"/>
                                      </p:to>
                                    </p:set>
                                    <p:animEffect transition="in" filter="fade">
                                      <p:cBhvr>
                                        <p:cTn id="62" dur="500"/>
                                        <p:tgtEl>
                                          <p:spTgt spid="57">
                                            <p:graphicEl>
                                              <a:dgm id="{39902BEC-E838-493D-99EA-F69385320B72}"/>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graphicEl>
                                              <a:dgm id="{2FD5516D-F88D-49B3-9EE2-E3F860AE1FC2}"/>
                                            </p:graphicEl>
                                          </p:spTgt>
                                        </p:tgtEl>
                                        <p:attrNameLst>
                                          <p:attrName>style.visibility</p:attrName>
                                        </p:attrNameLst>
                                      </p:cBhvr>
                                      <p:to>
                                        <p:strVal val="visible"/>
                                      </p:to>
                                    </p:set>
                                    <p:animEffect transition="in" filter="fade">
                                      <p:cBhvr>
                                        <p:cTn id="65" dur="500"/>
                                        <p:tgtEl>
                                          <p:spTgt spid="57">
                                            <p:graphicEl>
                                              <a:dgm id="{2FD5516D-F88D-49B3-9EE2-E3F860AE1FC2}"/>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7">
                                            <p:graphicEl>
                                              <a:dgm id="{1890EFA9-6A35-4BC2-8205-15C8A518D418}"/>
                                            </p:graphicEl>
                                          </p:spTgt>
                                        </p:tgtEl>
                                        <p:attrNameLst>
                                          <p:attrName>style.visibility</p:attrName>
                                        </p:attrNameLst>
                                      </p:cBhvr>
                                      <p:to>
                                        <p:strVal val="visible"/>
                                      </p:to>
                                    </p:set>
                                    <p:animEffect transition="in" filter="fade">
                                      <p:cBhvr>
                                        <p:cTn id="68" dur="500"/>
                                        <p:tgtEl>
                                          <p:spTgt spid="57">
                                            <p:graphicEl>
                                              <a:dgm id="{1890EFA9-6A35-4BC2-8205-15C8A518D418}"/>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graphicEl>
                                              <a:dgm id="{0641E913-8B5E-4596-AD7E-F58A25A462F7}"/>
                                            </p:graphicEl>
                                          </p:spTgt>
                                        </p:tgtEl>
                                        <p:attrNameLst>
                                          <p:attrName>style.visibility</p:attrName>
                                        </p:attrNameLst>
                                      </p:cBhvr>
                                      <p:to>
                                        <p:strVal val="visible"/>
                                      </p:to>
                                    </p:set>
                                    <p:animEffect transition="in" filter="fade">
                                      <p:cBhvr>
                                        <p:cTn id="73" dur="500"/>
                                        <p:tgtEl>
                                          <p:spTgt spid="57">
                                            <p:graphicEl>
                                              <a:dgm id="{0641E913-8B5E-4596-AD7E-F58A25A462F7}"/>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7">
                                            <p:graphicEl>
                                              <a:dgm id="{18227310-E6C7-4BA7-AED5-BEAC26B89FC5}"/>
                                            </p:graphicEl>
                                          </p:spTgt>
                                        </p:tgtEl>
                                        <p:attrNameLst>
                                          <p:attrName>style.visibility</p:attrName>
                                        </p:attrNameLst>
                                      </p:cBhvr>
                                      <p:to>
                                        <p:strVal val="visible"/>
                                      </p:to>
                                    </p:set>
                                    <p:animEffect transition="in" filter="fade">
                                      <p:cBhvr>
                                        <p:cTn id="76" dur="500"/>
                                        <p:tgtEl>
                                          <p:spTgt spid="57">
                                            <p:graphicEl>
                                              <a:dgm id="{18227310-E6C7-4BA7-AED5-BEAC26B89FC5}"/>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7">
                                            <p:graphicEl>
                                              <a:dgm id="{CE59D9B6-19CD-4B28-BD28-CCBFC4B47B46}"/>
                                            </p:graphicEl>
                                          </p:spTgt>
                                        </p:tgtEl>
                                        <p:attrNameLst>
                                          <p:attrName>style.visibility</p:attrName>
                                        </p:attrNameLst>
                                      </p:cBhvr>
                                      <p:to>
                                        <p:strVal val="visible"/>
                                      </p:to>
                                    </p:set>
                                    <p:animEffect transition="in" filter="fade">
                                      <p:cBhvr>
                                        <p:cTn id="79" dur="500"/>
                                        <p:tgtEl>
                                          <p:spTgt spid="57">
                                            <p:graphicEl>
                                              <a:dgm id="{CE59D9B6-19CD-4B28-BD28-CCBFC4B47B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7"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A212-7193-435D-A118-FD51AA539F06}"/>
              </a:ext>
            </a:extLst>
          </p:cNvPr>
          <p:cNvSpPr>
            <a:spLocks noGrp="1"/>
          </p:cNvSpPr>
          <p:nvPr>
            <p:ph type="title"/>
          </p:nvPr>
        </p:nvSpPr>
        <p:spPr/>
        <p:txBody>
          <a:bodyPr/>
          <a:lstStyle/>
          <a:p>
            <a:r>
              <a:rPr lang="en-US" dirty="0"/>
              <a:t>APPLICATIONS FOR HEALTH CARE PROVIDERS</a:t>
            </a:r>
          </a:p>
        </p:txBody>
      </p:sp>
      <p:graphicFrame>
        <p:nvGraphicFramePr>
          <p:cNvPr id="5" name="Content Placeholder 4">
            <a:extLst>
              <a:ext uri="{FF2B5EF4-FFF2-40B4-BE49-F238E27FC236}">
                <a16:creationId xmlns:a16="http://schemas.microsoft.com/office/drawing/2014/main" id="{FE1DE6BB-93EB-4163-BC73-D776E219957E}"/>
              </a:ext>
            </a:extLst>
          </p:cNvPr>
          <p:cNvGraphicFramePr>
            <a:graphicFrameLocks noGrp="1"/>
          </p:cNvGraphicFramePr>
          <p:nvPr>
            <p:ph idx="1"/>
            <p:extLst>
              <p:ext uri="{D42A27DB-BD31-4B8C-83A1-F6EECF244321}">
                <p14:modId xmlns:p14="http://schemas.microsoft.com/office/powerpoint/2010/main" val="1875877668"/>
              </p:ext>
            </p:extLst>
          </p:nvPr>
        </p:nvGraphicFramePr>
        <p:xfrm>
          <a:off x="677334" y="1930400"/>
          <a:ext cx="7552266" cy="4563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411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graphicEl>
                                              <a:dgm id="{3164935E-D054-4DF4-B1E0-7822D7CBE69C}"/>
                                            </p:graphicEl>
                                          </p:spTgt>
                                        </p:tgtEl>
                                        <p:attrNameLst>
                                          <p:attrName>style.visibility</p:attrName>
                                        </p:attrNameLst>
                                      </p:cBhvr>
                                      <p:to>
                                        <p:strVal val="visible"/>
                                      </p:to>
                                    </p:set>
                                    <p:animEffect transition="in" filter="fade">
                                      <p:cBhvr>
                                        <p:cTn id="7" dur="750"/>
                                        <p:tgtEl>
                                          <p:spTgt spid="5">
                                            <p:graphicEl>
                                              <a:dgm id="{3164935E-D054-4DF4-B1E0-7822D7CBE69C}"/>
                                            </p:graphic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5">
                                            <p:graphicEl>
                                              <a:dgm id="{9DA657F5-1819-45F3-830D-477D617D12B4}"/>
                                            </p:graphicEl>
                                          </p:spTgt>
                                        </p:tgtEl>
                                        <p:attrNameLst>
                                          <p:attrName>style.visibility</p:attrName>
                                        </p:attrNameLst>
                                      </p:cBhvr>
                                      <p:to>
                                        <p:strVal val="visible"/>
                                      </p:to>
                                    </p:set>
                                    <p:animEffect transition="in" filter="fade">
                                      <p:cBhvr>
                                        <p:cTn id="10" dur="750"/>
                                        <p:tgtEl>
                                          <p:spTgt spid="5">
                                            <p:graphicEl>
                                              <a:dgm id="{9DA657F5-1819-45F3-830D-477D617D12B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09E98C07-230F-4E76-B958-A861F0178110}"/>
                                            </p:graphicEl>
                                          </p:spTgt>
                                        </p:tgtEl>
                                        <p:attrNameLst>
                                          <p:attrName>style.visibility</p:attrName>
                                        </p:attrNameLst>
                                      </p:cBhvr>
                                      <p:to>
                                        <p:strVal val="visible"/>
                                      </p:to>
                                    </p:set>
                                    <p:animEffect transition="in" filter="fade">
                                      <p:cBhvr>
                                        <p:cTn id="15" dur="750"/>
                                        <p:tgtEl>
                                          <p:spTgt spid="5">
                                            <p:graphicEl>
                                              <a:dgm id="{09E98C07-230F-4E76-B958-A861F017811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813D85CB-57F6-41BC-BC8D-5E6649C0F8F8}"/>
                                            </p:graphicEl>
                                          </p:spTgt>
                                        </p:tgtEl>
                                        <p:attrNameLst>
                                          <p:attrName>style.visibility</p:attrName>
                                        </p:attrNameLst>
                                      </p:cBhvr>
                                      <p:to>
                                        <p:strVal val="visible"/>
                                      </p:to>
                                    </p:set>
                                    <p:animEffect transition="in" filter="fade">
                                      <p:cBhvr>
                                        <p:cTn id="20" dur="750"/>
                                        <p:tgtEl>
                                          <p:spTgt spid="5">
                                            <p:graphicEl>
                                              <a:dgm id="{813D85CB-57F6-41BC-BC8D-5E6649C0F8F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5D85A122-8F13-4692-82C1-344CD1A7A1BC}"/>
                                            </p:graphicEl>
                                          </p:spTgt>
                                        </p:tgtEl>
                                        <p:attrNameLst>
                                          <p:attrName>style.visibility</p:attrName>
                                        </p:attrNameLst>
                                      </p:cBhvr>
                                      <p:to>
                                        <p:strVal val="visible"/>
                                      </p:to>
                                    </p:set>
                                    <p:animEffect transition="in" filter="fade">
                                      <p:cBhvr>
                                        <p:cTn id="25" dur="750"/>
                                        <p:tgtEl>
                                          <p:spTgt spid="5">
                                            <p:graphicEl>
                                              <a:dgm id="{5D85A122-8F13-4692-82C1-344CD1A7A1BC}"/>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graphicEl>
                                              <a:dgm id="{B748F4EF-85EF-444B-9581-409E012D3D7F}"/>
                                            </p:graphicEl>
                                          </p:spTgt>
                                        </p:tgtEl>
                                        <p:attrNameLst>
                                          <p:attrName>style.visibility</p:attrName>
                                        </p:attrNameLst>
                                      </p:cBhvr>
                                      <p:to>
                                        <p:strVal val="visible"/>
                                      </p:to>
                                    </p:set>
                                    <p:animEffect transition="in" filter="fade">
                                      <p:cBhvr>
                                        <p:cTn id="30" dur="750"/>
                                        <p:tgtEl>
                                          <p:spTgt spid="5">
                                            <p:graphicEl>
                                              <a:dgm id="{B748F4EF-85EF-444B-9581-409E012D3D7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4">
            <a:extLst>
              <a:ext uri="{FF2B5EF4-FFF2-40B4-BE49-F238E27FC236}">
                <a16:creationId xmlns:a16="http://schemas.microsoft.com/office/drawing/2014/main" id="{8BD1449D-5058-4C47-B2F6-6600D80876EC}"/>
              </a:ext>
            </a:extLst>
          </p:cNvPr>
          <p:cNvPicPr>
            <a:picLocks noChangeAspect="1"/>
          </p:cNvPicPr>
          <p:nvPr/>
        </p:nvPicPr>
        <p:blipFill rotWithShape="1">
          <a:blip r:embed="rId2"/>
          <a:srcRect l="5425" r="17757"/>
          <a:stretch/>
        </p:blipFill>
        <p:spPr>
          <a:xfrm>
            <a:off x="4269854" y="-140678"/>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cxnSp>
        <p:nvCxnSpPr>
          <p:cNvPr id="4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F4F52A8E-BECD-4F01-B695-4A8CA762F7E8}"/>
              </a:ext>
            </a:extLst>
          </p:cNvPr>
          <p:cNvSpPr>
            <a:spLocks noGrp="1"/>
          </p:cNvSpPr>
          <p:nvPr>
            <p:ph type="title"/>
          </p:nvPr>
        </p:nvSpPr>
        <p:spPr>
          <a:xfrm>
            <a:off x="5360993" y="1947240"/>
            <a:ext cx="4088190" cy="784054"/>
          </a:xfrm>
        </p:spPr>
        <p:txBody>
          <a:bodyPr vert="horz" lIns="91440" tIns="45720" rIns="91440" bIns="45720" rtlCol="0" anchor="b">
            <a:noAutofit/>
          </a:bodyPr>
          <a:lstStyle/>
          <a:p>
            <a:pPr algn="r"/>
            <a:r>
              <a:rPr lang="en-US" sz="4000" b="1" dirty="0">
                <a:ln w="3175">
                  <a:noFill/>
                </a:ln>
                <a:solidFill>
                  <a:schemeClr val="bg1">
                    <a:alpha val="58000"/>
                  </a:schemeClr>
                </a:solidFill>
                <a:latin typeface=".VnTeknicalH" panose="020B7200000000000000" pitchFamily="34" charset="0"/>
              </a:rPr>
              <a:t>CHECK MATE.</a:t>
            </a:r>
          </a:p>
        </p:txBody>
      </p:sp>
      <p:cxnSp>
        <p:nvCxnSpPr>
          <p:cNvPr id="42"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0" descr="A group of people sitting at a table&#10;&#10;Description automatically generated">
            <a:extLst>
              <a:ext uri="{FF2B5EF4-FFF2-40B4-BE49-F238E27FC236}">
                <a16:creationId xmlns:a16="http://schemas.microsoft.com/office/drawing/2014/main" id="{A0D49AC6-C076-4FB2-B2C8-050AEB97C3A4}"/>
              </a:ext>
            </a:extLst>
          </p:cNvPr>
          <p:cNvPicPr>
            <a:picLocks noChangeAspect="1"/>
          </p:cNvPicPr>
          <p:nvPr/>
        </p:nvPicPr>
        <p:blipFill>
          <a:blip r:embed="rId3"/>
          <a:stretch>
            <a:fillRect/>
          </a:stretch>
        </p:blipFill>
        <p:spPr>
          <a:xfrm>
            <a:off x="2553306" y="1367144"/>
            <a:ext cx="6588509" cy="3651916"/>
          </a:xfrm>
          <a:prstGeom prst="rect">
            <a:avLst/>
          </a:prstGeom>
        </p:spPr>
      </p:pic>
    </p:spTree>
    <p:extLst>
      <p:ext uri="{BB962C8B-B14F-4D97-AF65-F5344CB8AC3E}">
        <p14:creationId xmlns:p14="http://schemas.microsoft.com/office/powerpoint/2010/main" val="3363963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xit" presetSubtype="0" fill="hold" grpId="1" nodeType="withEffect">
                                  <p:stCondLst>
                                    <p:cond delay="1500"/>
                                  </p:stCondLst>
                                  <p:childTnLst>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par>
                                <p:cTn id="11" presetID="53" presetClass="entr" presetSubtype="16" fill="hold" nodeType="withEffect">
                                  <p:stCondLst>
                                    <p:cond delay="25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par>
                                <p:cTn id="16" presetID="1" presetClass="entr" presetSubtype="0" fill="hold" nodeType="withEffect">
                                  <p:stCondLst>
                                    <p:cond delay="300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13">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itting, table, black, dark&#10;&#10;Description automatically generated">
            <a:extLst>
              <a:ext uri="{FF2B5EF4-FFF2-40B4-BE49-F238E27FC236}">
                <a16:creationId xmlns:a16="http://schemas.microsoft.com/office/drawing/2014/main" id="{DDD1AC97-B012-4ECA-94F3-DE29EE9CF874}"/>
              </a:ext>
            </a:extLst>
          </p:cNvPr>
          <p:cNvPicPr>
            <a:picLocks noChangeAspect="1"/>
          </p:cNvPicPr>
          <p:nvPr/>
        </p:nvPicPr>
        <p:blipFill rotWithShape="1">
          <a:blip r:embed="rId2">
            <a:duotone>
              <a:prstClr val="black"/>
              <a:schemeClr val="tx2">
                <a:tint val="45000"/>
                <a:satMod val="400000"/>
              </a:schemeClr>
            </a:duotone>
            <a:alphaModFix amt="40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84CC1CA-D28B-4518-A2B3-9656740D6C06}"/>
              </a:ext>
            </a:extLst>
          </p:cNvPr>
          <p:cNvSpPr>
            <a:spLocks noGrp="1"/>
          </p:cNvSpPr>
          <p:nvPr>
            <p:ph type="title"/>
          </p:nvPr>
        </p:nvSpPr>
        <p:spPr>
          <a:xfrm>
            <a:off x="677334" y="609600"/>
            <a:ext cx="8596668" cy="1320800"/>
          </a:xfrm>
        </p:spPr>
        <p:txBody>
          <a:bodyPr>
            <a:normAutofit/>
          </a:bodyPr>
          <a:lstStyle/>
          <a:p>
            <a:r>
              <a:rPr lang="en-US"/>
              <a:t>GLOBAL PANDEMIC</a:t>
            </a:r>
            <a:endParaRPr lang="en-US" dirty="0"/>
          </a:p>
        </p:txBody>
      </p:sp>
      <p:sp>
        <p:nvSpPr>
          <p:cNvPr id="49" name="Content Placeholder 2">
            <a:extLst>
              <a:ext uri="{FF2B5EF4-FFF2-40B4-BE49-F238E27FC236}">
                <a16:creationId xmlns:a16="http://schemas.microsoft.com/office/drawing/2014/main" id="{E116AF05-31A6-4DD1-802C-EC7A596D6C1A}"/>
              </a:ext>
            </a:extLst>
          </p:cNvPr>
          <p:cNvSpPr>
            <a:spLocks noGrp="1"/>
          </p:cNvSpPr>
          <p:nvPr>
            <p:ph idx="1"/>
          </p:nvPr>
        </p:nvSpPr>
        <p:spPr>
          <a:xfrm>
            <a:off x="677334" y="1668220"/>
            <a:ext cx="8596668" cy="3880773"/>
          </a:xfrm>
        </p:spPr>
        <p:txBody>
          <a:bodyPr>
            <a:noAutofit/>
          </a:bodyPr>
          <a:lstStyle/>
          <a:p>
            <a:r>
              <a:rPr lang="en-US" dirty="0">
                <a:solidFill>
                  <a:srgbClr val="FFFFFF"/>
                </a:solidFill>
                <a:latin typeface=".VnAvant" panose="020B7200000000000000" pitchFamily="34" charset="0"/>
              </a:rPr>
              <a:t>On 30 January 2020, the World Health Organization (WHO) declared this first outbreak of novel coronavirus a ‘public health emergency of international concern’.</a:t>
            </a:r>
          </a:p>
          <a:p>
            <a:endParaRPr lang="en-US" dirty="0">
              <a:solidFill>
                <a:srgbClr val="FFFFFF"/>
              </a:solidFill>
              <a:latin typeface=".VnAvant" panose="020B7200000000000000" pitchFamily="34" charset="0"/>
            </a:endParaRPr>
          </a:p>
          <a:p>
            <a:r>
              <a:rPr lang="en-US" dirty="0">
                <a:solidFill>
                  <a:srgbClr val="FFFFFF"/>
                </a:solidFill>
                <a:latin typeface=".VnAvant" panose="020B7200000000000000" pitchFamily="34" charset="0"/>
              </a:rPr>
              <a:t>On 11 March 2020, the Director General of the World Health Organization declared COVID-19 </a:t>
            </a:r>
            <a:r>
              <a:rPr lang="en-US" dirty="0">
                <a:solidFill>
                  <a:schemeClr val="accent5">
                    <a:lumMod val="75000"/>
                  </a:schemeClr>
                </a:solidFill>
                <a:latin typeface=".VnAvant" panose="020B7200000000000000" pitchFamily="34" charset="0"/>
              </a:rPr>
              <a:t>a global pandemic. </a:t>
            </a:r>
          </a:p>
          <a:p>
            <a:endParaRPr lang="en-US" dirty="0">
              <a:solidFill>
                <a:srgbClr val="FFFFFF"/>
              </a:solidFill>
              <a:latin typeface=".VnAvant" panose="020B7200000000000000" pitchFamily="34" charset="0"/>
            </a:endParaRPr>
          </a:p>
          <a:p>
            <a:r>
              <a:rPr lang="en-US" dirty="0">
                <a:solidFill>
                  <a:srgbClr val="FFFFFF"/>
                </a:solidFill>
                <a:latin typeface=".VnAvant" panose="020B7200000000000000" pitchFamily="34" charset="0"/>
              </a:rPr>
              <a:t>As of 25 March 2020, all EU/EEA countries and more than 150 countries worldwide are affected.</a:t>
            </a:r>
          </a:p>
          <a:p>
            <a:endParaRPr lang="en-US" dirty="0">
              <a:solidFill>
                <a:srgbClr val="FFFFFF"/>
              </a:solidFill>
              <a:latin typeface=".VnAvant" panose="020B7200000000000000" pitchFamily="34" charset="0"/>
            </a:endParaRPr>
          </a:p>
          <a:p>
            <a:r>
              <a:rPr lang="en-US" dirty="0">
                <a:solidFill>
                  <a:srgbClr val="FFFFFF"/>
                </a:solidFill>
                <a:latin typeface=".VnAvant" panose="020B7200000000000000" pitchFamily="34" charset="0"/>
              </a:rPr>
              <a:t>As of 22 April 2020, 1 207 826 new cases and 103 715 new deaths have been reported worldwide, out of a total of 2 524 812 reported cases and 177 780 reported deaths since 31 December 2019.</a:t>
            </a:r>
          </a:p>
        </p:txBody>
      </p:sp>
    </p:spTree>
    <p:extLst>
      <p:ext uri="{BB962C8B-B14F-4D97-AF65-F5344CB8AC3E}">
        <p14:creationId xmlns:p14="http://schemas.microsoft.com/office/powerpoint/2010/main" val="4114313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10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xEl>
                                              <p:pRg st="2" end="2"/>
                                            </p:txEl>
                                          </p:spTgt>
                                        </p:tgtEl>
                                        <p:attrNameLst>
                                          <p:attrName>style.visibility</p:attrName>
                                        </p:attrNameLst>
                                      </p:cBhvr>
                                      <p:to>
                                        <p:strVal val="visible"/>
                                      </p:to>
                                    </p:set>
                                    <p:animEffect transition="in" filter="fade">
                                      <p:cBhvr>
                                        <p:cTn id="12" dur="1000"/>
                                        <p:tgtEl>
                                          <p:spTgt spid="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xEl>
                                              <p:pRg st="4" end="4"/>
                                            </p:txEl>
                                          </p:spTgt>
                                        </p:tgtEl>
                                        <p:attrNameLst>
                                          <p:attrName>style.visibility</p:attrName>
                                        </p:attrNameLst>
                                      </p:cBhvr>
                                      <p:to>
                                        <p:strVal val="visible"/>
                                      </p:to>
                                    </p:set>
                                    <p:animEffect transition="in" filter="fade">
                                      <p:cBhvr>
                                        <p:cTn id="17" dur="1000"/>
                                        <p:tgtEl>
                                          <p:spTgt spid="4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xEl>
                                              <p:pRg st="6" end="6"/>
                                            </p:txEl>
                                          </p:spTgt>
                                        </p:tgtEl>
                                        <p:attrNameLst>
                                          <p:attrName>style.visibility</p:attrName>
                                        </p:attrNameLst>
                                      </p:cBhvr>
                                      <p:to>
                                        <p:strVal val="visible"/>
                                      </p:to>
                                    </p:set>
                                    <p:animEffect transition="in" filter="fade">
                                      <p:cBhvr>
                                        <p:cTn id="22" dur="1000"/>
                                        <p:tgtEl>
                                          <p:spTgt spid="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A971-9EF9-4A35-91E7-DA0432B121F7}"/>
              </a:ext>
            </a:extLst>
          </p:cNvPr>
          <p:cNvSpPr>
            <a:spLocks noGrp="1"/>
          </p:cNvSpPr>
          <p:nvPr>
            <p:ph type="title"/>
          </p:nvPr>
        </p:nvSpPr>
        <p:spPr>
          <a:xfrm>
            <a:off x="5536734" y="609600"/>
            <a:ext cx="3737268" cy="1320800"/>
          </a:xfrm>
        </p:spPr>
        <p:txBody>
          <a:bodyPr vert="horz" lIns="91440" tIns="45720" rIns="91440" bIns="45720" rtlCol="0">
            <a:normAutofit/>
          </a:bodyPr>
          <a:lstStyle/>
          <a:p>
            <a:r>
              <a:rPr lang="en-US" dirty="0"/>
              <a:t>OBJECTIVE</a:t>
            </a:r>
          </a:p>
        </p:txBody>
      </p:sp>
      <p:sp>
        <p:nvSpPr>
          <p:cNvPr id="184" name="Content Placeholder 151">
            <a:extLst>
              <a:ext uri="{FF2B5EF4-FFF2-40B4-BE49-F238E27FC236}">
                <a16:creationId xmlns:a16="http://schemas.microsoft.com/office/drawing/2014/main" id="{2DB9205A-A1EA-43FF-B1BE-02110E9ADC68}"/>
              </a:ext>
            </a:extLst>
          </p:cNvPr>
          <p:cNvSpPr>
            <a:spLocks noGrp="1"/>
          </p:cNvSpPr>
          <p:nvPr>
            <p:ph idx="1"/>
          </p:nvPr>
        </p:nvSpPr>
        <p:spPr>
          <a:xfrm>
            <a:off x="5326024" y="1488612"/>
            <a:ext cx="6069360" cy="3880773"/>
          </a:xfrm>
        </p:spPr>
        <p:txBody>
          <a:bodyPr>
            <a:noAutofit/>
          </a:bodyPr>
          <a:lstStyle/>
          <a:p>
            <a:r>
              <a:rPr lang="en-US" dirty="0">
                <a:latin typeface=".VnAvant" panose="020B7200000000000000" pitchFamily="34" charset="0"/>
              </a:rPr>
              <a:t>The goal of the project is to create models of the time series regarding the total number of infected people up to date (i.e. the actually infected people plus the people who have had been infected).</a:t>
            </a:r>
          </a:p>
          <a:p>
            <a:endParaRPr lang="en-US" dirty="0">
              <a:latin typeface=".VnAvant" panose="020B7200000000000000" pitchFamily="34" charset="0"/>
            </a:endParaRPr>
          </a:p>
          <a:p>
            <a:r>
              <a:rPr lang="en-US" dirty="0">
                <a:latin typeface=".VnAvant" panose="020B7200000000000000" pitchFamily="34" charset="0"/>
              </a:rPr>
              <a:t>From there, we will try to forecast the upcoming trends starting from January 22, 2020.</a:t>
            </a:r>
          </a:p>
          <a:p>
            <a:endParaRPr lang="en-US" dirty="0">
              <a:latin typeface=".VnAvant" panose="020B7200000000000000" pitchFamily="34" charset="0"/>
            </a:endParaRPr>
          </a:p>
          <a:p>
            <a:r>
              <a:rPr lang="en-US" dirty="0">
                <a:latin typeface=".VnAvant" panose="020B7200000000000000" pitchFamily="34" charset="0"/>
              </a:rPr>
              <a:t>We will learn to use IBM SPSS Statistics for several descriptive analyses of data.</a:t>
            </a:r>
          </a:p>
        </p:txBody>
      </p:sp>
      <p:pic>
        <p:nvPicPr>
          <p:cNvPr id="5" name="Content Placeholder 4" descr="A picture containing red, baseball, holding, close&#10;&#10;Description automatically generated">
            <a:extLst>
              <a:ext uri="{FF2B5EF4-FFF2-40B4-BE49-F238E27FC236}">
                <a16:creationId xmlns:a16="http://schemas.microsoft.com/office/drawing/2014/main" id="{DA61EC7B-B181-4224-A5D7-7572D8C1D7F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3745" r="2374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5" name="Isosceles Triangle 95">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386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25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
                                            <p:txEl>
                                              <p:pRg st="2" end="2"/>
                                            </p:txEl>
                                          </p:spTgt>
                                        </p:tgtEl>
                                        <p:attrNameLst>
                                          <p:attrName>style.visibility</p:attrName>
                                        </p:attrNameLst>
                                      </p:cBhvr>
                                      <p:to>
                                        <p:strVal val="visible"/>
                                      </p:to>
                                    </p:set>
                                    <p:animEffect transition="in" filter="fade">
                                      <p:cBhvr>
                                        <p:cTn id="12" dur="1250"/>
                                        <p:tgtEl>
                                          <p:spTgt spid="18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
                                            <p:txEl>
                                              <p:pRg st="4" end="4"/>
                                            </p:txEl>
                                          </p:spTgt>
                                        </p:tgtEl>
                                        <p:attrNameLst>
                                          <p:attrName>style.visibility</p:attrName>
                                        </p:attrNameLst>
                                      </p:cBhvr>
                                      <p:to>
                                        <p:strVal val="visible"/>
                                      </p:to>
                                    </p:set>
                                    <p:animEffect transition="in" filter="fade">
                                      <p:cBhvr>
                                        <p:cTn id="17" dur="1250"/>
                                        <p:tgtEl>
                                          <p:spTgt spid="1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A close up of text on a white background&#10;&#10;Description automatically generated">
            <a:extLst>
              <a:ext uri="{FF2B5EF4-FFF2-40B4-BE49-F238E27FC236}">
                <a16:creationId xmlns:a16="http://schemas.microsoft.com/office/drawing/2014/main" id="{913DADDF-F727-4477-9554-7C610082EB8C}"/>
              </a:ext>
            </a:extLst>
          </p:cNvPr>
          <p:cNvPicPr>
            <a:picLocks noChangeAspect="1"/>
          </p:cNvPicPr>
          <p:nvPr/>
        </p:nvPicPr>
        <p:blipFill rotWithShape="1">
          <a:blip r:embed="rId2">
            <a:duotone>
              <a:prstClr val="black"/>
              <a:schemeClr val="tx2">
                <a:tint val="45000"/>
                <a:satMod val="400000"/>
              </a:schemeClr>
            </a:duotone>
            <a:alphaModFix amt="40000"/>
            <a:extLst>
              <a:ext uri="{837473B0-CC2E-450A-ABE3-18F120FF3D39}">
                <a1611:picAttrSrcUrl xmlns:a1611="http://schemas.microsoft.com/office/drawing/2016/11/main" r:id="rId3"/>
              </a:ext>
            </a:extLst>
          </a:blip>
          <a:srcRect r="799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AE5D991-2155-40FB-9817-6F4204815F3F}"/>
              </a:ext>
            </a:extLst>
          </p:cNvPr>
          <p:cNvSpPr>
            <a:spLocks noGrp="1"/>
          </p:cNvSpPr>
          <p:nvPr>
            <p:ph type="title"/>
          </p:nvPr>
        </p:nvSpPr>
        <p:spPr>
          <a:xfrm>
            <a:off x="677334" y="609600"/>
            <a:ext cx="8596668" cy="132080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C5C98390-7882-47B1-BD02-FC08D25CEE90}"/>
              </a:ext>
            </a:extLst>
          </p:cNvPr>
          <p:cNvSpPr>
            <a:spLocks noGrp="1"/>
          </p:cNvSpPr>
          <p:nvPr>
            <p:ph idx="1"/>
          </p:nvPr>
        </p:nvSpPr>
        <p:spPr>
          <a:xfrm>
            <a:off x="677334" y="2160589"/>
            <a:ext cx="8596668" cy="3880773"/>
          </a:xfrm>
        </p:spPr>
        <p:txBody>
          <a:bodyPr>
            <a:normAutofit lnSpcReduction="10000"/>
          </a:bodyPr>
          <a:lstStyle/>
          <a:p>
            <a:pPr>
              <a:lnSpc>
                <a:spcPct val="90000"/>
              </a:lnSpc>
            </a:pPr>
            <a:r>
              <a:rPr lang="en-US" dirty="0">
                <a:solidFill>
                  <a:srgbClr val="FFFFFF"/>
                </a:solidFill>
                <a:latin typeface=".VnAvant" panose="020B7200000000000000" pitchFamily="34" charset="0"/>
              </a:rPr>
              <a:t>In the first part, we will explore the data in terms of information and quality.</a:t>
            </a:r>
          </a:p>
          <a:p>
            <a:pPr marL="0" indent="0">
              <a:lnSpc>
                <a:spcPct val="90000"/>
              </a:lnSpc>
              <a:buNone/>
            </a:pPr>
            <a:endParaRPr lang="en-US" dirty="0">
              <a:solidFill>
                <a:srgbClr val="FFFFFF"/>
              </a:solidFill>
              <a:latin typeface=".VnAvant" panose="020B7200000000000000" pitchFamily="34" charset="0"/>
            </a:endParaRPr>
          </a:p>
          <a:p>
            <a:pPr>
              <a:lnSpc>
                <a:spcPct val="90000"/>
              </a:lnSpc>
            </a:pPr>
            <a:r>
              <a:rPr lang="en-US" dirty="0">
                <a:solidFill>
                  <a:srgbClr val="FFFFFF"/>
                </a:solidFill>
                <a:latin typeface=".VnAvant" panose="020B7200000000000000" pitchFamily="34" charset="0"/>
              </a:rPr>
              <a:t>After that, we shall classify the data and go on with generating charts by a few specific countries.</a:t>
            </a:r>
          </a:p>
          <a:p>
            <a:pPr marL="0" indent="0">
              <a:lnSpc>
                <a:spcPct val="90000"/>
              </a:lnSpc>
              <a:buNone/>
            </a:pPr>
            <a:endParaRPr lang="en-US" dirty="0">
              <a:solidFill>
                <a:srgbClr val="FFFFFF"/>
              </a:solidFill>
              <a:latin typeface=".VnAvant" panose="020B7200000000000000" pitchFamily="34" charset="0"/>
            </a:endParaRPr>
          </a:p>
          <a:p>
            <a:pPr>
              <a:lnSpc>
                <a:spcPct val="90000"/>
              </a:lnSpc>
            </a:pPr>
            <a:r>
              <a:rPr lang="en-US" dirty="0">
                <a:solidFill>
                  <a:srgbClr val="FFFFFF"/>
                </a:solidFill>
                <a:latin typeface=".VnAvant" panose="020B7200000000000000" pitchFamily="34" charset="0"/>
              </a:rPr>
              <a:t>In the third section, we will have a look at two main different prediction methods, namely linear and nonlinear regression to see how they go, and then make a comparison.</a:t>
            </a:r>
          </a:p>
          <a:p>
            <a:pPr>
              <a:lnSpc>
                <a:spcPct val="90000"/>
              </a:lnSpc>
            </a:pPr>
            <a:endParaRPr lang="en-US" dirty="0">
              <a:solidFill>
                <a:srgbClr val="FFFFFF"/>
              </a:solidFill>
              <a:latin typeface=".VnAvant" panose="020B7200000000000000" pitchFamily="34" charset="0"/>
            </a:endParaRPr>
          </a:p>
          <a:p>
            <a:pPr>
              <a:lnSpc>
                <a:spcPct val="90000"/>
              </a:lnSpc>
            </a:pPr>
            <a:r>
              <a:rPr lang="en-US" dirty="0">
                <a:solidFill>
                  <a:srgbClr val="FFFFFF"/>
                </a:solidFill>
                <a:latin typeface=".VnAvant" panose="020B7200000000000000" pitchFamily="34" charset="0"/>
              </a:rPr>
              <a:t>Finally, in the last section, we will go through some practical applications of the regression models, especially its benefits in dealing with the current pandemic situation.</a:t>
            </a:r>
          </a:p>
          <a:p>
            <a:pPr>
              <a:lnSpc>
                <a:spcPct val="90000"/>
              </a:lnSpc>
            </a:pPr>
            <a:endParaRPr lang="en-US" dirty="0">
              <a:solidFill>
                <a:srgbClr val="FFFFFF"/>
              </a:solidFill>
              <a:latin typeface=".VnAvant" panose="020B7200000000000000" pitchFamily="34" charset="0"/>
            </a:endParaRPr>
          </a:p>
        </p:txBody>
      </p:sp>
    </p:spTree>
    <p:extLst>
      <p:ext uri="{BB962C8B-B14F-4D97-AF65-F5344CB8AC3E}">
        <p14:creationId xmlns:p14="http://schemas.microsoft.com/office/powerpoint/2010/main" val="3432864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54EA-29E1-4160-9647-F811CEC0542D}"/>
              </a:ext>
            </a:extLst>
          </p:cNvPr>
          <p:cNvSpPr>
            <a:spLocks noGrp="1"/>
          </p:cNvSpPr>
          <p:nvPr>
            <p:ph type="title"/>
          </p:nvPr>
        </p:nvSpPr>
        <p:spPr>
          <a:xfrm>
            <a:off x="5536734" y="609600"/>
            <a:ext cx="3737268" cy="1320800"/>
          </a:xfrm>
        </p:spPr>
        <p:txBody>
          <a:bodyPr>
            <a:normAutofit/>
          </a:bodyPr>
          <a:lstStyle/>
          <a:p>
            <a:r>
              <a:rPr lang="en-US" dirty="0"/>
              <a:t>DATA SOURCE</a:t>
            </a:r>
          </a:p>
        </p:txBody>
      </p:sp>
      <p:sp>
        <p:nvSpPr>
          <p:cNvPr id="3" name="Content Placeholder 2">
            <a:extLst>
              <a:ext uri="{FF2B5EF4-FFF2-40B4-BE49-F238E27FC236}">
                <a16:creationId xmlns:a16="http://schemas.microsoft.com/office/drawing/2014/main" id="{60BAB981-AB3D-485D-BDEF-2C4E3D2AB6D9}"/>
              </a:ext>
            </a:extLst>
          </p:cNvPr>
          <p:cNvSpPr>
            <a:spLocks noGrp="1"/>
          </p:cNvSpPr>
          <p:nvPr>
            <p:ph idx="1"/>
          </p:nvPr>
        </p:nvSpPr>
        <p:spPr>
          <a:xfrm>
            <a:off x="5394960" y="1589650"/>
            <a:ext cx="5172394" cy="4353239"/>
          </a:xfrm>
        </p:spPr>
        <p:txBody>
          <a:bodyPr>
            <a:noAutofit/>
          </a:bodyPr>
          <a:lstStyle/>
          <a:p>
            <a:pPr>
              <a:lnSpc>
                <a:spcPct val="90000"/>
              </a:lnSpc>
            </a:pPr>
            <a:r>
              <a:rPr lang="en-US" dirty="0">
                <a:latin typeface=".VnAvant" panose="020B7200000000000000" pitchFamily="34" charset="0"/>
              </a:rPr>
              <a:t>Data for this project is from the dataset named </a:t>
            </a:r>
            <a:r>
              <a:rPr lang="en-US" dirty="0" err="1">
                <a:latin typeface=".VnAvant" panose="020B7200000000000000" pitchFamily="34" charset="0"/>
              </a:rPr>
              <a:t>countries_aggregated_csv</a:t>
            </a:r>
            <a:r>
              <a:rPr lang="en-US" dirty="0">
                <a:latin typeface=".VnAvant" panose="020B7200000000000000" pitchFamily="34" charset="0"/>
              </a:rPr>
              <a:t> file in CSV format and updated daily. </a:t>
            </a:r>
          </a:p>
          <a:p>
            <a:pPr>
              <a:lnSpc>
                <a:spcPct val="90000"/>
              </a:lnSpc>
            </a:pPr>
            <a:endParaRPr lang="en-US" dirty="0">
              <a:latin typeface=".VnAvant" panose="020B7200000000000000" pitchFamily="34" charset="0"/>
            </a:endParaRPr>
          </a:p>
          <a:p>
            <a:pPr>
              <a:lnSpc>
                <a:spcPct val="90000"/>
              </a:lnSpc>
            </a:pPr>
            <a:r>
              <a:rPr lang="en-US" dirty="0">
                <a:latin typeface=".VnAvant" panose="020B7200000000000000" pitchFamily="34" charset="0"/>
              </a:rPr>
              <a:t>It is sourced from </a:t>
            </a:r>
            <a:r>
              <a:rPr lang="en-US" dirty="0">
                <a:latin typeface=".VnAvant" panose="020B7200000000000000" pitchFamily="34" charset="0"/>
                <a:hlinkClick r:id="rId2"/>
              </a:rPr>
              <a:t>this upstream repository</a:t>
            </a:r>
            <a:r>
              <a:rPr lang="en-US" dirty="0">
                <a:latin typeface=".VnAvant" panose="020B7200000000000000" pitchFamily="34" charset="0"/>
              </a:rPr>
              <a:t> maintained by the team at </a:t>
            </a:r>
            <a:r>
              <a:rPr lang="en-US" dirty="0">
                <a:latin typeface=".VnAvant" panose="020B7200000000000000" pitchFamily="34" charset="0"/>
                <a:hlinkClick r:id="rId3"/>
              </a:rPr>
              <a:t>Johns Hopkins University Center for Systems Science and Engineering</a:t>
            </a:r>
            <a:r>
              <a:rPr lang="en-US" dirty="0">
                <a:latin typeface=".VnAvant" panose="020B7200000000000000" pitchFamily="34" charset="0"/>
              </a:rPr>
              <a:t> (CSSE), who have been doing a great public service from an early point by collating data from around the world.</a:t>
            </a:r>
          </a:p>
          <a:p>
            <a:pPr marL="0" indent="0">
              <a:lnSpc>
                <a:spcPct val="90000"/>
              </a:lnSpc>
              <a:buNone/>
            </a:pPr>
            <a:endParaRPr lang="en-US" dirty="0">
              <a:latin typeface=".VnAvant" panose="020B7200000000000000" pitchFamily="34" charset="0"/>
            </a:endParaRPr>
          </a:p>
          <a:p>
            <a:pPr>
              <a:lnSpc>
                <a:spcPct val="90000"/>
              </a:lnSpc>
            </a:pPr>
            <a:r>
              <a:rPr lang="en-US" dirty="0">
                <a:latin typeface=".VnAvant" panose="020B7200000000000000" pitchFamily="34" charset="0"/>
              </a:rPr>
              <a:t>The data contains19448 instances, recording the number of infections from January 22, 2020 to just three days ago, which is May 4, 2020.</a:t>
            </a:r>
          </a:p>
          <a:p>
            <a:pPr>
              <a:lnSpc>
                <a:spcPct val="90000"/>
              </a:lnSpc>
            </a:pPr>
            <a:endParaRPr lang="en-US" dirty="0">
              <a:latin typeface=".VnAvant" panose="020B7200000000000000" pitchFamily="34" charset="0"/>
            </a:endParaRPr>
          </a:p>
        </p:txBody>
      </p:sp>
      <p:pic>
        <p:nvPicPr>
          <p:cNvPr id="5" name="Picture 4" descr="A close up of a keyboard&#10;&#10;Description automatically generated">
            <a:extLst>
              <a:ext uri="{FF2B5EF4-FFF2-40B4-BE49-F238E27FC236}">
                <a16:creationId xmlns:a16="http://schemas.microsoft.com/office/drawing/2014/main" id="{8BBDD4FC-7BBE-47FD-A71A-62393B5F0A56}"/>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39917" r="777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3" name="Isosceles Triangle 7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3999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A picture containing object, table, clock, sitting&#10;&#10;Description automatically generated">
            <a:extLst>
              <a:ext uri="{FF2B5EF4-FFF2-40B4-BE49-F238E27FC236}">
                <a16:creationId xmlns:a16="http://schemas.microsoft.com/office/drawing/2014/main" id="{3E1DFFC5-8CBE-4B95-A771-41BCDC25FB77}"/>
              </a:ext>
            </a:extLst>
          </p:cNvPr>
          <p:cNvPicPr>
            <a:picLocks noChangeAspect="1"/>
          </p:cNvPicPr>
          <p:nvPr/>
        </p:nvPicPr>
        <p:blipFill rotWithShape="1">
          <a:blip r:embed="rId2"/>
          <a:srcRect l="809" r="2208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62AC211-C95E-4ACA-B08B-86E95577180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EXPLORATORY DATA ANALYSIS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6472677"/>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A40CC7-B24F-466E-8C88-3B6748A86087}"/>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THE ATTRIBUTES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 name="Content Placeholder 7">
            <a:extLst>
              <a:ext uri="{FF2B5EF4-FFF2-40B4-BE49-F238E27FC236}">
                <a16:creationId xmlns:a16="http://schemas.microsoft.com/office/drawing/2014/main" id="{CB805C87-559C-4602-960A-3DAEA90560C2}"/>
              </a:ext>
            </a:extLst>
          </p:cNvPr>
          <p:cNvGraphicFramePr>
            <a:graphicFrameLocks noGrp="1"/>
          </p:cNvGraphicFramePr>
          <p:nvPr>
            <p:ph idx="1"/>
            <p:extLst>
              <p:ext uri="{D42A27DB-BD31-4B8C-83A1-F6EECF244321}">
                <p14:modId xmlns:p14="http://schemas.microsoft.com/office/powerpoint/2010/main" val="214681775"/>
              </p:ext>
            </p:extLst>
          </p:nvPr>
        </p:nvGraphicFramePr>
        <p:xfrm>
          <a:off x="5918380" y="1694921"/>
          <a:ext cx="5437394" cy="388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9">
            <a:extLst>
              <a:ext uri="{FF2B5EF4-FFF2-40B4-BE49-F238E27FC236}">
                <a16:creationId xmlns:a16="http://schemas.microsoft.com/office/drawing/2014/main" id="{FA245216-A72E-41DF-AEA5-74C7FF659CD0}"/>
              </a:ext>
            </a:extLst>
          </p:cNvPr>
          <p:cNvGraphicFramePr>
            <a:graphicFrameLocks noGrp="1"/>
          </p:cNvGraphicFramePr>
          <p:nvPr>
            <p:extLst>
              <p:ext uri="{D42A27DB-BD31-4B8C-83A1-F6EECF244321}">
                <p14:modId xmlns:p14="http://schemas.microsoft.com/office/powerpoint/2010/main" val="570981408"/>
              </p:ext>
            </p:extLst>
          </p:nvPr>
        </p:nvGraphicFramePr>
        <p:xfrm>
          <a:off x="6175296" y="982704"/>
          <a:ext cx="5607962" cy="4764006"/>
        </p:xfrm>
        <a:graphic>
          <a:graphicData uri="http://schemas.openxmlformats.org/drawingml/2006/table">
            <a:tbl>
              <a:tblPr firstRow="1" bandRow="1">
                <a:tableStyleId>{21E4AEA4-8DFA-4A89-87EB-49C32662AFE0}</a:tableStyleId>
              </a:tblPr>
              <a:tblGrid>
                <a:gridCol w="1137157">
                  <a:extLst>
                    <a:ext uri="{9D8B030D-6E8A-4147-A177-3AD203B41FA5}">
                      <a16:colId xmlns:a16="http://schemas.microsoft.com/office/drawing/2014/main" val="2036042798"/>
                    </a:ext>
                  </a:extLst>
                </a:gridCol>
                <a:gridCol w="1137157">
                  <a:extLst>
                    <a:ext uri="{9D8B030D-6E8A-4147-A177-3AD203B41FA5}">
                      <a16:colId xmlns:a16="http://schemas.microsoft.com/office/drawing/2014/main" val="2502741715"/>
                    </a:ext>
                  </a:extLst>
                </a:gridCol>
                <a:gridCol w="1111216">
                  <a:extLst>
                    <a:ext uri="{9D8B030D-6E8A-4147-A177-3AD203B41FA5}">
                      <a16:colId xmlns:a16="http://schemas.microsoft.com/office/drawing/2014/main" val="486131640"/>
                    </a:ext>
                  </a:extLst>
                </a:gridCol>
                <a:gridCol w="1111216">
                  <a:extLst>
                    <a:ext uri="{9D8B030D-6E8A-4147-A177-3AD203B41FA5}">
                      <a16:colId xmlns:a16="http://schemas.microsoft.com/office/drawing/2014/main" val="1715512330"/>
                    </a:ext>
                  </a:extLst>
                </a:gridCol>
                <a:gridCol w="1111216">
                  <a:extLst>
                    <a:ext uri="{9D8B030D-6E8A-4147-A177-3AD203B41FA5}">
                      <a16:colId xmlns:a16="http://schemas.microsoft.com/office/drawing/2014/main" val="2845731689"/>
                    </a:ext>
                  </a:extLst>
                </a:gridCol>
              </a:tblGrid>
              <a:tr h="0">
                <a:tc>
                  <a:txBody>
                    <a:bodyPr/>
                    <a:lstStyle/>
                    <a:p>
                      <a:pPr algn="ctr"/>
                      <a:r>
                        <a:rPr lang="en-US" sz="1400" dirty="0"/>
                        <a:t>DATES</a:t>
                      </a:r>
                    </a:p>
                  </a:txBody>
                  <a:tcPr/>
                </a:tc>
                <a:tc>
                  <a:txBody>
                    <a:bodyPr/>
                    <a:lstStyle/>
                    <a:p>
                      <a:pPr algn="ctr"/>
                      <a:r>
                        <a:rPr lang="en-US" sz="1400" dirty="0"/>
                        <a:t>COUNTRY</a:t>
                      </a:r>
                    </a:p>
                  </a:txBody>
                  <a:tcPr/>
                </a:tc>
                <a:tc>
                  <a:txBody>
                    <a:bodyPr/>
                    <a:lstStyle/>
                    <a:p>
                      <a:pPr algn="ctr"/>
                      <a:r>
                        <a:rPr lang="en-US" sz="1400" dirty="0"/>
                        <a:t>CONFIRM</a:t>
                      </a:r>
                    </a:p>
                  </a:txBody>
                  <a:tcPr/>
                </a:tc>
                <a:tc>
                  <a:txBody>
                    <a:bodyPr/>
                    <a:lstStyle/>
                    <a:p>
                      <a:pPr algn="ctr"/>
                      <a:r>
                        <a:rPr lang="en-US" sz="1400" dirty="0"/>
                        <a:t>RECOVER</a:t>
                      </a:r>
                    </a:p>
                  </a:txBody>
                  <a:tcPr/>
                </a:tc>
                <a:tc>
                  <a:txBody>
                    <a:bodyPr/>
                    <a:lstStyle/>
                    <a:p>
                      <a:pPr algn="ctr"/>
                      <a:r>
                        <a:rPr lang="en-US" sz="1400" dirty="0"/>
                        <a:t>DEATHS</a:t>
                      </a:r>
                    </a:p>
                  </a:txBody>
                  <a:tcPr/>
                </a:tc>
                <a:extLst>
                  <a:ext uri="{0D108BD9-81ED-4DB2-BD59-A6C34878D82A}">
                    <a16:rowId xmlns:a16="http://schemas.microsoft.com/office/drawing/2014/main" val="2256015703"/>
                  </a:ext>
                </a:extLst>
              </a:tr>
              <a:tr h="636521">
                <a:tc>
                  <a:txBody>
                    <a:bodyPr/>
                    <a:lstStyle/>
                    <a:p>
                      <a:pPr algn="ctr" fontAlgn="b"/>
                      <a:r>
                        <a:rPr lang="en-US" sz="1600" u="none" strike="noStrike" dirty="0">
                          <a:effectLst/>
                        </a:rPr>
                        <a:t>1/22/2020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Afghanistan</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777149777"/>
                  </a:ext>
                </a:extLst>
              </a:tr>
              <a:tr h="636521">
                <a:tc>
                  <a:txBody>
                    <a:bodyPr/>
                    <a:lstStyle/>
                    <a:p>
                      <a:pPr algn="ctr" fontAlgn="b"/>
                      <a:r>
                        <a:rPr lang="en-US" sz="1600" u="none" strike="noStrike">
                          <a:effectLst/>
                        </a:rPr>
                        <a:t>1/22/2020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Albania</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266532127"/>
                  </a:ext>
                </a:extLst>
              </a:tr>
              <a:tr h="636521">
                <a:tc>
                  <a:txBody>
                    <a:bodyPr/>
                    <a:lstStyle/>
                    <a:p>
                      <a:pPr algn="ctr" fontAlgn="b"/>
                      <a:r>
                        <a:rPr lang="en-US" sz="1600" u="none" strike="noStrike" dirty="0">
                          <a:effectLst/>
                        </a:rPr>
                        <a:t>1/22/2020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a:effectLst/>
                        </a:rPr>
                        <a:t>Algeria</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387056231"/>
                  </a:ext>
                </a:extLst>
              </a:tr>
              <a:tr h="636521">
                <a:tc>
                  <a:txBody>
                    <a:bodyPr/>
                    <a:lstStyle/>
                    <a:p>
                      <a:pPr algn="ctr"/>
                      <a:r>
                        <a:rPr lang="en-US" dirty="0"/>
                        <a:t>…</a:t>
                      </a:r>
                    </a:p>
                  </a:txBody>
                  <a:tcPr/>
                </a:tc>
                <a:tc>
                  <a:txBody>
                    <a:bodyPr/>
                    <a:lstStyle/>
                    <a:p>
                      <a:pPr algn="ctr"/>
                      <a:r>
                        <a:rPr lang="en-US" dirty="0"/>
                        <a:t>…</a:t>
                      </a:r>
                    </a:p>
                  </a:txBody>
                  <a:tcPr/>
                </a:tc>
                <a:tc>
                  <a:txBody>
                    <a:bodyPr/>
                    <a:lstStyle/>
                    <a:p>
                      <a:pPr algn="ctr"/>
                      <a:r>
                        <a:rPr lang="en-US"/>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a:t>
                      </a:r>
                    </a:p>
                    <a:p>
                      <a:pPr algn="ctr"/>
                      <a:endParaRPr lang="en-US"/>
                    </a:p>
                  </a:txBody>
                  <a:tcPr/>
                </a:tc>
                <a:tc>
                  <a:txBody>
                    <a:bodyPr/>
                    <a:lstStyle/>
                    <a:p>
                      <a:pPr algn="ctr"/>
                      <a:r>
                        <a:rPr lang="en-US"/>
                        <a:t>…</a:t>
                      </a:r>
                    </a:p>
                  </a:txBody>
                  <a:tcPr/>
                </a:tc>
                <a:extLst>
                  <a:ext uri="{0D108BD9-81ED-4DB2-BD59-A6C34878D82A}">
                    <a16:rowId xmlns:a16="http://schemas.microsoft.com/office/drawing/2014/main" val="3425991935"/>
                  </a:ext>
                </a:extLst>
              </a:tr>
              <a:tr h="636521">
                <a:tc>
                  <a:txBody>
                    <a:bodyPr/>
                    <a:lstStyle/>
                    <a:p>
                      <a:pPr algn="ctr" fontAlgn="b"/>
                      <a:r>
                        <a:rPr lang="en-US" sz="1600" u="none" strike="noStrike">
                          <a:effectLst/>
                        </a:rPr>
                        <a:t>5/4/2020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Yemen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5598045"/>
                  </a:ext>
                </a:extLst>
              </a:tr>
              <a:tr h="636521">
                <a:tc>
                  <a:txBody>
                    <a:bodyPr/>
                    <a:lstStyle/>
                    <a:p>
                      <a:pPr algn="ctr" fontAlgn="b"/>
                      <a:r>
                        <a:rPr lang="en-US" sz="1600" u="none" strike="noStrike">
                          <a:effectLst/>
                        </a:rPr>
                        <a:t>5/4/2020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Zambia</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137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5463439"/>
                  </a:ext>
                </a:extLst>
              </a:tr>
              <a:tr h="636521">
                <a:tc>
                  <a:txBody>
                    <a:bodyPr/>
                    <a:lstStyle/>
                    <a:p>
                      <a:pPr algn="ctr" fontAlgn="b"/>
                      <a:r>
                        <a:rPr lang="en-US" sz="1600" u="none" strike="noStrike" dirty="0">
                          <a:effectLst/>
                        </a:rPr>
                        <a:t>5/4/2020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Zimbabwe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7385335"/>
                  </a:ext>
                </a:extLst>
              </a:tr>
            </a:tbl>
          </a:graphicData>
        </a:graphic>
      </p:graphicFrame>
      <p:sp>
        <p:nvSpPr>
          <p:cNvPr id="3" name="TextBox 2">
            <a:extLst>
              <a:ext uri="{FF2B5EF4-FFF2-40B4-BE49-F238E27FC236}">
                <a16:creationId xmlns:a16="http://schemas.microsoft.com/office/drawing/2014/main" id="{8AB8BC33-331E-4BB9-BA0C-EF0AB80D5F2F}"/>
              </a:ext>
            </a:extLst>
          </p:cNvPr>
          <p:cNvSpPr txBox="1"/>
          <p:nvPr/>
        </p:nvSpPr>
        <p:spPr>
          <a:xfrm>
            <a:off x="1060377" y="3589867"/>
            <a:ext cx="3793279" cy="1200329"/>
          </a:xfrm>
          <a:prstGeom prst="rect">
            <a:avLst/>
          </a:prstGeom>
          <a:noFill/>
        </p:spPr>
        <p:txBody>
          <a:bodyPr wrap="square" rtlCol="0">
            <a:spAutoFit/>
          </a:bodyPr>
          <a:lstStyle/>
          <a:p>
            <a:r>
              <a:rPr lang="en-US" i="1" dirty="0">
                <a:latin typeface=".VnSouthern" panose="020B7200000000000000" pitchFamily="34" charset="0"/>
              </a:rPr>
              <a:t>For this project, we shall be focusing on two variables only, which are Dates and Confirmed Cases (aka Total number of Cases)</a:t>
            </a:r>
          </a:p>
        </p:txBody>
      </p:sp>
    </p:spTree>
    <p:extLst>
      <p:ext uri="{BB962C8B-B14F-4D97-AF65-F5344CB8AC3E}">
        <p14:creationId xmlns:p14="http://schemas.microsoft.com/office/powerpoint/2010/main" val="814121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8">
                                            <p:graphicEl>
                                              <a:dgm id="{5994BD21-AEC6-4FDF-BB4D-F635BC713ABF}"/>
                                            </p:graphicEl>
                                          </p:spTgt>
                                        </p:tgtEl>
                                        <p:attrNameLst>
                                          <p:attrName>style.visibility</p:attrName>
                                        </p:attrNameLst>
                                      </p:cBhvr>
                                      <p:to>
                                        <p:strVal val="visible"/>
                                      </p:to>
                                    </p:set>
                                    <p:animEffect transition="in" filter="fade">
                                      <p:cBhvr>
                                        <p:cTn id="7" dur="750"/>
                                        <p:tgtEl>
                                          <p:spTgt spid="8">
                                            <p:graphicEl>
                                              <a:dgm id="{5994BD21-AEC6-4FDF-BB4D-F635BC713AB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8">
                                            <p:graphicEl>
                                              <a:dgm id="{F4FDBC53-206B-4F9D-99BB-9225BA37C58B}"/>
                                            </p:graphicEl>
                                          </p:spTgt>
                                        </p:tgtEl>
                                        <p:attrNameLst>
                                          <p:attrName>style.visibility</p:attrName>
                                        </p:attrNameLst>
                                      </p:cBhvr>
                                      <p:to>
                                        <p:strVal val="visible"/>
                                      </p:to>
                                    </p:set>
                                    <p:animEffect transition="in" filter="fade">
                                      <p:cBhvr>
                                        <p:cTn id="12" dur="750"/>
                                        <p:tgtEl>
                                          <p:spTgt spid="8">
                                            <p:graphicEl>
                                              <a:dgm id="{F4FDBC53-206B-4F9D-99BB-9225BA37C58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8">
                                            <p:graphicEl>
                                              <a:dgm id="{93505CD7-6408-4F8F-B822-F07CEED3CF24}"/>
                                            </p:graphicEl>
                                          </p:spTgt>
                                        </p:tgtEl>
                                        <p:attrNameLst>
                                          <p:attrName>style.visibility</p:attrName>
                                        </p:attrNameLst>
                                      </p:cBhvr>
                                      <p:to>
                                        <p:strVal val="visible"/>
                                      </p:to>
                                    </p:set>
                                    <p:animEffect transition="in" filter="fade">
                                      <p:cBhvr>
                                        <p:cTn id="17" dur="750"/>
                                        <p:tgtEl>
                                          <p:spTgt spid="8">
                                            <p:graphicEl>
                                              <a:dgm id="{93505CD7-6408-4F8F-B822-F07CEED3CF2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8">
                                            <p:graphicEl>
                                              <a:dgm id="{0EF2437C-AC6F-4894-8929-BC4DAFAF4FFC}"/>
                                            </p:graphicEl>
                                          </p:spTgt>
                                        </p:tgtEl>
                                        <p:attrNameLst>
                                          <p:attrName>style.visibility</p:attrName>
                                        </p:attrNameLst>
                                      </p:cBhvr>
                                      <p:to>
                                        <p:strVal val="visible"/>
                                      </p:to>
                                    </p:set>
                                    <p:animEffect transition="in" filter="fade">
                                      <p:cBhvr>
                                        <p:cTn id="22" dur="750"/>
                                        <p:tgtEl>
                                          <p:spTgt spid="8">
                                            <p:graphicEl>
                                              <a:dgm id="{0EF2437C-AC6F-4894-8929-BC4DAFAF4FF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50"/>
                                  </p:stCondLst>
                                  <p:childTnLst>
                                    <p:set>
                                      <p:cBhvr>
                                        <p:cTn id="26" dur="1" fill="hold">
                                          <p:stCondLst>
                                            <p:cond delay="0"/>
                                          </p:stCondLst>
                                        </p:cTn>
                                        <p:tgtEl>
                                          <p:spTgt spid="8">
                                            <p:graphicEl>
                                              <a:dgm id="{1001E7A2-C6BB-475A-AFEE-7A88C99266CC}"/>
                                            </p:graphicEl>
                                          </p:spTgt>
                                        </p:tgtEl>
                                        <p:attrNameLst>
                                          <p:attrName>style.visibility</p:attrName>
                                        </p:attrNameLst>
                                      </p:cBhvr>
                                      <p:to>
                                        <p:strVal val="visible"/>
                                      </p:to>
                                    </p:set>
                                    <p:animEffect transition="in" filter="fade">
                                      <p:cBhvr>
                                        <p:cTn id="27" dur="750"/>
                                        <p:tgtEl>
                                          <p:spTgt spid="8">
                                            <p:graphicEl>
                                              <a:dgm id="{1001E7A2-C6BB-475A-AFEE-7A88C99266C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12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1250"/>
                                  </p:stCondLst>
                                  <p:iterate type="wd">
                                    <p:tmPct val="10000"/>
                                  </p:iterate>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136</TotalTime>
  <Words>1309</Words>
  <Application>Microsoft Office PowerPoint</Application>
  <PresentationFormat>Widescreen</PresentationFormat>
  <Paragraphs>243</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.VnAvant</vt:lpstr>
      <vt:lpstr>.VnAvantH</vt:lpstr>
      <vt:lpstr>.VnSouthern</vt:lpstr>
      <vt:lpstr>.VnTeknicalH</vt:lpstr>
      <vt:lpstr>Arial</vt:lpstr>
      <vt:lpstr>Calibri</vt:lpstr>
      <vt:lpstr>Cambria Math</vt:lpstr>
      <vt:lpstr>Trebuchet MS</vt:lpstr>
      <vt:lpstr>Wingdings</vt:lpstr>
      <vt:lpstr>Wingdings 3</vt:lpstr>
      <vt:lpstr>Facet</vt:lpstr>
      <vt:lpstr>DATA ANALYSIS PROJECT</vt:lpstr>
      <vt:lpstr>OVERVIEW</vt:lpstr>
      <vt:lpstr>SITUATION</vt:lpstr>
      <vt:lpstr>GLOBAL PANDEMIC</vt:lpstr>
      <vt:lpstr>OBJECTIVE</vt:lpstr>
      <vt:lpstr>ABSTRACT</vt:lpstr>
      <vt:lpstr>DATA SOURCE</vt:lpstr>
      <vt:lpstr>EXPLORATORY DATA ANALYSIS</vt:lpstr>
      <vt:lpstr>THE ATTRIBUTES</vt:lpstr>
      <vt:lpstr>CATEGORICAL ANALYSIS</vt:lpstr>
      <vt:lpstr>VARIABLES COMPARISON</vt:lpstr>
      <vt:lpstr>GENERATING CHARTS BY GEOGRAPHY</vt:lpstr>
      <vt:lpstr>ANALYZING DATA BY VIETNAM</vt:lpstr>
      <vt:lpstr>ANALYZING DATA BY BRAZIL</vt:lpstr>
      <vt:lpstr>ANALYZING DATA BY MAURITIUS</vt:lpstr>
      <vt:lpstr>ANALYZING DATA BY INDONESIA</vt:lpstr>
      <vt:lpstr>ANALYZING DATA BY ZAMBIA</vt:lpstr>
      <vt:lpstr>ANALYZING DATA BY MONGOLIA</vt:lpstr>
      <vt:lpstr>ANALYZING DATA BY THE WORLD</vt:lpstr>
      <vt:lpstr>HISTOGRAM CHART</vt:lpstr>
      <vt:lpstr>SCATTERPLOT CHART</vt:lpstr>
      <vt:lpstr>REGRESSION MODELS</vt:lpstr>
      <vt:lpstr>REGRESSION REVIEW</vt:lpstr>
      <vt:lpstr>REGRESSION REVIEW</vt:lpstr>
      <vt:lpstr>LINEAR REGRESSION ANALYSIS</vt:lpstr>
      <vt:lpstr>NONLINEAR REGRESSION ANALYSIS</vt:lpstr>
      <vt:lpstr>EXPONENTIAL FITTING </vt:lpstr>
      <vt:lpstr>LOGISTIC FITTING</vt:lpstr>
      <vt:lpstr>POLINOMIAL FITTING</vt:lpstr>
      <vt:lpstr>GAUSSIAN FITTING</vt:lpstr>
      <vt:lpstr>CONCLUSION</vt:lpstr>
      <vt:lpstr>CONCLUSION</vt:lpstr>
      <vt:lpstr>WHY IS IT SO HARD TO FORESEE THE FUTURE OF COVID 19?</vt:lpstr>
      <vt:lpstr>APPLICATIONS </vt:lpstr>
      <vt:lpstr>APPLICATIONS</vt:lpstr>
      <vt:lpstr>APPLICATIONS FOR HEALTH CARE PROVIDERS</vt:lpstr>
      <vt:lpstr>CHECK MATE.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Quốc Nam Phạm</dc:creator>
  <cp:lastModifiedBy>Quốc Nam Phạm</cp:lastModifiedBy>
  <cp:revision>1</cp:revision>
  <dcterms:created xsi:type="dcterms:W3CDTF">2020-05-07T01:23:30Z</dcterms:created>
  <dcterms:modified xsi:type="dcterms:W3CDTF">2020-05-07T03:40:29Z</dcterms:modified>
</cp:coreProperties>
</file>