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39e546c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39e546c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39e546c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39e546c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39e546c0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39e546c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39e546c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39e546c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5b6940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5b6940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5b6940a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5b6940a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5b6940a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5b6940a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5b6940a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5b6940a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5b6940a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5b6940a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218525" y="18420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</a:t>
            </a: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 Project: Traffic Sign Recognition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Survey and Plan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9561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Team5</a:t>
            </a:r>
            <a:endParaRPr sz="1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511175" y="4646700"/>
            <a:ext cx="20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6000"/>
                </a:solidFill>
              </a:rPr>
              <a:t>2022-2</a:t>
            </a:r>
            <a:endParaRPr b="1" sz="1000">
              <a:solidFill>
                <a:srgbClr val="7F6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779000" y="509325"/>
            <a:ext cx="233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6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School of Computer Science </a:t>
            </a:r>
            <a:endParaRPr b="1" sz="1000">
              <a:solidFill>
                <a:srgbClr val="7F6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F6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and Engineering</a:t>
            </a:r>
            <a:endParaRPr b="1" sz="1000">
              <a:solidFill>
                <a:srgbClr val="7F6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975" y="0"/>
            <a:ext cx="814250" cy="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189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200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823950"/>
            <a:ext cx="85206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700" y="49925"/>
            <a:ext cx="68147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03700"/>
          </a:xfrm>
          <a:prstGeom prst="rect">
            <a:avLst/>
          </a:prstGeom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Contents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98475"/>
            <a:ext cx="8520600" cy="337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Introduction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Survey and Proposal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26450"/>
            <a:ext cx="681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4860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Team Introduction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10800" y="708450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6063" y="68650"/>
            <a:ext cx="681475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029975" y="2312600"/>
            <a:ext cx="2398800" cy="11082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Nguyen Lan Anh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2022220111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Open Sans"/>
                <a:ea typeface="Open Sans"/>
                <a:cs typeface="Open Sans"/>
                <a:sym typeface="Open Sans"/>
              </a:rPr>
              <a:t>Systems and Storage Lab</a:t>
            </a:r>
            <a:endParaRPr b="1" sz="1200">
              <a:solidFill>
                <a:srgbClr val="7F6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372600" y="2275700"/>
            <a:ext cx="2398800" cy="1182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Tran Nam Phuong (Leader)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2022120207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Open Sans"/>
                <a:ea typeface="Open Sans"/>
                <a:cs typeface="Open Sans"/>
                <a:sym typeface="Open Sans"/>
              </a:rPr>
              <a:t>Ultra-intelligent Computing/Communication Network Lab</a:t>
            </a:r>
            <a:endParaRPr b="1" sz="1200">
              <a:solidFill>
                <a:srgbClr val="7F6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80750" y="2275700"/>
            <a:ext cx="2398800" cy="1182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Pham Thi Thu Hien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2022120203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Open Sans"/>
                <a:ea typeface="Open Sans"/>
                <a:cs typeface="Open Sans"/>
                <a:sym typeface="Open Sans"/>
              </a:rPr>
              <a:t>Ultra-intelligent Computing/Communication Network Lab</a:t>
            </a:r>
            <a:endParaRPr b="1" sz="1200">
              <a:solidFill>
                <a:srgbClr val="7F6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913500" y="852025"/>
            <a:ext cx="131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Team5</a:t>
            </a:r>
            <a:endParaRPr b="1" sz="1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24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2. Project Survey and Proposal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86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124850"/>
            <a:ext cx="68147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24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2. Project Survey and Proposal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86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56175"/>
            <a:ext cx="68147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24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2. Project Survey and Proposal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86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62425"/>
            <a:ext cx="68147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24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2. Project Survey and Proposal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86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74900"/>
            <a:ext cx="68147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24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2. Project Survey and Proposal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86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74900"/>
            <a:ext cx="68147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4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2240">
                <a:latin typeface="Arial"/>
                <a:ea typeface="Arial"/>
                <a:cs typeface="Arial"/>
                <a:sym typeface="Arial"/>
              </a:rPr>
              <a:t>. Plan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675" y="81150"/>
            <a:ext cx="68147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25" y="880150"/>
            <a:ext cx="8333225" cy="38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