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9e546c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9e546c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39e546c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39e546c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663e283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663e283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5b6940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5b6940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663e283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663e283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663e28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663e28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39e546c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39e546c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enchmark.ini.rub.de/?section=gtsrb" TargetMode="External"/><Relationship Id="rId4" Type="http://schemas.openxmlformats.org/officeDocument/2006/relationships/hyperlink" Target="http://benchmark.ini.rub.de/?section=gtsrb" TargetMode="External"/><Relationship Id="rId5" Type="http://schemas.openxmlformats.org/officeDocument/2006/relationships/hyperlink" Target="https://www.kaggle.com/datasets/meowmeowmeowmeowmeow/gtsrb-german-traffic-sign" TargetMode="External"/><Relationship Id="rId6" Type="http://schemas.openxmlformats.org/officeDocument/2006/relationships/hyperlink" Target="https://github.com/phuongtrannam/advanced-image-processing-cau" TargetMode="External"/><Relationship Id="rId7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218525" y="1842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Traffic Sign Recognition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Survey and Plan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561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Team5</a:t>
            </a:r>
            <a:endParaRPr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11175" y="4646700"/>
            <a:ext cx="20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6000"/>
                </a:solidFill>
              </a:rPr>
              <a:t>2022-2</a:t>
            </a:r>
            <a:endParaRPr b="1" sz="1000">
              <a:solidFill>
                <a:srgbClr val="7F6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779000" y="509325"/>
            <a:ext cx="233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6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School of Computer Science </a:t>
            </a:r>
            <a:endParaRPr b="1" sz="1000">
              <a:solidFill>
                <a:srgbClr val="7F6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6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and Engineering</a:t>
            </a:r>
            <a:endParaRPr b="1" sz="1000">
              <a:solidFill>
                <a:srgbClr val="7F6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975" y="0"/>
            <a:ext cx="814250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03700"/>
          </a:xfrm>
          <a:prstGeom prst="rect">
            <a:avLst/>
          </a:prstGeom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98475"/>
            <a:ext cx="8520600" cy="3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Survey and Proposal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26450"/>
            <a:ext cx="681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486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10800" y="7084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063" y="68650"/>
            <a:ext cx="68147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030000" y="2075925"/>
            <a:ext cx="2398800" cy="11082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Nguyen Lan Anh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2022220111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Systems and Storage Lab</a:t>
            </a:r>
            <a:endParaRPr b="1" sz="120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11938" y="2075925"/>
            <a:ext cx="2398800" cy="1182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Tran Nam Phuong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2022120207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Ultra-intelligent Computing/Communication Network Lab</a:t>
            </a:r>
            <a:endParaRPr b="1" sz="120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320975" y="2075925"/>
            <a:ext cx="2398800" cy="1182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Pham Thi Thu Hien (Leader)</a:t>
            </a:r>
            <a:endParaRPr b="1" sz="12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2022120203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Ultra-intelligent Computing/Communication Network Lab</a:t>
            </a:r>
            <a:endParaRPr b="1" sz="120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812600" y="1045550"/>
            <a:ext cx="1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Team5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24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Open Sans"/>
                <a:ea typeface="Open Sans"/>
                <a:cs typeface="Open Sans"/>
                <a:sym typeface="Open Sans"/>
              </a:rPr>
              <a:t>2. Project Survey and Proposal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86725" y="569875"/>
            <a:ext cx="85206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The  necessity of  traffic sign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124850"/>
            <a:ext cx="68147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50" y="1050875"/>
            <a:ext cx="2710801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52725" y="2571750"/>
            <a:ext cx="271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Figure1.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In 2017, Audi launched the Audi A8 D5 with the Autonomous Intelligent Driving (AID), an Audi’s self-driving technology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175975" y="1223450"/>
            <a:ext cx="33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0" y="3133850"/>
            <a:ext cx="2735775" cy="14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40238" y="4484425"/>
            <a:ext cx="271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Figure2.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In 2015, Tesla introduced Tesla Autopilot with the Advanced driver-assistance system (ADAS)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01575" y="932275"/>
            <a:ext cx="53682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Nowadays, self-driving cars (Autonomous cars) have emerged as essential vehicles in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transportation.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Traffic sign recognition (TSR) is an important tool/ module in all self-driving systems/ driver-assistance systems.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  Ex: 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TSR recognizes a speed limit sign -&gt;  informs car’s driver -&gt; driver takes a suitable action. </a:t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TSR recognizes the red light -&gt; informs the self-driving controller -&gt; Car stops. </a:t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288" y="3496677"/>
            <a:ext cx="4053174" cy="1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074875" y="4623025"/>
            <a:ext cx="30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Figure3.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Car with traffic sign recognition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05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Open Sans"/>
                <a:ea typeface="Open Sans"/>
                <a:cs typeface="Open Sans"/>
                <a:sym typeface="Open Sans"/>
              </a:rPr>
              <a:t>2. Project Survey and Proposal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561800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Proposal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This project addresses the traffic sign recognition problem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solve the problem, we utilize the Convolution Neural Network (CNN) for feature extraction and detection.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work follows common steps of the detection problem[1].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56175"/>
            <a:ext cx="68147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600" y="2415700"/>
            <a:ext cx="7243426" cy="1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11700" y="2777750"/>
            <a:ext cx="58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17"/>
          <p:cNvCxnSpPr>
            <a:stCxn id="116" idx="3"/>
          </p:cNvCxnSpPr>
          <p:nvPr/>
        </p:nvCxnSpPr>
        <p:spPr>
          <a:xfrm>
            <a:off x="892500" y="2947100"/>
            <a:ext cx="493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3220925" y="3963750"/>
            <a:ext cx="2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397213" y="3736650"/>
            <a:ext cx="304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Figure4.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Detection process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105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Open Sans"/>
                <a:ea typeface="Open Sans"/>
                <a:cs typeface="Open Sans"/>
                <a:sym typeface="Open Sans"/>
              </a:rPr>
              <a:t>2. Project Survey and Proposal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501200"/>
            <a:ext cx="85206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Experiment setup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Dataset: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b="1" lang="en" sz="1500">
                <a:solidFill>
                  <a:srgbClr val="1C4587"/>
                </a:solidFill>
              </a:rPr>
              <a:t>German Traffic Sign Recognition Benchmark (GTSRB)</a:t>
            </a:r>
            <a:r>
              <a:rPr lang="en" sz="1500">
                <a:solidFill>
                  <a:srgbClr val="000000"/>
                </a:solidFill>
              </a:rPr>
              <a:t>[2,3].</a:t>
            </a:r>
            <a:endParaRPr sz="15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i="1" lang="en" sz="1400">
                <a:solidFill>
                  <a:srgbClr val="000000"/>
                </a:solidFill>
              </a:rPr>
              <a:t>It was created from about 10 hours of video recorded while driving in Germany.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i="1" lang="en" sz="1400">
                <a:solidFill>
                  <a:srgbClr val="000000"/>
                </a:solidFill>
              </a:rPr>
              <a:t>It consists of about 40.000 colorful photos of traffic signs. 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i="1" lang="en" sz="1400">
                <a:solidFill>
                  <a:srgbClr val="000000"/>
                </a:solidFill>
              </a:rPr>
              <a:t>Images have .ppm extension and their size varies from 15x15 to 250x250 pixels.</a:t>
            </a:r>
            <a:endParaRPr i="1" sz="14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Tools: </a:t>
            </a:r>
            <a:endParaRPr b="1" sz="15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Coding language: </a:t>
            </a:r>
            <a:r>
              <a:rPr i="1" lang="en" sz="1400">
                <a:solidFill>
                  <a:srgbClr val="000000"/>
                </a:solidFill>
              </a:rPr>
              <a:t>Python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Libraries/ modules: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TensorFlow, OpenCV,</a:t>
            </a:r>
            <a:endParaRPr i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NumPy, OS, Matplotlib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IDE: </a:t>
            </a:r>
            <a:r>
              <a:rPr i="1" lang="en" sz="1400">
                <a:solidFill>
                  <a:srgbClr val="000000"/>
                </a:solidFill>
              </a:rPr>
              <a:t>Visual Studio 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Source: </a:t>
            </a:r>
            <a:r>
              <a:rPr i="1" lang="en" sz="1400">
                <a:solidFill>
                  <a:srgbClr val="1155CC"/>
                </a:solidFill>
              </a:rPr>
              <a:t>[4]</a:t>
            </a:r>
            <a:endParaRPr i="1" sz="14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56175"/>
            <a:ext cx="68147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220925" y="3963750"/>
            <a:ext cx="2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125" y="2022675"/>
            <a:ext cx="3837725" cy="25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26413" y="4585575"/>
            <a:ext cx="304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Figure5.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Traffic sign images in GTSRB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3. Plan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81150"/>
            <a:ext cx="68147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25" y="1577550"/>
            <a:ext cx="7912898" cy="15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189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200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823950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Mogelmose, Andreas, Mohan Manubhai Trivedi, and Thomas B. Moeslund. "Vision-based traffic sign detection and analysis for intelligent driver assistance systems: Perspectives and survey." </a:t>
            </a:r>
            <a:r>
              <a:rPr i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Transactions on Intelligent Transportation Systems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13.4 (2012): 1484-1497.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Stallkamp, M. Schlipsing, J. Salmen, and C. Igel, “The german traffic sign recognition benchmark: A multi-class classification competition,” in </a:t>
            </a:r>
            <a:r>
              <a:rPr i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Proc. IJCNN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2011, pp. 1453–1460. [Online]. 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Available:</a:t>
            </a:r>
            <a:r>
              <a:rPr lang="en" sz="13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http://benchmark.ini.rub.de/?section=gtsrb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" sz="1300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https://www.kaggle.com/datasets/meowmeowmeowmeowmeow/gtsrb-german-traffic-sign</a:t>
            </a:r>
            <a:endParaRPr sz="1300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" sz="1300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https://github.com/phuongtrannam/advanced-image-processing-cau</a:t>
            </a:r>
            <a:endParaRPr sz="1300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14700" y="49925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