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38" r:id="rId2"/>
    <p:sldId id="381" r:id="rId3"/>
    <p:sldId id="382" r:id="rId4"/>
    <p:sldId id="383" r:id="rId5"/>
    <p:sldId id="385" r:id="rId6"/>
    <p:sldId id="386" r:id="rId7"/>
    <p:sldId id="384" r:id="rId8"/>
    <p:sldId id="389" r:id="rId9"/>
    <p:sldId id="387" r:id="rId10"/>
    <p:sldId id="390" r:id="rId11"/>
  </p:sldIdLst>
  <p:sldSz cx="9906000" cy="6858000" type="A4"/>
  <p:notesSz cx="6889750" cy="1002188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D2Coding" panose="020B0609020101020101" pitchFamily="49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 원희" initials="남원" lastIdx="4" clrIdx="0">
    <p:extLst>
      <p:ext uri="{19B8F6BF-5375-455C-9EA6-DF929625EA0E}">
        <p15:presenceInfo xmlns:p15="http://schemas.microsoft.com/office/powerpoint/2012/main" userId="08a93dd00ff26d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126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0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6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260648"/>
            <a:ext cx="9359900" cy="41215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765175"/>
            <a:ext cx="4608511" cy="597693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4438" y="765174"/>
            <a:ext cx="4608511" cy="5976939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8413" y="6596177"/>
            <a:ext cx="1296144" cy="261823"/>
          </a:xfrm>
        </p:spPr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AA8613-C7FE-CBE3-EAF8-8BDDC04A3234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93599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48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120" userDrawn="1">
          <p15:clr>
            <a:srgbClr val="FBAE40"/>
          </p15:clr>
        </p15:guide>
        <p15:guide id="3" pos="3075" userDrawn="1">
          <p15:clr>
            <a:srgbClr val="FBAE40"/>
          </p15:clr>
        </p15:guide>
        <p15:guide id="4" pos="3165" userDrawn="1">
          <p15:clr>
            <a:srgbClr val="FBAE40"/>
          </p15:clr>
        </p15:guide>
        <p15:guide id="5" pos="3347" userDrawn="1">
          <p15:clr>
            <a:srgbClr val="FBAE40"/>
          </p15:clr>
        </p15:guide>
        <p15:guide id="6" pos="353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  <p15:guide id="8" orient="horz" pos="42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588" y="260648"/>
            <a:ext cx="4752973" cy="648146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4438" y="260648"/>
            <a:ext cx="4752973" cy="648146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EE231F7-67BA-A171-4720-3B54B6B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8413" y="6596177"/>
            <a:ext cx="1296144" cy="261823"/>
          </a:xfrm>
        </p:spPr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1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120">
          <p15:clr>
            <a:srgbClr val="FBAE40"/>
          </p15:clr>
        </p15:guide>
        <p15:guide id="3" pos="3075">
          <p15:clr>
            <a:srgbClr val="FBAE40"/>
          </p15:clr>
        </p15:guide>
        <p15:guide id="4" pos="3165">
          <p15:clr>
            <a:srgbClr val="FBAE40"/>
          </p15:clr>
        </p15:guide>
        <p15:guide id="5" pos="6159" userDrawn="1">
          <p15:clr>
            <a:srgbClr val="FBAE40"/>
          </p15:clr>
        </p15:guide>
        <p15:guide id="6" pos="81" userDrawn="1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42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8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0" y="136523"/>
            <a:ext cx="9359900" cy="41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764704"/>
            <a:ext cx="9359900" cy="541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D815-147A-47E9-8727-ACAC8D4BDECA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CEC7-79C2-45C1-AC4A-D0FF8AEF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4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800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1440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360000" indent="-1440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00" indent="-1440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1440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75030-0DD6-6531-30EC-3EEBCC07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52736"/>
            <a:ext cx="8420100" cy="2387600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+mn-ea"/>
                <a:ea typeface="+mn-ea"/>
              </a:rPr>
              <a:t>Data Structures and Algorithms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C7C1D-289B-C3EC-3CF1-37EE8D5B5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429422"/>
            <a:ext cx="7429500" cy="165576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Linked List</a:t>
            </a:r>
            <a:endParaRPr lang="ko-KR" altLang="en-US" sz="2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85865B-4686-39A6-2591-68F8E2998969}"/>
              </a:ext>
            </a:extLst>
          </p:cNvPr>
          <p:cNvCxnSpPr>
            <a:cxnSpLocks/>
          </p:cNvCxnSpPr>
          <p:nvPr/>
        </p:nvCxnSpPr>
        <p:spPr>
          <a:xfrm>
            <a:off x="1756531" y="2564904"/>
            <a:ext cx="6392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6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C88E-72DF-4A9C-9D27-6584D954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Ordered Linked List – Recursive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A02CF-6921-4229-96F4-CB45A35BC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</a:t>
            </a:r>
            <a:r>
              <a:rPr lang="en-US" altLang="ko-KR" dirty="0"/>
              <a:t>/ </a:t>
            </a:r>
            <a:r>
              <a:rPr lang="ko-KR" altLang="en-US" dirty="0"/>
              <a:t>우선순위 낮은 원소를 뒤에 추가 </a:t>
            </a:r>
            <a:r>
              <a:rPr lang="en-US" altLang="ko-KR" dirty="0"/>
              <a:t>(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clear(): </a:t>
            </a:r>
            <a:r>
              <a:rPr lang="ko-KR" altLang="en-US" dirty="0"/>
              <a:t>원소 전체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find(): </a:t>
            </a:r>
            <a:r>
              <a:rPr lang="ko-KR" altLang="en-US" dirty="0"/>
              <a:t>원소 검색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E6519-759F-477F-B22E-7817B9011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insert(): </a:t>
            </a:r>
            <a:r>
              <a:rPr lang="ko-KR" altLang="en-US" dirty="0"/>
              <a:t>원소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remove(): </a:t>
            </a:r>
            <a:r>
              <a:rPr lang="ko-KR" altLang="en-US" dirty="0"/>
              <a:t>원소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585E4-50AA-4E12-ACAA-906207E66FED}"/>
              </a:ext>
            </a:extLst>
          </p:cNvPr>
          <p:cNvSpPr txBox="1"/>
          <p:nvPr/>
        </p:nvSpPr>
        <p:spPr>
          <a:xfrm>
            <a:off x="128017" y="1268760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LinkedListIterative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&gt;(head);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FE639-729C-4E27-B69C-3C5EA662CC68}"/>
              </a:ext>
            </a:extLst>
          </p:cNvPr>
          <p:cNvSpPr txBox="1"/>
          <p:nvPr/>
        </p:nvSpPr>
        <p:spPr>
          <a:xfrm>
            <a:off x="128464" y="5157192"/>
            <a:ext cx="47529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-&gt;next,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1C3D2-78C4-4E30-B5C8-103AB3CF22FA}"/>
              </a:ext>
            </a:extLst>
          </p:cNvPr>
          <p:cNvSpPr txBox="1"/>
          <p:nvPr/>
        </p:nvSpPr>
        <p:spPr>
          <a:xfrm>
            <a:off x="128464" y="3356992"/>
            <a:ext cx="47529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B2EAB-6BBC-44FD-B649-10AAB1720A28}"/>
              </a:ext>
            </a:extLst>
          </p:cNvPr>
          <p:cNvSpPr txBox="1"/>
          <p:nvPr/>
        </p:nvSpPr>
        <p:spPr>
          <a:xfrm>
            <a:off x="5025008" y="3573016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 {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-&gt;next,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4B4EB-63E9-4A40-A014-A818D9CD148D}"/>
              </a:ext>
            </a:extLst>
          </p:cNvPr>
          <p:cNvSpPr txBox="1"/>
          <p:nvPr/>
        </p:nvSpPr>
        <p:spPr>
          <a:xfrm>
            <a:off x="5025008" y="1268760"/>
            <a:ext cx="475297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 {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-&gt;next,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&lt;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47956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CE189-D414-47C7-BD5A-A96F5E1D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60B03-D5C5-40BB-BE37-B657F90F5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node.h</a:t>
            </a:r>
            <a:endParaRPr lang="en-US" altLang="ko-KR" dirty="0"/>
          </a:p>
          <a:p>
            <a:pPr lvl="1"/>
            <a:r>
              <a:rPr lang="en-US" altLang="ko-KR" dirty="0"/>
              <a:t>Node&lt;T&gt;</a:t>
            </a:r>
          </a:p>
          <a:p>
            <a:pPr lvl="1"/>
            <a:r>
              <a:rPr lang="en-US" altLang="ko-KR" dirty="0"/>
              <a:t>Iterator&lt;T&gt;</a:t>
            </a:r>
          </a:p>
          <a:p>
            <a:pPr lvl="2"/>
            <a:r>
              <a:rPr lang="en-US" altLang="ko-KR" dirty="0"/>
              <a:t>operator!=(), operator==(), operator*(), operator++()</a:t>
            </a:r>
          </a:p>
          <a:p>
            <a:pPr lvl="1"/>
            <a:r>
              <a:rPr lang="en-US" altLang="ko-KR" dirty="0"/>
              <a:t>functions</a:t>
            </a:r>
          </a:p>
          <a:p>
            <a:pPr lvl="2"/>
            <a:r>
              <a:rPr lang="en-US" altLang="ko-KR" dirty="0"/>
              <a:t>preorder(), </a:t>
            </a:r>
            <a:r>
              <a:rPr lang="en-US" altLang="ko-KR" dirty="0" err="1"/>
              <a:t>postorder</a:t>
            </a:r>
            <a:r>
              <a:rPr lang="en-US" altLang="ko-KR" dirty="0"/>
              <a:t>(), postorder2(), </a:t>
            </a:r>
            <a:r>
              <a:rPr lang="en-US" altLang="ko-KR" dirty="0" err="1"/>
              <a:t>inorder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list.h</a:t>
            </a:r>
            <a:endParaRPr lang="en-US" altLang="ko-KR" dirty="0"/>
          </a:p>
          <a:p>
            <a:pPr lvl="1"/>
            <a:r>
              <a:rPr lang="en-US" altLang="ko-KR" dirty="0"/>
              <a:t>List&lt;T&gt;</a:t>
            </a:r>
          </a:p>
          <a:p>
            <a:pPr lvl="2"/>
            <a:r>
              <a:rPr lang="en-US" altLang="ko-KR" dirty="0"/>
              <a:t>clear(), </a:t>
            </a:r>
            <a:r>
              <a:rPr lang="en-US" altLang="ko-KR" dirty="0" err="1"/>
              <a:t>push_front</a:t>
            </a:r>
            <a:r>
              <a:rPr lang="en-US" altLang="ko-KR" dirty="0"/>
              <a:t>(), </a:t>
            </a:r>
            <a:r>
              <a:rPr lang="en-US" altLang="ko-KR" dirty="0" err="1"/>
              <a:t>push_back</a:t>
            </a:r>
            <a:r>
              <a:rPr lang="en-US" altLang="ko-KR" dirty="0"/>
              <a:t>(), </a:t>
            </a:r>
            <a:r>
              <a:rPr lang="en-US" altLang="ko-KR" dirty="0" err="1"/>
              <a:t>pop_front</a:t>
            </a:r>
            <a:r>
              <a:rPr lang="en-US" altLang="ko-KR" dirty="0"/>
              <a:t>(), </a:t>
            </a:r>
            <a:r>
              <a:rPr lang="en-US" altLang="ko-KR" dirty="0" err="1"/>
              <a:t>pop_back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front(), back(), empty(), size()</a:t>
            </a:r>
          </a:p>
          <a:p>
            <a:pPr lvl="1"/>
            <a:r>
              <a:rPr lang="en-US" altLang="ko-KR" dirty="0"/>
              <a:t>Stack&lt;T&gt;</a:t>
            </a:r>
          </a:p>
          <a:p>
            <a:pPr lvl="2"/>
            <a:r>
              <a:rPr lang="en-US" altLang="ko-KR" dirty="0"/>
              <a:t>clear(), push(), pop(), front(), empty(), size()</a:t>
            </a:r>
          </a:p>
          <a:p>
            <a:pPr lvl="1"/>
            <a:r>
              <a:rPr lang="en-US" altLang="ko-KR" dirty="0"/>
              <a:t>Queue&lt;T&gt;</a:t>
            </a:r>
          </a:p>
          <a:p>
            <a:pPr lvl="2"/>
            <a:r>
              <a:rPr lang="en-US" altLang="ko-KR" dirty="0"/>
              <a:t>clear(), push(), pop(), front(), empty(), size()</a:t>
            </a:r>
          </a:p>
          <a:p>
            <a:pPr lvl="2"/>
            <a:endParaRPr lang="en-US" altLang="ko-KR" dirty="0"/>
          </a:p>
          <a:p>
            <a:r>
              <a:rPr lang="en-US" altLang="ko-KR" dirty="0" err="1"/>
              <a:t>array_list.h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</a:t>
            </a:r>
            <a:r>
              <a:rPr lang="en-US" altLang="ko-KR" dirty="0" err="1"/>
              <a:t>push_front</a:t>
            </a:r>
            <a:r>
              <a:rPr lang="en-US" altLang="ko-KR" dirty="0"/>
              <a:t>(), </a:t>
            </a:r>
            <a:r>
              <a:rPr lang="en-US" altLang="ko-KR" dirty="0" err="1"/>
              <a:t>push_back</a:t>
            </a:r>
            <a:r>
              <a:rPr lang="en-US" altLang="ko-KR" dirty="0"/>
              <a:t>(), </a:t>
            </a:r>
            <a:r>
              <a:rPr lang="en-US" altLang="ko-KR" dirty="0" err="1"/>
              <a:t>pop_front</a:t>
            </a:r>
            <a:r>
              <a:rPr lang="en-US" altLang="ko-KR" dirty="0"/>
              <a:t>(), </a:t>
            </a:r>
            <a:r>
              <a:rPr lang="en-US" altLang="ko-KR" dirty="0" err="1"/>
              <a:t>pop_back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front(), back(), empty(), size()</a:t>
            </a:r>
          </a:p>
          <a:p>
            <a:pPr lvl="1"/>
            <a:r>
              <a:rPr lang="en-US" altLang="ko-KR" dirty="0" err="1"/>
              <a:t>ArrayStack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push(), pop(), front(), empty(), size()</a:t>
            </a:r>
          </a:p>
          <a:p>
            <a:pPr lvl="1"/>
            <a:r>
              <a:rPr lang="en-US" altLang="ko-KR" dirty="0" err="1"/>
              <a:t>ArrayQueue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push(), pop(), front(), empty(), size()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2F0F9-6AD1-45FF-AC54-BA2382F4E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linked_list.h</a:t>
            </a:r>
            <a:endParaRPr lang="en-US" altLang="ko-KR" dirty="0"/>
          </a:p>
          <a:p>
            <a:pPr lvl="1"/>
            <a:r>
              <a:rPr lang="en-US" altLang="ko-KR" dirty="0" err="1"/>
              <a:t>LinkedListIterative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find(), insert(), remove()</a:t>
            </a:r>
          </a:p>
          <a:p>
            <a:pPr lvl="1"/>
            <a:r>
              <a:rPr lang="en-US" altLang="ko-KR" dirty="0" err="1"/>
              <a:t>LinkedListRecursive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find(), insert(), remove()</a:t>
            </a:r>
          </a:p>
          <a:p>
            <a:pPr lvl="2"/>
            <a:endParaRPr lang="en-US" altLang="ko-KR" dirty="0"/>
          </a:p>
          <a:p>
            <a:r>
              <a:rPr lang="en-US" altLang="ko-KR" dirty="0" err="1"/>
              <a:t>ordered_linked_list.h</a:t>
            </a:r>
            <a:endParaRPr lang="en-US" altLang="ko-KR" dirty="0"/>
          </a:p>
          <a:p>
            <a:pPr lvl="1"/>
            <a:r>
              <a:rPr lang="en-US" altLang="ko-KR" dirty="0" err="1"/>
              <a:t>OrderedLinkedListIterative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find(), insert(), remove()</a:t>
            </a:r>
          </a:p>
          <a:p>
            <a:pPr lvl="1"/>
            <a:r>
              <a:rPr lang="en-US" altLang="ko-KR" dirty="0" err="1"/>
              <a:t>OrderedLinkedListRecursive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clear(), find(), insert(), remove()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9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8659-DB20-443D-B051-18422161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Linked List – Node / Iterator /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A5C49-6259-4E35-BAFC-1C11AB6D9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</a:p>
          <a:p>
            <a:pPr lvl="1"/>
            <a:r>
              <a:rPr lang="en-US" altLang="ko-KR" dirty="0" err="1"/>
              <a:t>Singley</a:t>
            </a:r>
            <a:r>
              <a:rPr lang="en-US" altLang="ko-KR" dirty="0"/>
              <a:t> Linked List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Examples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Iterator</a:t>
            </a:r>
          </a:p>
          <a:p>
            <a:pPr lvl="1"/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Iterator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begin() / end()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F44FB-D897-472A-A963-872BD08629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Traversal</a:t>
            </a:r>
          </a:p>
          <a:p>
            <a:pPr lvl="1"/>
            <a:r>
              <a:rPr lang="en-US" altLang="ko-KR" dirty="0"/>
              <a:t>preorder()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/ while Loop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ADD51-31EC-4AF0-A73E-05701E4B47AE}"/>
              </a:ext>
            </a:extLst>
          </p:cNvPr>
          <p:cNvSpPr txBox="1"/>
          <p:nvPr/>
        </p:nvSpPr>
        <p:spPr>
          <a:xfrm>
            <a:off x="128464" y="1268760"/>
            <a:ext cx="475297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data;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D372C-69E3-4C4D-989E-7FAB31FA2AB6}"/>
              </a:ext>
            </a:extLst>
          </p:cNvPr>
          <p:cNvSpPr txBox="1"/>
          <p:nvPr/>
        </p:nvSpPr>
        <p:spPr>
          <a:xfrm>
            <a:off x="128464" y="3734529"/>
            <a:ext cx="4752975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operator!=(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operator==(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operator*()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-&gt;data; }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                 // *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operator++() {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// ++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operator++(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*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++(*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 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DA74E-69F5-4150-801B-A0793B16DA48}"/>
              </a:ext>
            </a:extLst>
          </p:cNvPr>
          <p:cNvSpPr txBox="1"/>
          <p:nvPr/>
        </p:nvSpPr>
        <p:spPr>
          <a:xfrm>
            <a:off x="5025008" y="1268760"/>
            <a:ext cx="475297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preorder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]-&gt;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preorder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10662-36D0-426C-B69A-A7DE220FAFB2}"/>
              </a:ext>
            </a:extLst>
          </p:cNvPr>
          <p:cNvSpPr txBox="1"/>
          <p:nvPr/>
        </p:nvSpPr>
        <p:spPr>
          <a:xfrm>
            <a:off x="5025008" y="2299732"/>
            <a:ext cx="475297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postorder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postorder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]-&gt;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8B9F0-4959-487F-A35D-868A8C820044}"/>
              </a:ext>
            </a:extLst>
          </p:cNvPr>
          <p:cNvSpPr txBox="1"/>
          <p:nvPr/>
        </p:nvSpPr>
        <p:spPr>
          <a:xfrm>
            <a:off x="5025008" y="3319824"/>
            <a:ext cx="475297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preorder2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std::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&gt;*&gt;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(!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]-&gt;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06349-E92A-41C6-B082-E6054D04D6F2}"/>
              </a:ext>
            </a:extLst>
          </p:cNvPr>
          <p:cNvSpPr txBox="1"/>
          <p:nvPr/>
        </p:nvSpPr>
        <p:spPr>
          <a:xfrm>
            <a:off x="128464" y="2276872"/>
            <a:ext cx="47529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head;</a:t>
            </a:r>
          </a:p>
          <a:p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new_node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C85FD-D20F-435B-A289-E7A49DEB9B36}"/>
              </a:ext>
            </a:extLst>
          </p:cNvPr>
          <p:cNvSpPr txBox="1"/>
          <p:nvPr/>
        </p:nvSpPr>
        <p:spPr>
          <a:xfrm>
            <a:off x="128464" y="5629597"/>
            <a:ext cx="47529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&gt;(head); }</a:t>
            </a:r>
          </a:p>
          <a:p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5A6E1-B8EC-4CD4-970D-21D072822F03}"/>
              </a:ext>
            </a:extLst>
          </p:cNvPr>
          <p:cNvSpPr txBox="1"/>
          <p:nvPr/>
        </p:nvSpPr>
        <p:spPr>
          <a:xfrm>
            <a:off x="5025008" y="5053533"/>
            <a:ext cx="4752975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]-&gt;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]-&gt;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*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en-US" altLang="ko-KR" sz="9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]-&gt;</a:t>
            </a:r>
            <a:r>
              <a:rPr lang="en-US" altLang="ko-KR" sz="900" b="0" dirty="0">
                <a:solidFill>
                  <a:srgbClr val="E21F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2681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A72E-609C-4BE7-A33F-73E14078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List – Linked List /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F71F-826A-40F5-9653-B82A24EEA9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</a:p>
          <a:p>
            <a:pPr lvl="1"/>
            <a:r>
              <a:rPr lang="en-US" altLang="ko-KR" dirty="0"/>
              <a:t>head / tail </a:t>
            </a:r>
            <a:r>
              <a:rPr lang="ko-KR" altLang="en-US" dirty="0"/>
              <a:t>대상으로 노드 추가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F66AE-C5A1-4E88-8949-C20BB5F44F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기준 </a:t>
            </a:r>
            <a:r>
              <a:rPr lang="en-US" altLang="ko-KR" dirty="0"/>
              <a:t>push / pop, tail</a:t>
            </a:r>
            <a:r>
              <a:rPr lang="ko-KR" altLang="en-US" dirty="0"/>
              <a:t> 노드 기준 </a:t>
            </a:r>
            <a:r>
              <a:rPr lang="en-US" altLang="ko-KR" dirty="0"/>
              <a:t>push / pop</a:t>
            </a:r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9512C-1810-464F-A369-7E581B625B24}"/>
              </a:ext>
            </a:extLst>
          </p:cNvPr>
          <p:cNvSpPr txBox="1"/>
          <p:nvPr/>
        </p:nvSpPr>
        <p:spPr>
          <a:xfrm>
            <a:off x="128464" y="1247556"/>
            <a:ext cx="4752975" cy="549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tail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(!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tail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head; head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tail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tail-&gt;next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tail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 = head-&gt;next;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tail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pop_back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tail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head-&gt;data;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tail-&gt;data;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D95CE-1FEC-4807-ABC6-FA92E62750C8}"/>
              </a:ext>
            </a:extLst>
          </p:cNvPr>
          <p:cNvSpPr txBox="1"/>
          <p:nvPr/>
        </p:nvSpPr>
        <p:spPr>
          <a:xfrm>
            <a:off x="5024561" y="1247556"/>
            <a:ext cx="4752975" cy="4385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tail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head = tail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head++;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[++tail] 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tail--;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[--head] 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pop_back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tail--;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(tail &lt; head) { head = tail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head++;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(tail &lt; head) { head = tail 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// head ==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- 1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[head];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[tail];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379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AA66-F164-4865-BB43-73686640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Stack – Linked List /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AAFE1-0ADE-4FC6-8A4F-AB2368667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Stack – Linked List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기준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front / pop front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32830-D346-43F8-BF91-CAED0B777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Stack – Array</a:t>
            </a:r>
          </a:p>
          <a:p>
            <a:pPr lvl="1"/>
            <a:r>
              <a:rPr lang="en-US" altLang="ko-KR" dirty="0"/>
              <a:t>tail </a:t>
            </a:r>
            <a:r>
              <a:rPr lang="ko-KR" altLang="en-US" dirty="0"/>
              <a:t>노드 증가하면서 </a:t>
            </a:r>
            <a:r>
              <a:rPr lang="en-US" altLang="ko-KR" dirty="0"/>
              <a:t>push / tail </a:t>
            </a:r>
            <a:r>
              <a:rPr lang="ko-KR" altLang="en-US" dirty="0"/>
              <a:t>노드 감소하면서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737DE-BEFF-41AE-B750-A8B61F67ED57}"/>
              </a:ext>
            </a:extLst>
          </p:cNvPr>
          <p:cNvSpPr txBox="1"/>
          <p:nvPr/>
        </p:nvSpPr>
        <p:spPr>
          <a:xfrm>
            <a:off x="128017" y="1268760"/>
            <a:ext cx="4752975" cy="3277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tail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(!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//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push_front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tail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head; head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         //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pop_front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 = head-&gt;next;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tail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head-&gt;data;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B064E-D0B2-418F-B50C-A7CCD6FE174E}"/>
              </a:ext>
            </a:extLst>
          </p:cNvPr>
          <p:cNvSpPr txBox="1"/>
          <p:nvPr/>
        </p:nvSpPr>
        <p:spPr>
          <a:xfrm>
            <a:off x="5025008" y="1268760"/>
            <a:ext cx="4752975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ArrayStack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tail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head = tail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head++;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[++tail] 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tail--;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(tail &lt; head) { head = tail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// head == - 1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[tail];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0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AA66-F164-4865-BB43-73686640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Queue – Linked List /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AAFE1-0ADE-4FC6-8A4F-AB2368667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Queue – Linked List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기준 </a:t>
            </a:r>
            <a:r>
              <a:rPr lang="en-US" altLang="ko-KR" dirty="0"/>
              <a:t>push back / pop front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32830-D346-43F8-BF91-CAED0B777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Queue – Array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증가하면서 </a:t>
            </a:r>
            <a:r>
              <a:rPr lang="en-US" altLang="ko-KR" dirty="0"/>
              <a:t>push / head </a:t>
            </a:r>
            <a:r>
              <a:rPr lang="ko-KR" altLang="en-US" dirty="0"/>
              <a:t>감소하면서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737DE-BEFF-41AE-B750-A8B61F67ED57}"/>
              </a:ext>
            </a:extLst>
          </p:cNvPr>
          <p:cNvSpPr txBox="1"/>
          <p:nvPr/>
        </p:nvSpPr>
        <p:spPr>
          <a:xfrm>
            <a:off x="128017" y="1268760"/>
            <a:ext cx="4752975" cy="3277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tail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(!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//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push_back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tail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tail-&gt;next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tail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         // </a:t>
            </a:r>
            <a:r>
              <a:rPr lang="en-US" altLang="ko-KR" sz="900" b="0" dirty="0" err="1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pop_front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 = head-&gt;next;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tail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head-&gt;data;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B064E-D0B2-418F-B50C-A7CCD6FE174E}"/>
              </a:ext>
            </a:extLst>
          </p:cNvPr>
          <p:cNvSpPr txBox="1"/>
          <p:nvPr/>
        </p:nvSpPr>
        <p:spPr>
          <a:xfrm>
            <a:off x="5025008" y="1268760"/>
            <a:ext cx="4752975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ArrayQueue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head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tail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head = tail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push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max_size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==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head++;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[++tail] 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head++;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(head &gt; tail) { head = tail = -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r>
              <a:rPr lang="en-US" altLang="ko-KR" sz="900" b="0" dirty="0">
                <a:solidFill>
                  <a:srgbClr val="008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// head == - 1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[head];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971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22196-0176-4B6C-A500-87EEC85B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Linked List – Iterative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4B074-EF29-48DB-A659-54610B740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</a:t>
            </a:r>
            <a:r>
              <a:rPr lang="en-US" altLang="ko-KR" dirty="0"/>
              <a:t>/ </a:t>
            </a:r>
            <a:r>
              <a:rPr lang="ko-KR" altLang="en-US" dirty="0"/>
              <a:t>맨 뒤에 원소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clear(): </a:t>
            </a:r>
            <a:r>
              <a:rPr lang="ko-KR" altLang="en-US" dirty="0"/>
              <a:t>원소 전체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find(): </a:t>
            </a:r>
            <a:r>
              <a:rPr lang="ko-KR" altLang="en-US" dirty="0"/>
              <a:t>원소 검색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90234-5A53-45B5-8D1B-EF58DAB5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insert(): </a:t>
            </a:r>
            <a:r>
              <a:rPr lang="ko-KR" altLang="en-US" dirty="0"/>
              <a:t>원소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remove(): </a:t>
            </a:r>
            <a:r>
              <a:rPr lang="ko-KR" altLang="en-US" dirty="0"/>
              <a:t>원소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E8310-3881-4C8B-842D-B07324707852}"/>
              </a:ext>
            </a:extLst>
          </p:cNvPr>
          <p:cNvSpPr txBox="1"/>
          <p:nvPr/>
        </p:nvSpPr>
        <p:spPr>
          <a:xfrm>
            <a:off x="128017" y="1268760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LinkedListIterative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&gt;(head);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30B90-C719-433A-8D06-CDEBE45C3E19}"/>
              </a:ext>
            </a:extLst>
          </p:cNvPr>
          <p:cNvSpPr txBox="1"/>
          <p:nvPr/>
        </p:nvSpPr>
        <p:spPr>
          <a:xfrm>
            <a:off x="5025008" y="3573016"/>
            <a:ext cx="475297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467EA-5175-4D64-B33A-F93541FBEDC1}"/>
              </a:ext>
            </a:extLst>
          </p:cNvPr>
          <p:cNvSpPr txBox="1"/>
          <p:nvPr/>
        </p:nvSpPr>
        <p:spPr>
          <a:xfrm>
            <a:off x="128464" y="5157192"/>
            <a:ext cx="4752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FDDF4-73A1-44FF-A4E3-3DCD44DFB6F0}"/>
              </a:ext>
            </a:extLst>
          </p:cNvPr>
          <p:cNvSpPr txBox="1"/>
          <p:nvPr/>
        </p:nvSpPr>
        <p:spPr>
          <a:xfrm>
            <a:off x="5025008" y="1268760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head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6EC2B-DFB4-4413-854C-4A1EBDC94B00}"/>
              </a:ext>
            </a:extLst>
          </p:cNvPr>
          <p:cNvSpPr txBox="1"/>
          <p:nvPr/>
        </p:nvSpPr>
        <p:spPr>
          <a:xfrm>
            <a:off x="128464" y="3356992"/>
            <a:ext cx="475297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7803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22196-0176-4B6C-A500-87EEC85B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Linked List – Recursive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4B074-EF29-48DB-A659-54610B740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</a:t>
            </a:r>
            <a:r>
              <a:rPr lang="en-US" altLang="ko-KR" dirty="0"/>
              <a:t>/ </a:t>
            </a:r>
            <a:r>
              <a:rPr lang="ko-KR" altLang="en-US" dirty="0"/>
              <a:t>맨 뒤에 원소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clear(): </a:t>
            </a:r>
            <a:r>
              <a:rPr lang="ko-KR" altLang="en-US" dirty="0"/>
              <a:t>원소 전체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find(): </a:t>
            </a:r>
            <a:r>
              <a:rPr lang="ko-KR" altLang="en-US" dirty="0"/>
              <a:t>원소 검색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90234-5A53-45B5-8D1B-EF58DAB5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insert(): </a:t>
            </a:r>
            <a:r>
              <a:rPr lang="ko-KR" altLang="en-US" dirty="0"/>
              <a:t>원소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remove(): </a:t>
            </a:r>
            <a:r>
              <a:rPr lang="ko-KR" altLang="en-US" dirty="0"/>
              <a:t>원소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E8310-3881-4C8B-842D-B07324707852}"/>
              </a:ext>
            </a:extLst>
          </p:cNvPr>
          <p:cNvSpPr txBox="1"/>
          <p:nvPr/>
        </p:nvSpPr>
        <p:spPr>
          <a:xfrm>
            <a:off x="128017" y="1268760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LinkedListRecursive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&gt;(head);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30B90-C719-433A-8D06-CDEBE45C3E19}"/>
              </a:ext>
            </a:extLst>
          </p:cNvPr>
          <p:cNvSpPr txBox="1"/>
          <p:nvPr/>
        </p:nvSpPr>
        <p:spPr>
          <a:xfrm>
            <a:off x="5025008" y="3546882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-&gt;next,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467EA-5175-4D64-B33A-F93541FBEDC1}"/>
              </a:ext>
            </a:extLst>
          </p:cNvPr>
          <p:cNvSpPr txBox="1"/>
          <p:nvPr/>
        </p:nvSpPr>
        <p:spPr>
          <a:xfrm>
            <a:off x="128464" y="5157192"/>
            <a:ext cx="4752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FDDF4-73A1-44FF-A4E3-3DCD44DFB6F0}"/>
              </a:ext>
            </a:extLst>
          </p:cNvPr>
          <p:cNvSpPr txBox="1"/>
          <p:nvPr/>
        </p:nvSpPr>
        <p:spPr>
          <a:xfrm>
            <a:off x="5025008" y="1268760"/>
            <a:ext cx="475297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-&gt;next,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6EC2B-DFB4-4413-854C-4A1EBDC94B00}"/>
              </a:ext>
            </a:extLst>
          </p:cNvPr>
          <p:cNvSpPr txBox="1"/>
          <p:nvPr/>
        </p:nvSpPr>
        <p:spPr>
          <a:xfrm>
            <a:off x="128464" y="3356992"/>
            <a:ext cx="475297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67048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C88E-72DF-4A9C-9D27-6584D954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Ordered Linked List – Iterative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A02CF-6921-4229-96F4-CB45A35BC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</a:p>
          <a:p>
            <a:pPr lvl="1"/>
            <a:r>
              <a:rPr lang="en-US" altLang="ko-KR" dirty="0"/>
              <a:t>head </a:t>
            </a:r>
            <a:r>
              <a:rPr lang="ko-KR" altLang="en-US" dirty="0"/>
              <a:t>노드 </a:t>
            </a:r>
            <a:r>
              <a:rPr lang="en-US" altLang="ko-KR" dirty="0"/>
              <a:t>/ </a:t>
            </a:r>
            <a:r>
              <a:rPr lang="ko-KR" altLang="en-US" dirty="0"/>
              <a:t>우선순위 낮은 원소를 뒤에 추가 </a:t>
            </a:r>
            <a:r>
              <a:rPr lang="en-US" altLang="ko-KR" dirty="0"/>
              <a:t>(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clear(): </a:t>
            </a:r>
            <a:r>
              <a:rPr lang="ko-KR" altLang="en-US" dirty="0"/>
              <a:t>원소 전체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find(): </a:t>
            </a:r>
            <a:r>
              <a:rPr lang="ko-KR" altLang="en-US" dirty="0"/>
              <a:t>원소 검색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E6519-759F-477F-B22E-7817B9011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insert(): </a:t>
            </a:r>
            <a:r>
              <a:rPr lang="ko-KR" altLang="en-US" dirty="0"/>
              <a:t>원소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remove(): </a:t>
            </a:r>
            <a:r>
              <a:rPr lang="ko-KR" altLang="en-US" dirty="0"/>
              <a:t>원소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585E4-50AA-4E12-ACAA-906207E66FED}"/>
              </a:ext>
            </a:extLst>
          </p:cNvPr>
          <p:cNvSpPr txBox="1"/>
          <p:nvPr/>
        </p:nvSpPr>
        <p:spPr>
          <a:xfrm>
            <a:off x="128017" y="1268760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template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typename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LinkedListIterative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en-US" altLang="ko-KR" sz="9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&gt;(head);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sz="9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FE639-729C-4E27-B69C-3C5EA662CC68}"/>
              </a:ext>
            </a:extLst>
          </p:cNvPr>
          <p:cNvSpPr txBox="1"/>
          <p:nvPr/>
        </p:nvSpPr>
        <p:spPr>
          <a:xfrm>
            <a:off x="128464" y="5157192"/>
            <a:ext cx="475297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1C3D2-78C4-4E30-B5C8-103AB3CF22FA}"/>
              </a:ext>
            </a:extLst>
          </p:cNvPr>
          <p:cNvSpPr txBox="1"/>
          <p:nvPr/>
        </p:nvSpPr>
        <p:spPr>
          <a:xfrm>
            <a:off x="128464" y="3356992"/>
            <a:ext cx="4752975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cur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B2EAB-6BBC-44FD-B649-10AAB1720A28}"/>
              </a:ext>
            </a:extLst>
          </p:cNvPr>
          <p:cNvSpPr txBox="1"/>
          <p:nvPr/>
        </p:nvSpPr>
        <p:spPr>
          <a:xfrm>
            <a:off x="5025008" y="3573016"/>
            <a:ext cx="4752975" cy="3000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!=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b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head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delete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4B4EB-63E9-4A40-A014-A818D9CD148D}"/>
              </a:ext>
            </a:extLst>
          </p:cNvPr>
          <p:cNvSpPr txBox="1"/>
          <p:nvPr/>
        </p:nvSpPr>
        <p:spPr>
          <a:xfrm>
            <a:off x="5025008" y="1268760"/>
            <a:ext cx="47529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74531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&amp;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 ==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&lt;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-&gt;data)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&gt;*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900" b="0" dirty="0">
                <a:solidFill>
                  <a:srgbClr val="2B91A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&gt;{ </a:t>
            </a:r>
            <a:r>
              <a:rPr lang="en-US" altLang="ko-KR" sz="900" b="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};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!= 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nullptr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sz="900" b="0" dirty="0" err="1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900" b="0" dirty="0">
                <a:solidFill>
                  <a:srgbClr val="8F08C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-&gt;next = head; head = </a:t>
            </a:r>
            <a:r>
              <a:rPr lang="en-US" altLang="ko-KR" sz="900" b="0" dirty="0">
                <a:solidFill>
                  <a:srgbClr val="1F377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9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1358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16840</TotalTime>
  <Words>6217</Words>
  <Application>Microsoft Office PowerPoint</Application>
  <PresentationFormat>A4 용지(210x297mm)</PresentationFormat>
  <Paragraphs>645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Calibri</vt:lpstr>
      <vt:lpstr>D2Coding</vt:lpstr>
      <vt:lpstr>맑은 고딕</vt:lpstr>
      <vt:lpstr>Wingdings</vt:lpstr>
      <vt:lpstr>Arial</vt:lpstr>
      <vt:lpstr>Calibri Light</vt:lpstr>
      <vt:lpstr>Office 테마</vt:lpstr>
      <vt:lpstr>Data Structures and Algorithms</vt:lpstr>
      <vt:lpstr>Linked List</vt:lpstr>
      <vt:lpstr>Linked List – Node / Iterator / Traversal</vt:lpstr>
      <vt:lpstr>List – Linked List / Array</vt:lpstr>
      <vt:lpstr>Stack – Linked List / Array</vt:lpstr>
      <vt:lpstr>Queue – Linked List / Array</vt:lpstr>
      <vt:lpstr>Linked List – Iterative</vt:lpstr>
      <vt:lpstr>Linked List – Recursive</vt:lpstr>
      <vt:lpstr>Ordered Linked List – Iterative </vt:lpstr>
      <vt:lpstr>Ordered Linked List – Recursive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원희</dc:creator>
  <cp:lastModifiedBy>원희 남</cp:lastModifiedBy>
  <cp:revision>791</cp:revision>
  <cp:lastPrinted>2024-01-01T05:48:53Z</cp:lastPrinted>
  <dcterms:created xsi:type="dcterms:W3CDTF">2022-12-09T13:37:28Z</dcterms:created>
  <dcterms:modified xsi:type="dcterms:W3CDTF">2024-01-13T10:16:42Z</dcterms:modified>
</cp:coreProperties>
</file>