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7" r:id="rId4"/>
    <p:sldId id="258" r:id="rId5"/>
    <p:sldId id="260" r:id="rId6"/>
    <p:sldId id="296" r:id="rId7"/>
    <p:sldId id="297" r:id="rId8"/>
    <p:sldId id="310" r:id="rId9"/>
    <p:sldId id="311" r:id="rId10"/>
    <p:sldId id="312" r:id="rId11"/>
    <p:sldId id="315" r:id="rId12"/>
    <p:sldId id="292" r:id="rId13"/>
    <p:sldId id="316" r:id="rId14"/>
    <p:sldId id="317" r:id="rId15"/>
    <p:sldId id="318" r:id="rId16"/>
    <p:sldId id="319" r:id="rId17"/>
    <p:sldId id="327" r:id="rId18"/>
    <p:sldId id="320" r:id="rId19"/>
    <p:sldId id="321" r:id="rId20"/>
    <p:sldId id="329" r:id="rId21"/>
    <p:sldId id="322" r:id="rId22"/>
    <p:sldId id="328" r:id="rId23"/>
    <p:sldId id="291" r:id="rId24"/>
    <p:sldId id="323" r:id="rId25"/>
    <p:sldId id="324" r:id="rId26"/>
    <p:sldId id="325" r:id="rId27"/>
    <p:sldId id="326"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63016" autoAdjust="0"/>
  </p:normalViewPr>
  <p:slideViewPr>
    <p:cSldViewPr>
      <p:cViewPr>
        <p:scale>
          <a:sx n="50" d="100"/>
          <a:sy n="50" d="100"/>
        </p:scale>
        <p:origin x="1224"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077E9-6DB5-4558-9F54-83F7F90180CB}" type="datetimeFigureOut">
              <a:rPr lang="en-US" smtClean="0"/>
              <a:pPr/>
              <a:t>4/10/2016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CE4A-A364-4B82-BACC-F54A3718855C}" type="slidenum">
              <a:rPr lang="en-US" smtClean="0"/>
              <a:pPr/>
              <a:t>‹#›</a:t>
            </a:fld>
            <a:endParaRPr lang="en-US"/>
          </a:p>
        </p:txBody>
      </p:sp>
    </p:spTree>
    <p:extLst>
      <p:ext uri="{BB962C8B-B14F-4D97-AF65-F5344CB8AC3E}">
        <p14:creationId xmlns:p14="http://schemas.microsoft.com/office/powerpoint/2010/main" val="301612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1</a:t>
            </a:fld>
            <a:endParaRPr lang="en-US"/>
          </a:p>
        </p:txBody>
      </p:sp>
    </p:spTree>
    <p:extLst>
      <p:ext uri="{BB962C8B-B14F-4D97-AF65-F5344CB8AC3E}">
        <p14:creationId xmlns:p14="http://schemas.microsoft.com/office/powerpoint/2010/main" val="173975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27</a:t>
            </a:fld>
            <a:endParaRPr lang="en-US"/>
          </a:p>
        </p:txBody>
      </p:sp>
    </p:spTree>
    <p:extLst>
      <p:ext uri="{BB962C8B-B14F-4D97-AF65-F5344CB8AC3E}">
        <p14:creationId xmlns:p14="http://schemas.microsoft.com/office/powerpoint/2010/main" val="12961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can </a:t>
            </a:r>
            <a:r>
              <a:rPr lang="en-US" sz="1200" kern="1200" dirty="0" err="1" smtClean="0">
                <a:solidFill>
                  <a:schemeClr val="tx1"/>
                </a:solidFill>
                <a:effectLst/>
                <a:latin typeface="+mn-lt"/>
                <a:ea typeface="+mn-ea"/>
                <a:cs typeface="+mn-cs"/>
              </a:rPr>
              <a:t>thiệp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ứng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kịp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chủ</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động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thích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nghi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Khả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năng</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chuyển</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60CCE4A-A364-4B82-BACC-F54A3718855C}" type="slidenum">
              <a:rPr lang="en-US" smtClean="0"/>
              <a:pPr/>
              <a:t>5</a:t>
            </a:fld>
            <a:endParaRPr lang="en-US"/>
          </a:p>
        </p:txBody>
      </p:sp>
    </p:spTree>
    <p:extLst>
      <p:ext uri="{BB962C8B-B14F-4D97-AF65-F5344CB8AC3E}">
        <p14:creationId xmlns:p14="http://schemas.microsoft.com/office/powerpoint/2010/main" val="174793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11</a:t>
            </a:fld>
            <a:endParaRPr lang="en-US"/>
          </a:p>
        </p:txBody>
      </p:sp>
    </p:spTree>
    <p:extLst>
      <p:ext uri="{BB962C8B-B14F-4D97-AF65-F5344CB8AC3E}">
        <p14:creationId xmlns:p14="http://schemas.microsoft.com/office/powerpoint/2010/main" val="2802094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tảng</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(agents container)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Java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(main container)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tảng</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(Container table – CT)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nút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tảng</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cục</a:t>
            </a:r>
            <a:r>
              <a:rPr lang="en-US" sz="1200" kern="1200" dirty="0" smtClean="0">
                <a:solidFill>
                  <a:schemeClr val="tx1"/>
                </a:solidFill>
                <a:effectLst/>
                <a:latin typeface="+mn-lt"/>
                <a:ea typeface="+mn-ea"/>
                <a:cs typeface="+mn-cs"/>
              </a:rPr>
              <a:t> (Global agent descriptor table - GADT)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ASM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DF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7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UML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họa</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13</a:t>
            </a:fld>
            <a:endParaRPr lang="en-US"/>
          </a:p>
        </p:txBody>
      </p:sp>
    </p:spTree>
    <p:extLst>
      <p:ext uri="{BB962C8B-B14F-4D97-AF65-F5344CB8AC3E}">
        <p14:creationId xmlns:p14="http://schemas.microsoft.com/office/powerpoint/2010/main" val="374777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FIPA.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(Asynchronous Message Passing).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đợi</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nhắn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JADE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đẩy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16</a:t>
            </a:fld>
            <a:endParaRPr lang="en-US"/>
          </a:p>
        </p:txBody>
      </p:sp>
    </p:spTree>
    <p:extLst>
      <p:ext uri="{BB962C8B-B14F-4D97-AF65-F5344CB8AC3E}">
        <p14:creationId xmlns:p14="http://schemas.microsoft.com/office/powerpoint/2010/main" val="320660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17</a:t>
            </a:fld>
            <a:endParaRPr lang="en-US"/>
          </a:p>
        </p:txBody>
      </p:sp>
    </p:spTree>
    <p:extLst>
      <p:ext uri="{BB962C8B-B14F-4D97-AF65-F5344CB8AC3E}">
        <p14:creationId xmlns:p14="http://schemas.microsoft.com/office/powerpoint/2010/main" val="240264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18</a:t>
            </a:fld>
            <a:endParaRPr lang="en-US"/>
          </a:p>
        </p:txBody>
      </p:sp>
    </p:spTree>
    <p:extLst>
      <p:ext uri="{BB962C8B-B14F-4D97-AF65-F5344CB8AC3E}">
        <p14:creationId xmlns:p14="http://schemas.microsoft.com/office/powerpoint/2010/main" val="64329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25</a:t>
            </a:fld>
            <a:endParaRPr lang="en-US"/>
          </a:p>
        </p:txBody>
      </p:sp>
    </p:spTree>
    <p:extLst>
      <p:ext uri="{BB962C8B-B14F-4D97-AF65-F5344CB8AC3E}">
        <p14:creationId xmlns:p14="http://schemas.microsoft.com/office/powerpoint/2010/main" val="305397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26</a:t>
            </a:fld>
            <a:endParaRPr lang="en-US"/>
          </a:p>
        </p:txBody>
      </p:sp>
    </p:spTree>
    <p:extLst>
      <p:ext uri="{BB962C8B-B14F-4D97-AF65-F5344CB8AC3E}">
        <p14:creationId xmlns:p14="http://schemas.microsoft.com/office/powerpoint/2010/main" val="11403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A289E-9201-43AB-9707-0337D5763D48}" type="datetime1">
              <a:rPr lang="en-US" smtClean="0"/>
              <a:t>4/10/2016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CC1CE-1230-4FD0-A359-18503A173124}" type="datetime1">
              <a:rPr lang="en-US" smtClean="0"/>
              <a:t>4/10/2016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9E4ED-6EB6-4A8F-A18C-E0473AE95D70}" type="datetime1">
              <a:rPr lang="en-US" smtClean="0"/>
              <a:t>4/10/2016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EB7C1-09F2-4257-A945-8BC0BE69185B}" type="datetime1">
              <a:rPr lang="en-US" smtClean="0"/>
              <a:t>4/10/2016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57DC-7C76-4D6D-B6F2-57BE8467C612}" type="datetime1">
              <a:rPr lang="en-US" smtClean="0"/>
              <a:t>4/10/2016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89D01-4983-48C6-A9C5-1F92E4AFD837}" type="datetime1">
              <a:rPr lang="en-US" smtClean="0"/>
              <a:t>4/10/2016</a:t>
            </a:fld>
            <a:endParaRPr lang="en-US"/>
          </a:p>
        </p:txBody>
      </p:sp>
      <p:sp>
        <p:nvSpPr>
          <p:cNvPr id="8" name="Footer Placeholder 7"/>
          <p:cNvSpPr>
            <a:spLocks noGrp="1"/>
          </p:cNvSpPr>
          <p:nvPr>
            <p:ph type="ftr" sz="quarter" idx="11"/>
          </p:nvPr>
        </p:nvSpPr>
        <p:spPr/>
        <p:txBody>
          <a:bodyPr/>
          <a:lstStyle/>
          <a:p>
            <a:r>
              <a:rPr lang="vi-VN" smtClean="0"/>
              <a:t>Các vấn đề hiện đại Công nghệ phần mềm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BC0CF-1C34-426E-A5A1-16C212EAD654}" type="datetime1">
              <a:rPr lang="en-US" smtClean="0"/>
              <a:t>4/10/2016</a:t>
            </a:fld>
            <a:endParaRPr lang="en-US"/>
          </a:p>
        </p:txBody>
      </p:sp>
      <p:sp>
        <p:nvSpPr>
          <p:cNvPr id="4" name="Footer Placeholder 3"/>
          <p:cNvSpPr>
            <a:spLocks noGrp="1"/>
          </p:cNvSpPr>
          <p:nvPr>
            <p:ph type="ftr" sz="quarter" idx="11"/>
          </p:nvPr>
        </p:nvSpPr>
        <p:spPr/>
        <p:txBody>
          <a:bodyPr/>
          <a:lstStyle/>
          <a:p>
            <a:r>
              <a:rPr lang="vi-VN" smtClean="0"/>
              <a:t>Các vấn đề hiện đại Công nghệ phần mềm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1D7B-FFD5-4DB4-BE9D-8894FCAA54EA}" type="datetime1">
              <a:rPr lang="en-US" smtClean="0"/>
              <a:t>4/10/2016</a:t>
            </a:fld>
            <a:endParaRPr lang="en-US"/>
          </a:p>
        </p:txBody>
      </p:sp>
      <p:sp>
        <p:nvSpPr>
          <p:cNvPr id="3" name="Footer Placeholder 2"/>
          <p:cNvSpPr>
            <a:spLocks noGrp="1"/>
          </p:cNvSpPr>
          <p:nvPr>
            <p:ph type="ftr" sz="quarter" idx="11"/>
          </p:nvPr>
        </p:nvSpPr>
        <p:spPr/>
        <p:txBody>
          <a:bodyPr/>
          <a:lstStyle/>
          <a:p>
            <a:r>
              <a:rPr lang="vi-VN" smtClean="0"/>
              <a:t>Các vấn đề hiện đại Công nghệ phần mềm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B0C4C-0A73-4F52-A0BA-49FF0BE7469D}" type="datetime1">
              <a:rPr lang="en-US" smtClean="0"/>
              <a:t>4/10/2016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D33052-63AC-4661-A19B-224CACDE3C05}" type="datetime1">
              <a:rPr lang="en-US" smtClean="0"/>
              <a:t>4/10/2016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vi-VN" smtClean="0"/>
              <a:t>Các vấn đề hiện đại Công nghệ phần mềm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vi-VN" smtClean="0"/>
              <a:t>Các vấn đề hiện đại Công nghệ phần mềm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26CBE8-AF14-464C-866E-5B5E81244E3E}" type="datetime1">
              <a:rPr lang="en-US" smtClean="0"/>
              <a:t>4/10/2016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jade.tila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2743200"/>
          </a:xfrm>
        </p:spPr>
        <p:txBody>
          <a:bodyPr/>
          <a:lstStyle/>
          <a:p>
            <a:r>
              <a:rPr lang="en-US" sz="4800" b="1" dirty="0">
                <a:latin typeface="Times New Roman" pitchFamily="18" charset="0"/>
                <a:cs typeface="Times New Roman" pitchFamily="18" charset="0"/>
              </a:rPr>
              <a:t>TÌM HIỂU HỆ ĐA TÁC TỬ VỚI </a:t>
            </a:r>
            <a:r>
              <a:rPr lang="vi-VN" sz="4800" b="1" dirty="0">
                <a:latin typeface="Times New Roman" pitchFamily="18" charset="0"/>
                <a:cs typeface="Times New Roman" pitchFamily="18" charset="0"/>
              </a:rPr>
              <a:t>NỀN TẢNG </a:t>
            </a:r>
            <a:r>
              <a:rPr lang="vi-VN" sz="4800" b="1" dirty="0" smtClean="0">
                <a:latin typeface="Times New Roman" pitchFamily="18" charset="0"/>
                <a:cs typeface="Times New Roman" pitchFamily="18" charset="0"/>
              </a:rPr>
              <a:t>JADE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895600" y="4114800"/>
            <a:ext cx="4419600" cy="2438400"/>
          </a:xfrm>
        </p:spPr>
        <p:txBody>
          <a:bodyPr>
            <a:normAutofit/>
          </a:bodyPr>
          <a:lstStyle/>
          <a:p>
            <a:r>
              <a:rPr lang="en-US" b="1" dirty="0" smtClean="0">
                <a:latin typeface="Times New Roman" pitchFamily="18" charset="0"/>
                <a:cs typeface="Times New Roman" pitchFamily="18" charset="0"/>
              </a:rPr>
              <a:t>GV: 	  TS.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Châu</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Hùng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Vương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Mỵ</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Phan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Nam</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Mai</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5"/>
          <p:cNvSpPr txBox="1">
            <a:spLocks/>
          </p:cNvSpPr>
          <p:nvPr/>
        </p:nvSpPr>
        <p:spPr>
          <a:xfrm>
            <a:off x="1209040" y="619760"/>
            <a:ext cx="5725160"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smtClean="0">
                <a:solidFill>
                  <a:schemeClr val="tx1"/>
                </a:solidFill>
                <a:latin typeface="+mj-lt"/>
                <a:cs typeface="Raavi" pitchFamily="34" charset="0"/>
              </a:rPr>
              <a:t>Các vấn đề hiện đại Công nghệ phần mềm</a:t>
            </a:r>
            <a:endParaRPr lang="en-US" sz="2400" dirty="0">
              <a:solidFill>
                <a:schemeClr val="tx1"/>
              </a:solidFill>
              <a:latin typeface="+mj-lt"/>
              <a:cs typeface="Raavi" pitchFamily="34" charset="0"/>
            </a:endParaRPr>
          </a:p>
        </p:txBody>
      </p:sp>
      <p:sp>
        <p:nvSpPr>
          <p:cNvPr id="4" name="Date Placeholder 3"/>
          <p:cNvSpPr>
            <a:spLocks noGrp="1"/>
          </p:cNvSpPr>
          <p:nvPr>
            <p:ph type="dt" sz="half" idx="10"/>
          </p:nvPr>
        </p:nvSpPr>
        <p:spPr/>
        <p:txBody>
          <a:bodyPr/>
          <a:lstStyle/>
          <a:p>
            <a:fld id="{D291E9FB-B2F5-4773-B2D8-2893B81EA432}" type="datetime1">
              <a:rPr lang="en-US" smtClean="0"/>
              <a:t>4/10/2016</a:t>
            </a:fld>
            <a:endParaRPr lang="en-US" dirty="0"/>
          </a:p>
        </p:txBody>
      </p:sp>
    </p:spTree>
    <p:extLst>
      <p:ext uri="{BB962C8B-B14F-4D97-AF65-F5344CB8AC3E}">
        <p14:creationId xmlns:p14="http://schemas.microsoft.com/office/powerpoint/2010/main" val="204175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a:t>
            </a:r>
            <a:r>
              <a:rPr lang="en-US" dirty="0" smtClean="0"/>
              <a:t>(3)</a:t>
            </a:r>
            <a:endParaRPr lang="en-US" dirty="0"/>
          </a:p>
        </p:txBody>
      </p:sp>
      <p:sp>
        <p:nvSpPr>
          <p:cNvPr id="3" name="Content Placeholder 2"/>
          <p:cNvSpPr>
            <a:spLocks noGrp="1"/>
          </p:cNvSpPr>
          <p:nvPr>
            <p:ph idx="1"/>
          </p:nvPr>
        </p:nvSpPr>
        <p:spPr/>
        <p:txBody>
          <a:bodyPr>
            <a:noAutofit/>
          </a:bodyPr>
          <a:lstStyle/>
          <a:p>
            <a:r>
              <a:rPr lang="en-US" sz="2800" dirty="0" err="1" smtClean="0">
                <a:latin typeface="+mj-lt"/>
              </a:rPr>
              <a:t>Nhìn</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theo</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endParaRPr lang="en-US" sz="2800" dirty="0" smtClean="0">
              <a:latin typeface="+mj-lt"/>
            </a:endParaRPr>
          </a:p>
          <a:p>
            <a:pPr lvl="1"/>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lẻ</a:t>
            </a:r>
            <a:r>
              <a:rPr lang="en-US" sz="2800" dirty="0" smtClean="0">
                <a:latin typeface="+mj-lt"/>
              </a:rPr>
              <a:t> </a:t>
            </a:r>
            <a:r>
              <a:rPr lang="en-US" sz="2800" dirty="0" err="1" smtClean="0">
                <a:latin typeface="+mj-lt"/>
              </a:rPr>
              <a:t>là</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đủ</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endParaRPr lang="en-US" sz="2800" dirty="0" smtClean="0">
              <a:latin typeface="+mj-lt"/>
            </a:endParaRPr>
          </a:p>
          <a:p>
            <a:pPr lvl="1"/>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là</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pháp</a:t>
            </a:r>
            <a:r>
              <a:rPr lang="en-US" sz="2800" dirty="0" smtClean="0">
                <a:latin typeface="+mj-lt"/>
              </a:rPr>
              <a:t> </a:t>
            </a:r>
            <a:r>
              <a:rPr lang="en-US" sz="2800" dirty="0" err="1" smtClean="0">
                <a:latin typeface="+mj-lt"/>
              </a:rPr>
              <a:t>mềm</a:t>
            </a:r>
            <a:r>
              <a:rPr lang="en-US" sz="2800" dirty="0" smtClean="0">
                <a:latin typeface="+mj-lt"/>
              </a:rPr>
              <a:t> </a:t>
            </a:r>
            <a:r>
              <a:rPr lang="en-US" sz="2800" dirty="0" err="1" smtClean="0">
                <a:latin typeface="+mj-lt"/>
              </a:rPr>
              <a:t>dẻo</a:t>
            </a:r>
            <a:r>
              <a:rPr lang="en-US" sz="2800" dirty="0" smtClean="0">
                <a:latin typeface="+mj-lt"/>
              </a:rPr>
              <a:t> </a:t>
            </a:r>
            <a:r>
              <a:rPr lang="en-US" sz="2800" dirty="0" err="1" smtClean="0">
                <a:latin typeface="+mj-lt"/>
              </a:rPr>
              <a:t>cho</a:t>
            </a:r>
            <a:r>
              <a:rPr lang="en-US" sz="2800" dirty="0" smtClean="0">
                <a:latin typeface="+mj-lt"/>
              </a:rPr>
              <a:t>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cụ</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đưa</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định</a:t>
            </a:r>
            <a:r>
              <a:rPr lang="en-US" sz="2800" dirty="0" smtClean="0">
                <a:latin typeface="+mj-lt"/>
              </a:rPr>
              <a:t> </a:t>
            </a:r>
            <a:r>
              <a:rPr lang="en-US" sz="2800" dirty="0" err="1" smtClean="0">
                <a:latin typeface="+mj-lt"/>
              </a:rPr>
              <a:t>phụ</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ngữ</a:t>
            </a:r>
            <a:r>
              <a:rPr lang="en-US" sz="2800" dirty="0" smtClean="0">
                <a:latin typeface="+mj-lt"/>
              </a:rPr>
              <a:t> </a:t>
            </a:r>
            <a:r>
              <a:rPr lang="en-US" sz="2800" dirty="0" err="1" smtClean="0">
                <a:latin typeface="+mj-lt"/>
              </a:rPr>
              <a:t>cảnh</a:t>
            </a:r>
            <a:r>
              <a:rPr lang="en-US" sz="2800" dirty="0" smtClean="0">
                <a:latin typeface="+mj-lt"/>
              </a:rPr>
              <a:t> </a:t>
            </a:r>
            <a:r>
              <a:rPr lang="en-US" sz="2800" dirty="0" err="1" smtClean="0">
                <a:latin typeface="+mj-lt"/>
              </a:rPr>
              <a:t>về</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chất</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phạm</a:t>
            </a:r>
            <a:r>
              <a:rPr lang="en-US" sz="2800" dirty="0" smtClean="0">
                <a:latin typeface="+mj-lt"/>
              </a:rPr>
              <a:t> vi </a:t>
            </a:r>
            <a:r>
              <a:rPr lang="en-US" sz="2800" dirty="0" err="1" smtClean="0">
                <a:latin typeface="+mj-lt"/>
              </a:rPr>
              <a:t>của</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mà</a:t>
            </a:r>
            <a:r>
              <a:rPr lang="en-US" sz="2800" dirty="0" smtClean="0">
                <a:latin typeface="+mj-lt"/>
              </a:rPr>
              <a:t> </a:t>
            </a:r>
            <a:r>
              <a:rPr lang="en-US" sz="2800" dirty="0" err="1" smtClean="0">
                <a:latin typeface="+mj-lt"/>
              </a:rPr>
              <a:t>không</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dự</a:t>
            </a:r>
            <a:r>
              <a:rPr lang="en-US" sz="2800" dirty="0" smtClean="0">
                <a:latin typeface="+mj-lt"/>
              </a:rPr>
              <a:t> </a:t>
            </a:r>
            <a:r>
              <a:rPr lang="en-US" sz="2800" dirty="0" err="1" smtClean="0">
                <a:latin typeface="+mj-lt"/>
              </a:rPr>
              <a:t>đoán</a:t>
            </a:r>
            <a:r>
              <a:rPr lang="en-US" sz="2800" dirty="0" smtClean="0">
                <a:latin typeface="+mj-lt"/>
              </a:rPr>
              <a:t> ở </a:t>
            </a:r>
            <a:r>
              <a:rPr lang="en-US" sz="2800" dirty="0" err="1" smtClean="0">
                <a:latin typeface="+mj-lt"/>
              </a:rPr>
              <a:t>giai</a:t>
            </a:r>
            <a:r>
              <a:rPr lang="en-US" sz="2800" dirty="0" smtClean="0">
                <a:latin typeface="+mj-lt"/>
              </a:rPr>
              <a:t> </a:t>
            </a:r>
            <a:r>
              <a:rPr lang="en-US" sz="2800" dirty="0" err="1" smtClean="0">
                <a:latin typeface="+mj-lt"/>
              </a:rPr>
              <a:t>đoạn</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a:t>
            </a:r>
          </a:p>
          <a:p>
            <a:pPr lvl="1"/>
            <a:r>
              <a:rPr lang="en-US" sz="2800" dirty="0" err="1" smtClean="0">
                <a:latin typeface="+mj-lt"/>
              </a:rPr>
              <a:t>Các</a:t>
            </a:r>
            <a:r>
              <a:rPr lang="en-US" sz="2800" dirty="0" smtClean="0">
                <a:latin typeface="+mj-lt"/>
              </a:rPr>
              <a:t> </a:t>
            </a:r>
            <a:r>
              <a:rPr lang="en-US" sz="2800" dirty="0" err="1" smtClean="0">
                <a:latin typeface="+mj-lt"/>
              </a:rPr>
              <a:t>hệ</a:t>
            </a:r>
            <a:r>
              <a:rPr lang="en-US" sz="2800" dirty="0" smtClean="0">
                <a:latin typeface="+mj-lt"/>
              </a:rPr>
              <a:t> </a:t>
            </a:r>
            <a:r>
              <a:rPr lang="en-US" sz="2800" dirty="0" err="1" smtClean="0">
                <a:latin typeface="+mj-lt"/>
              </a:rPr>
              <a:t>thống</a:t>
            </a:r>
            <a:r>
              <a:rPr lang="en-US" sz="2800" dirty="0" smtClean="0">
                <a:latin typeface="+mj-lt"/>
              </a:rPr>
              <a:t> con </a:t>
            </a:r>
            <a:r>
              <a:rPr lang="en-US" sz="2800" dirty="0" err="1" smtClean="0">
                <a:latin typeface="+mj-lt"/>
              </a:rPr>
              <a:t>sẽ</a:t>
            </a:r>
            <a:r>
              <a:rPr lang="en-US" sz="2800" dirty="0" smtClean="0">
                <a:latin typeface="+mj-lt"/>
              </a:rPr>
              <a:t> do </a:t>
            </a:r>
            <a:r>
              <a:rPr lang="en-US" sz="2800" dirty="0" err="1" smtClean="0">
                <a:latin typeface="+mj-lt"/>
              </a:rPr>
              <a:t>một</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đảm</a:t>
            </a:r>
            <a:r>
              <a:rPr lang="en-US" sz="2800" dirty="0" smtClean="0">
                <a:latin typeface="+mj-lt"/>
              </a:rPr>
              <a:t> </a:t>
            </a:r>
            <a:r>
              <a:rPr lang="en-US" sz="2800" dirty="0" err="1" smtClean="0">
                <a:latin typeface="+mj-lt"/>
              </a:rPr>
              <a:t>nhiệm</a:t>
            </a:r>
            <a:r>
              <a:rPr lang="en-US" sz="2800" dirty="0" smtClean="0">
                <a:latin typeface="+mj-lt"/>
              </a:rPr>
              <a:t>, </a:t>
            </a:r>
            <a:r>
              <a:rPr lang="en-US" sz="2800" dirty="0" err="1" smtClean="0">
                <a:latin typeface="+mj-lt"/>
              </a:rPr>
              <a:t>như</a:t>
            </a:r>
            <a:r>
              <a:rPr lang="en-US" sz="2800" dirty="0" smtClean="0">
                <a:latin typeface="+mj-lt"/>
              </a:rPr>
              <a:t> </a:t>
            </a:r>
            <a:r>
              <a:rPr lang="en-US" sz="2800" dirty="0" err="1" smtClean="0">
                <a:latin typeface="+mj-lt"/>
              </a:rPr>
              <a:t>vậy</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hình</a:t>
            </a:r>
            <a:r>
              <a:rPr lang="en-US" sz="2800" dirty="0" smtClean="0">
                <a:latin typeface="+mj-lt"/>
              </a:rPr>
              <a:t> </a:t>
            </a:r>
            <a:r>
              <a:rPr lang="en-US" sz="2800" dirty="0" err="1" smtClean="0">
                <a:latin typeface="+mj-lt"/>
              </a:rPr>
              <a:t>tương</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sẽ</a:t>
            </a:r>
            <a:r>
              <a:rPr lang="en-US" sz="2800" dirty="0" smtClean="0">
                <a:latin typeface="+mj-lt"/>
              </a:rPr>
              <a:t> </a:t>
            </a:r>
            <a:r>
              <a:rPr lang="en-US" sz="2800" dirty="0" err="1" smtClean="0">
                <a:latin typeface="+mj-lt"/>
              </a:rPr>
              <a:t>trở</a:t>
            </a:r>
            <a:r>
              <a:rPr lang="en-US" sz="2800" dirty="0" smtClean="0">
                <a:latin typeface="+mj-lt"/>
              </a:rPr>
              <a:t> </a:t>
            </a:r>
            <a:r>
              <a:rPr lang="en-US" sz="2800" dirty="0" err="1" smtClean="0">
                <a:latin typeface="+mj-lt"/>
              </a:rPr>
              <a:t>nên</a:t>
            </a:r>
            <a:r>
              <a:rPr lang="en-US" sz="2800" dirty="0" smtClean="0">
                <a:latin typeface="+mj-lt"/>
              </a:rPr>
              <a:t> </a:t>
            </a:r>
            <a:r>
              <a:rPr lang="en-US" sz="2800" dirty="0" err="1" smtClean="0">
                <a:latin typeface="+mj-lt"/>
              </a:rPr>
              <a:t>đơn</a:t>
            </a:r>
            <a:r>
              <a:rPr lang="en-US" sz="2800" dirty="0" smtClean="0">
                <a:latin typeface="+mj-lt"/>
              </a:rPr>
              <a:t> </a:t>
            </a:r>
            <a:r>
              <a:rPr lang="en-US" sz="2800" dirty="0" err="1" smtClean="0">
                <a:latin typeface="+mj-lt"/>
              </a:rPr>
              <a:t>giản</a:t>
            </a:r>
            <a:r>
              <a:rPr lang="en-US" sz="2800" dirty="0" smtClean="0">
                <a:latin typeface="+mj-lt"/>
              </a:rPr>
              <a:t> </a:t>
            </a:r>
            <a:r>
              <a:rPr lang="en-US" sz="2800" dirty="0" err="1" smtClean="0">
                <a:latin typeface="+mj-lt"/>
              </a:rPr>
              <a:t>hơn</a:t>
            </a:r>
            <a:r>
              <a:rPr lang="en-US" sz="2800" dirty="0" smtClean="0">
                <a:latin typeface="+mj-lt"/>
              </a:rPr>
              <a:t>.</a:t>
            </a: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5737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cần</a:t>
            </a:r>
            <a:r>
              <a:rPr lang="en-US" dirty="0"/>
              <a:t> </a:t>
            </a:r>
            <a:r>
              <a:rPr lang="en-US" dirty="0" err="1"/>
              <a:t>hướng</a:t>
            </a:r>
            <a:r>
              <a:rPr lang="en-US" dirty="0"/>
              <a:t> </a:t>
            </a:r>
            <a:r>
              <a:rPr lang="en-US" dirty="0" err="1"/>
              <a:t>tác</a:t>
            </a:r>
            <a:r>
              <a:rPr lang="en-US" dirty="0"/>
              <a:t> </a:t>
            </a:r>
            <a:r>
              <a:rPr lang="en-US" dirty="0" err="1"/>
              <a:t>tử</a:t>
            </a:r>
            <a:r>
              <a:rPr lang="en-US" dirty="0"/>
              <a:t> (5)</a:t>
            </a:r>
          </a:p>
        </p:txBody>
      </p:sp>
      <p:pic>
        <p:nvPicPr>
          <p:cNvPr id="6" name="Content Placeholder 5"/>
          <p:cNvPicPr>
            <a:picLocks noGrp="1" noChangeAspect="1"/>
          </p:cNvPicPr>
          <p:nvPr>
            <p:ph idx="1"/>
          </p:nvPr>
        </p:nvPicPr>
        <p:blipFill>
          <a:blip r:embed="rId3"/>
          <a:stretch>
            <a:fillRect/>
          </a:stretch>
        </p:blipFill>
        <p:spPr>
          <a:xfrm>
            <a:off x="457200" y="2133600"/>
            <a:ext cx="7620000" cy="3515360"/>
          </a:xfrm>
          <a:prstGeom prst="rect">
            <a:avLst/>
          </a:prstGeom>
        </p:spPr>
      </p:pic>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5122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ambria" panose="02040503050406030204" pitchFamily="18" charset="0"/>
              </a:rPr>
              <a:t>I.3 JADE - </a:t>
            </a:r>
            <a:r>
              <a:rPr lang="vi-VN" sz="4800" b="1" dirty="0" smtClean="0">
                <a:latin typeface="Cambria" panose="02040503050406030204" pitchFamily="18" charset="0"/>
              </a:rPr>
              <a:t>Giới thiệu</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r>
              <a:rPr lang="en-US" sz="2600" dirty="0" err="1">
                <a:latin typeface="+mj-lt"/>
              </a:rPr>
              <a:t>Là</a:t>
            </a:r>
            <a:r>
              <a:rPr lang="en-US" sz="2600" dirty="0">
                <a:latin typeface="+mj-lt"/>
              </a:rPr>
              <a:t> </a:t>
            </a:r>
            <a:r>
              <a:rPr lang="en-US" sz="2600" dirty="0" err="1">
                <a:latin typeface="+mj-lt"/>
              </a:rPr>
              <a:t>một</a:t>
            </a:r>
            <a:r>
              <a:rPr lang="en-US" sz="2600" dirty="0">
                <a:latin typeface="+mj-lt"/>
              </a:rPr>
              <a:t> framework </a:t>
            </a:r>
            <a:r>
              <a:rPr lang="en-US" sz="2600" dirty="0" err="1">
                <a:latin typeface="+mj-lt"/>
              </a:rPr>
              <a:t>mã</a:t>
            </a:r>
            <a:r>
              <a:rPr lang="en-US" sz="2600" dirty="0">
                <a:latin typeface="+mj-lt"/>
              </a:rPr>
              <a:t> </a:t>
            </a:r>
            <a:r>
              <a:rPr lang="en-US" sz="2600" dirty="0" err="1">
                <a:latin typeface="+mj-lt"/>
              </a:rPr>
              <a:t>nguồn</a:t>
            </a:r>
            <a:r>
              <a:rPr lang="en-US" sz="2600" dirty="0">
                <a:latin typeface="+mj-lt"/>
              </a:rPr>
              <a:t> </a:t>
            </a:r>
            <a:r>
              <a:rPr lang="en-US" sz="2600" dirty="0" err="1">
                <a:latin typeface="+mj-lt"/>
              </a:rPr>
              <a:t>mở</a:t>
            </a:r>
            <a:endParaRPr lang="en-US" sz="2600" dirty="0">
              <a:latin typeface="+mj-lt"/>
            </a:endParaRPr>
          </a:p>
          <a:p>
            <a:pPr algn="just"/>
            <a:r>
              <a:rPr lang="en-US" sz="2600" dirty="0" err="1">
                <a:latin typeface="+mj-lt"/>
              </a:rPr>
              <a:t>Viết</a:t>
            </a:r>
            <a:r>
              <a:rPr lang="en-US" sz="2600" dirty="0">
                <a:latin typeface="+mj-lt"/>
              </a:rPr>
              <a:t> </a:t>
            </a:r>
            <a:r>
              <a:rPr lang="en-US" sz="2600" dirty="0" err="1">
                <a:latin typeface="+mj-lt"/>
              </a:rPr>
              <a:t>bằng</a:t>
            </a:r>
            <a:r>
              <a:rPr lang="en-US" sz="2600" dirty="0">
                <a:latin typeface="+mj-lt"/>
              </a:rPr>
              <a:t> </a:t>
            </a:r>
            <a:r>
              <a:rPr lang="en-US" sz="2600" dirty="0" err="1">
                <a:latin typeface="+mj-lt"/>
              </a:rPr>
              <a:t>ngôn</a:t>
            </a:r>
            <a:r>
              <a:rPr lang="en-US" sz="2600" dirty="0">
                <a:latin typeface="+mj-lt"/>
              </a:rPr>
              <a:t> </a:t>
            </a:r>
            <a:r>
              <a:rPr lang="en-US" sz="2600" dirty="0" err="1">
                <a:latin typeface="+mj-lt"/>
              </a:rPr>
              <a:t>ngữ</a:t>
            </a:r>
            <a:r>
              <a:rPr lang="en-US" sz="2600" dirty="0">
                <a:latin typeface="+mj-lt"/>
              </a:rPr>
              <a:t> </a:t>
            </a:r>
            <a:r>
              <a:rPr lang="en-US" sz="2600" dirty="0" err="1">
                <a:latin typeface="+mj-lt"/>
              </a:rPr>
              <a:t>lập</a:t>
            </a:r>
            <a:r>
              <a:rPr lang="en-US" sz="2600" dirty="0">
                <a:latin typeface="+mj-lt"/>
              </a:rPr>
              <a:t> </a:t>
            </a:r>
            <a:r>
              <a:rPr lang="en-US" sz="2600" dirty="0" err="1">
                <a:latin typeface="+mj-lt"/>
              </a:rPr>
              <a:t>trình</a:t>
            </a:r>
            <a:r>
              <a:rPr lang="en-US" sz="2600" dirty="0">
                <a:latin typeface="+mj-lt"/>
              </a:rPr>
              <a:t> Java</a:t>
            </a:r>
          </a:p>
          <a:p>
            <a:pPr algn="just"/>
            <a:r>
              <a:rPr lang="en-US" sz="2600" dirty="0">
                <a:latin typeface="+mj-lt"/>
              </a:rPr>
              <a:t>Trang </a:t>
            </a:r>
            <a:r>
              <a:rPr lang="en-US" sz="2600" dirty="0" err="1">
                <a:latin typeface="+mj-lt"/>
              </a:rPr>
              <a:t>chủ</a:t>
            </a:r>
            <a:r>
              <a:rPr lang="en-US" sz="2600" dirty="0">
                <a:latin typeface="+mj-lt"/>
              </a:rPr>
              <a:t>: </a:t>
            </a:r>
            <a:r>
              <a:rPr lang="vi-VN" sz="2600" dirty="0">
                <a:latin typeface="+mj-lt"/>
                <a:hlinkClick r:id="rId2"/>
              </a:rPr>
              <a:t>http://jade.tilab.com</a:t>
            </a:r>
            <a:endParaRPr lang="en-US" sz="2600" dirty="0">
              <a:latin typeface="+mj-lt"/>
            </a:endParaRPr>
          </a:p>
          <a:p>
            <a:pPr algn="just"/>
            <a:r>
              <a:rPr lang="en-US" sz="2600" dirty="0">
                <a:latin typeface="+mj-lt"/>
              </a:rPr>
              <a:t>JADE </a:t>
            </a:r>
            <a:r>
              <a:rPr lang="en-US" sz="2600" dirty="0" err="1">
                <a:latin typeface="+mj-lt"/>
              </a:rPr>
              <a:t>hiện</a:t>
            </a:r>
            <a:r>
              <a:rPr lang="en-US" sz="2600" dirty="0">
                <a:latin typeface="+mj-lt"/>
              </a:rPr>
              <a:t> </a:t>
            </a:r>
            <a:r>
              <a:rPr lang="vi-VN" sz="2600" dirty="0">
                <a:latin typeface="+mj-lt"/>
              </a:rPr>
              <a:t>được dùng như một JADE run-time cho các </a:t>
            </a:r>
            <a:r>
              <a:rPr lang="vi-VN" sz="2600" dirty="0">
                <a:latin typeface="Cambria" panose="02040503050406030204" pitchFamily="18" charset="0"/>
              </a:rPr>
              <a:t>nền tảng J2ME-CLDC và J2ME-CDC, và nó được sử dụng để giải quyết các vấn đề và thách thức đặt ra trong viễn thông di động, đây được coi là một trong những tính năng hàng đầu của JADE.</a:t>
            </a:r>
            <a:endParaRPr lang="en-US" sz="2600" dirty="0">
              <a:latin typeface="Cambria" panose="02040503050406030204" pitchFamily="18" charset="0"/>
            </a:endParaRPr>
          </a:p>
          <a:p>
            <a:pPr algn="just"/>
            <a:endParaRPr lang="en-US" dirty="0" smtClean="0">
              <a:latin typeface="+mj-lt"/>
              <a:cs typeface="Times New Roman" panose="02020603050405020304" pitchFamily="18" charset="0"/>
            </a:endParaRPr>
          </a:p>
          <a:p>
            <a:pPr algn="just"/>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0"/>
          </p:nvPr>
        </p:nvSpPr>
        <p:spPr/>
        <p:txBody>
          <a:bodyPr/>
          <a:lstStyle/>
          <a:p>
            <a:fld id="{96B8659B-B029-4F58-A1A7-915F46D761F1}" type="datetime1">
              <a:rPr lang="en-US" smtClean="0"/>
              <a:t>4/10/2016</a:t>
            </a:fld>
            <a:endParaRPr lang="en-US"/>
          </a:p>
        </p:txBody>
      </p:sp>
    </p:spTree>
    <p:extLst>
      <p:ext uri="{BB962C8B-B14F-4D97-AF65-F5344CB8AC3E}">
        <p14:creationId xmlns:p14="http://schemas.microsoft.com/office/powerpoint/2010/main" val="58921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(1)</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6809119" cy="3623039"/>
          </a:xfrm>
          <a:prstGeom prst="rect">
            <a:avLst/>
          </a:prstGeom>
          <a:noFill/>
          <a:ln>
            <a:noFill/>
          </a:ln>
        </p:spPr>
      </p:pic>
    </p:spTree>
    <p:extLst>
      <p:ext uri="{BB962C8B-B14F-4D97-AF65-F5344CB8AC3E}">
        <p14:creationId xmlns:p14="http://schemas.microsoft.com/office/powerpoint/2010/main" val="3434841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667375" cy="4562475"/>
          </a:xfrm>
          <a:prstGeom prst="rect">
            <a:avLst/>
          </a:prstGeom>
          <a:noFill/>
          <a:ln>
            <a:noFill/>
          </a:ln>
        </p:spPr>
      </p:pic>
    </p:spTree>
    <p:extLst>
      <p:ext uri="{BB962C8B-B14F-4D97-AF65-F5344CB8AC3E}">
        <p14:creationId xmlns:p14="http://schemas.microsoft.com/office/powerpoint/2010/main" val="849487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JADE (3)</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package</a:t>
            </a:r>
          </a:p>
          <a:p>
            <a:pPr lvl="1"/>
            <a:r>
              <a:rPr lang="en-US" i="1" dirty="0" err="1"/>
              <a:t>jade.core</a:t>
            </a:r>
            <a:r>
              <a:rPr lang="en-US" dirty="0"/>
              <a:t> </a:t>
            </a:r>
            <a:r>
              <a:rPr lang="en-US" dirty="0" err="1"/>
              <a:t>là</a:t>
            </a:r>
            <a:r>
              <a:rPr lang="en-US" dirty="0"/>
              <a:t> </a:t>
            </a:r>
            <a:r>
              <a:rPr lang="en-US" dirty="0" err="1"/>
              <a:t>các</a:t>
            </a:r>
            <a:r>
              <a:rPr lang="en-US" dirty="0"/>
              <a:t> </a:t>
            </a:r>
            <a:r>
              <a:rPr lang="vi-VN" dirty="0"/>
              <a:t>lõi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Nó</a:t>
            </a:r>
            <a:r>
              <a:rPr lang="en-US" dirty="0"/>
              <a:t> </a:t>
            </a:r>
            <a:r>
              <a:rPr lang="en-US" dirty="0" err="1"/>
              <a:t>bao</a:t>
            </a:r>
            <a:r>
              <a:rPr lang="en-US" dirty="0"/>
              <a:t> </a:t>
            </a:r>
            <a:r>
              <a:rPr lang="en-US" dirty="0" err="1"/>
              <a:t>gồm</a:t>
            </a:r>
            <a:r>
              <a:rPr lang="en-US" dirty="0"/>
              <a:t> </a:t>
            </a:r>
            <a:r>
              <a:rPr lang="vi-VN" dirty="0"/>
              <a:t>lớp </a:t>
            </a:r>
            <a:r>
              <a:rPr lang="en-US" i="1" dirty="0"/>
              <a:t>Agent</a:t>
            </a:r>
            <a:r>
              <a:rPr lang="en-US" dirty="0"/>
              <a:t>, </a:t>
            </a:r>
            <a:r>
              <a:rPr lang="en-US" dirty="0" err="1"/>
              <a:t>đây</a:t>
            </a:r>
            <a:r>
              <a:rPr lang="en-US" dirty="0"/>
              <a:t> </a:t>
            </a:r>
            <a:r>
              <a:rPr lang="en-US" dirty="0" err="1"/>
              <a:t>là</a:t>
            </a:r>
            <a:r>
              <a:rPr lang="en-US" dirty="0"/>
              <a:t> </a:t>
            </a:r>
            <a:r>
              <a:rPr lang="en-US" dirty="0" err="1"/>
              <a:t>lớp</a:t>
            </a:r>
            <a:r>
              <a:rPr lang="en-US" dirty="0"/>
              <a:t> </a:t>
            </a:r>
            <a:r>
              <a:rPr lang="en-US" dirty="0" err="1"/>
              <a:t>cơ</a:t>
            </a:r>
            <a:r>
              <a:rPr lang="en-US" dirty="0"/>
              <a:t> </a:t>
            </a:r>
            <a:r>
              <a:rPr lang="en-US" dirty="0" err="1"/>
              <a:t>bản</a:t>
            </a:r>
            <a:r>
              <a:rPr lang="en-US" dirty="0"/>
              <a:t> </a:t>
            </a:r>
            <a:r>
              <a:rPr lang="en-US" dirty="0" err="1"/>
              <a:t>mà</a:t>
            </a:r>
            <a:r>
              <a:rPr lang="en-US" dirty="0"/>
              <a:t> </a:t>
            </a:r>
            <a:r>
              <a:rPr lang="en-US" dirty="0" err="1"/>
              <a:t>tất</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kế</a:t>
            </a:r>
            <a:r>
              <a:rPr lang="en-US" dirty="0"/>
              <a:t> </a:t>
            </a:r>
            <a:r>
              <a:rPr lang="en-US" dirty="0" err="1"/>
              <a:t>thừa</a:t>
            </a:r>
            <a:r>
              <a:rPr lang="en-US" dirty="0"/>
              <a:t> </a:t>
            </a:r>
            <a:r>
              <a:rPr lang="en-US" dirty="0" err="1"/>
              <a:t>khi</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cạnh</a:t>
            </a:r>
            <a:r>
              <a:rPr lang="en-US" dirty="0"/>
              <a:t> </a:t>
            </a:r>
            <a:r>
              <a:rPr lang="en-US" dirty="0" err="1"/>
              <a:t>đó</a:t>
            </a:r>
            <a:r>
              <a:rPr lang="en-US" dirty="0"/>
              <a:t>, </a:t>
            </a:r>
            <a:r>
              <a:rPr lang="vi-VN" dirty="0"/>
              <a:t>lớp </a:t>
            </a:r>
            <a:r>
              <a:rPr lang="en-US" i="1" dirty="0" err="1"/>
              <a:t>Behaviour</a:t>
            </a:r>
            <a:r>
              <a:rPr lang="en-US" dirty="0"/>
              <a:t> </a:t>
            </a:r>
            <a:r>
              <a:rPr lang="en-US" dirty="0" err="1"/>
              <a:t>được</a:t>
            </a:r>
            <a:r>
              <a:rPr lang="en-US" dirty="0"/>
              <a:t> </a:t>
            </a:r>
            <a:r>
              <a:rPr lang="en-US" dirty="0" err="1"/>
              <a:t>chứa</a:t>
            </a:r>
            <a:r>
              <a:rPr lang="en-US" dirty="0"/>
              <a:t> </a:t>
            </a:r>
            <a:r>
              <a:rPr lang="en-US" dirty="0" err="1"/>
              <a:t>trong</a:t>
            </a:r>
            <a:r>
              <a:rPr lang="en-US" dirty="0"/>
              <a:t> </a:t>
            </a:r>
            <a:r>
              <a:rPr lang="en-US" dirty="0" err="1"/>
              <a:t>các</a:t>
            </a:r>
            <a:r>
              <a:rPr lang="en-US" dirty="0"/>
              <a:t> </a:t>
            </a:r>
            <a:r>
              <a:rPr lang="en-US" dirty="0" err="1"/>
              <a:t>gói</a:t>
            </a:r>
            <a:r>
              <a:rPr lang="en-US" dirty="0"/>
              <a:t> con </a:t>
            </a:r>
            <a:r>
              <a:rPr lang="en-US" i="1" dirty="0" err="1"/>
              <a:t>jade.core.behaviours</a:t>
            </a:r>
            <a:r>
              <a:rPr lang="en-US" dirty="0"/>
              <a:t>. </a:t>
            </a:r>
            <a:r>
              <a:rPr lang="vi-VN" dirty="0"/>
              <a:t>Lớp </a:t>
            </a:r>
            <a:r>
              <a:rPr lang="en-US" i="1" dirty="0" err="1"/>
              <a:t>Behaviour</a:t>
            </a:r>
            <a:r>
              <a:rPr lang="en-US" dirty="0"/>
              <a:t> </a:t>
            </a:r>
            <a:r>
              <a:rPr lang="en-US" dirty="0" err="1"/>
              <a:t>thực</a:t>
            </a:r>
            <a:r>
              <a:rPr lang="en-US" dirty="0"/>
              <a:t> </a:t>
            </a:r>
            <a:r>
              <a:rPr lang="en-US" dirty="0" err="1"/>
              <a:t>hiện</a:t>
            </a:r>
            <a:r>
              <a:rPr lang="en-US" dirty="0"/>
              <a:t> </a:t>
            </a:r>
            <a:r>
              <a:rPr lang="en-US" dirty="0" err="1"/>
              <a:t>nhiệm</a:t>
            </a:r>
            <a:r>
              <a:rPr lang="en-US" dirty="0"/>
              <a:t> </a:t>
            </a:r>
            <a:r>
              <a:rPr lang="en-US" dirty="0" err="1"/>
              <a:t>vụ</a:t>
            </a:r>
            <a:r>
              <a:rPr lang="en-US" dirty="0"/>
              <a:t>, </a:t>
            </a:r>
            <a:r>
              <a:rPr lang="en-US" dirty="0" err="1"/>
              <a:t>hoặc</a:t>
            </a:r>
            <a:r>
              <a:rPr lang="en-US" dirty="0"/>
              <a:t> ý </a:t>
            </a:r>
            <a:r>
              <a:rPr lang="en-US" dirty="0" err="1"/>
              <a:t>định</a:t>
            </a:r>
            <a:r>
              <a:rPr lang="en-US" dirty="0"/>
              <a:t> </a:t>
            </a:r>
            <a:r>
              <a:rPr lang="en-US" dirty="0" err="1"/>
              <a:t>của</a:t>
            </a:r>
            <a:r>
              <a:rPr lang="en-US" dirty="0"/>
              <a:t> </a:t>
            </a:r>
            <a:r>
              <a:rPr lang="en-US" dirty="0" err="1"/>
              <a:t>một</a:t>
            </a:r>
            <a:r>
              <a:rPr lang="en-US" dirty="0"/>
              <a:t> </a:t>
            </a:r>
            <a:r>
              <a:rPr lang="en-US" dirty="0" smtClean="0"/>
              <a:t>agent</a:t>
            </a:r>
          </a:p>
          <a:p>
            <a:pPr lvl="1"/>
            <a:r>
              <a:rPr lang="vi-VN" dirty="0"/>
              <a:t>Gói con </a:t>
            </a:r>
            <a:r>
              <a:rPr lang="en-US" i="1" dirty="0" err="1"/>
              <a:t>jade.lang.acl</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giao</a:t>
            </a:r>
            <a:r>
              <a:rPr lang="en-US" dirty="0"/>
              <a:t> </a:t>
            </a:r>
            <a:r>
              <a:rPr lang="en-US" dirty="0" err="1"/>
              <a:t>tiếp</a:t>
            </a:r>
            <a:r>
              <a:rPr lang="en-US" dirty="0"/>
              <a:t> </a:t>
            </a:r>
            <a:r>
              <a:rPr lang="vi-VN" dirty="0"/>
              <a:t>tác tử (</a:t>
            </a:r>
            <a:r>
              <a:rPr lang="en-US" dirty="0"/>
              <a:t>Agent Communication Language</a:t>
            </a:r>
            <a:r>
              <a:rPr lang="vi-VN" dirty="0"/>
              <a:t>) dựa theo chuẩn </a:t>
            </a:r>
            <a:r>
              <a:rPr lang="en-US" dirty="0"/>
              <a:t>FIPA. </a:t>
            </a:r>
          </a:p>
          <a:p>
            <a:pPr lvl="1"/>
            <a:r>
              <a:rPr lang="en-US" dirty="0" err="1"/>
              <a:t>Gói</a:t>
            </a:r>
            <a:r>
              <a:rPr lang="en-US" dirty="0"/>
              <a:t> </a:t>
            </a:r>
            <a:r>
              <a:rPr lang="en-US" i="1" dirty="0" err="1"/>
              <a:t>jade.content</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lớp</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người</a:t>
            </a:r>
            <a:r>
              <a:rPr lang="en-US" dirty="0"/>
              <a:t> </a:t>
            </a:r>
            <a:r>
              <a:rPr lang="vi-VN" dirty="0"/>
              <a:t>dùng</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bản</a:t>
            </a:r>
            <a:r>
              <a:rPr lang="en-US" dirty="0"/>
              <a:t> </a:t>
            </a:r>
            <a:r>
              <a:rPr lang="en-US" dirty="0" err="1"/>
              <a:t>thể</a:t>
            </a:r>
            <a:r>
              <a:rPr lang="en-US" dirty="0"/>
              <a:t> </a:t>
            </a:r>
            <a:r>
              <a:rPr lang="vi-VN" dirty="0"/>
              <a:t>(ontologies) </a:t>
            </a:r>
            <a:r>
              <a:rPr lang="en-US" dirty="0" err="1"/>
              <a:t>và</a:t>
            </a:r>
            <a:r>
              <a:rPr lang="en-US" dirty="0"/>
              <a:t> </a:t>
            </a:r>
            <a:r>
              <a:rPr lang="en-US" dirty="0" err="1"/>
              <a:t>nội</a:t>
            </a:r>
            <a:r>
              <a:rPr lang="en-US" dirty="0"/>
              <a:t> dung </a:t>
            </a:r>
            <a:r>
              <a:rPr lang="en-US" dirty="0" err="1"/>
              <a:t>ngôn</a:t>
            </a:r>
            <a:r>
              <a:rPr lang="en-US" dirty="0"/>
              <a:t> </a:t>
            </a:r>
            <a:r>
              <a:rPr lang="en-US" dirty="0" err="1" smtClean="0"/>
              <a:t>ngữ</a:t>
            </a:r>
            <a:r>
              <a:rPr lang="en-US" dirty="0" smtClean="0"/>
              <a:t>.</a:t>
            </a:r>
          </a:p>
          <a:p>
            <a:pPr lvl="1"/>
            <a:r>
              <a:rPr lang="vi-VN" dirty="0"/>
              <a:t>Gói </a:t>
            </a:r>
            <a:r>
              <a:rPr lang="en-US" i="1" dirty="0" err="1"/>
              <a:t>jade.domain</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lớp</a:t>
            </a:r>
            <a:r>
              <a:rPr lang="en-US" dirty="0"/>
              <a:t> Java </a:t>
            </a:r>
            <a:r>
              <a:rPr lang="en-US" dirty="0" err="1"/>
              <a:t>mà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các</a:t>
            </a:r>
            <a:r>
              <a:rPr lang="en-US" dirty="0"/>
              <a:t> </a:t>
            </a:r>
            <a:r>
              <a:rPr lang="vi-VN" dirty="0"/>
              <a:t>tác tử</a:t>
            </a:r>
            <a:r>
              <a:rPr lang="en-US" dirty="0"/>
              <a:t> </a:t>
            </a:r>
            <a:r>
              <a:rPr lang="en-US" dirty="0" err="1"/>
              <a:t>quản</a:t>
            </a:r>
            <a:r>
              <a:rPr lang="en-US" dirty="0"/>
              <a:t> </a:t>
            </a:r>
            <a:r>
              <a:rPr lang="en-US" dirty="0" err="1"/>
              <a:t>lý</a:t>
            </a:r>
            <a:r>
              <a:rPr lang="en-US" dirty="0"/>
              <a:t> </a:t>
            </a:r>
            <a:r>
              <a:rPr lang="vi-VN" dirty="0"/>
              <a:t>được định nghĩa bởi</a:t>
            </a:r>
            <a:r>
              <a:rPr lang="en-US" dirty="0"/>
              <a:t> </a:t>
            </a:r>
            <a:r>
              <a:rPr lang="en-US" dirty="0" err="1"/>
              <a:t>chuẩn</a:t>
            </a:r>
            <a:r>
              <a:rPr lang="en-US" dirty="0"/>
              <a:t> FIPA, </a:t>
            </a:r>
            <a:r>
              <a:rPr lang="vi-VN" dirty="0"/>
              <a:t>cụ thể là</a:t>
            </a:r>
            <a:r>
              <a:rPr lang="en-US" dirty="0"/>
              <a:t> </a:t>
            </a:r>
            <a:r>
              <a:rPr lang="en-US" dirty="0" err="1"/>
              <a:t>các</a:t>
            </a:r>
            <a:r>
              <a:rPr lang="en-US" dirty="0"/>
              <a:t> </a:t>
            </a:r>
            <a:r>
              <a:rPr lang="vi-VN" dirty="0"/>
              <a:t>tác tử</a:t>
            </a:r>
            <a:r>
              <a:rPr lang="en-US" dirty="0"/>
              <a:t> AMS </a:t>
            </a:r>
            <a:r>
              <a:rPr lang="en-US" dirty="0" err="1"/>
              <a:t>và</a:t>
            </a:r>
            <a:r>
              <a:rPr lang="en-US" dirty="0"/>
              <a:t> DF</a:t>
            </a:r>
            <a:r>
              <a:rPr lang="vi-VN" dirty="0"/>
              <a:t>. Tác tử ASM và DF</a:t>
            </a:r>
            <a:r>
              <a:rPr lang="en-US" dirty="0"/>
              <a:t> </a:t>
            </a:r>
            <a:r>
              <a:rPr lang="en-US" dirty="0" err="1"/>
              <a:t>cung</a:t>
            </a:r>
            <a:r>
              <a:rPr lang="en-US" dirty="0"/>
              <a:t> </a:t>
            </a:r>
            <a:r>
              <a:rPr lang="en-US" dirty="0" err="1"/>
              <a:t>cấp</a:t>
            </a:r>
            <a:r>
              <a:rPr lang="en-US" dirty="0"/>
              <a:t>  </a:t>
            </a:r>
            <a:r>
              <a:rPr lang="en-US" dirty="0" err="1"/>
              <a:t>chu</a:t>
            </a:r>
            <a:r>
              <a:rPr lang="en-US" dirty="0"/>
              <a:t> </a:t>
            </a:r>
            <a:r>
              <a:rPr lang="en-US" dirty="0" err="1"/>
              <a:t>kỳ</a:t>
            </a:r>
            <a:r>
              <a:rPr lang="en-US" dirty="0"/>
              <a:t> </a:t>
            </a:r>
            <a:r>
              <a:rPr lang="en-US" dirty="0" err="1"/>
              <a:t>sống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trang</a:t>
            </a:r>
            <a:r>
              <a:rPr lang="en-US" dirty="0"/>
              <a:t> </a:t>
            </a:r>
            <a:r>
              <a:rPr lang="en-US" dirty="0" err="1"/>
              <a:t>trắng</a:t>
            </a:r>
            <a:r>
              <a:rPr lang="en-US" dirty="0"/>
              <a:t> </a:t>
            </a:r>
            <a:r>
              <a:rPr lang="en-US" dirty="0" err="1"/>
              <a:t>và</a:t>
            </a:r>
            <a:r>
              <a:rPr lang="en-US" dirty="0"/>
              <a:t> </a:t>
            </a:r>
            <a:r>
              <a:rPr lang="vi-VN" dirty="0"/>
              <a:t>trang </a:t>
            </a:r>
            <a:r>
              <a:rPr lang="en-US" dirty="0" err="1"/>
              <a:t>vàng</a:t>
            </a:r>
            <a:r>
              <a:rPr lang="en-US" dirty="0"/>
              <a:t>. </a:t>
            </a: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74113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28" name="Content Placeholder 27"/>
          <p:cNvSpPr>
            <a:spLocks noGrp="1"/>
          </p:cNvSpPr>
          <p:nvPr>
            <p:ph sz="half" idx="1"/>
          </p:nvPr>
        </p:nvSpPr>
        <p:spPr/>
        <p:txBody>
          <a:bodyPr>
            <a:normAutofit fontScale="92500" lnSpcReduction="20000"/>
          </a:bodyPr>
          <a:lstStyle/>
          <a:p>
            <a:r>
              <a:rPr lang="en-US" dirty="0" err="1" smtClean="0">
                <a:latin typeface="+mj-lt"/>
              </a:rPr>
              <a:t>Giao</a:t>
            </a:r>
            <a:r>
              <a:rPr lang="en-US" dirty="0" smtClean="0">
                <a:latin typeface="+mj-lt"/>
              </a:rPr>
              <a:t> </a:t>
            </a:r>
            <a:r>
              <a:rPr lang="en-US" dirty="0" err="1" smtClean="0">
                <a:latin typeface="+mj-lt"/>
              </a:rPr>
              <a:t>tiếp</a:t>
            </a:r>
            <a:r>
              <a:rPr lang="en-US" dirty="0" smtClean="0">
                <a:latin typeface="+mj-lt"/>
              </a:rPr>
              <a:t> </a:t>
            </a:r>
            <a:r>
              <a:rPr lang="en-US" dirty="0" err="1" smtClean="0">
                <a:latin typeface="+mj-lt"/>
              </a:rPr>
              <a:t>bằng</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gửi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endParaRPr lang="en-US" dirty="0" smtClean="0">
              <a:latin typeface="+mj-lt"/>
            </a:endParaRPr>
          </a:p>
          <a:p>
            <a:r>
              <a:rPr lang="en-US" dirty="0" err="1" smtClean="0">
                <a:latin typeface="+mj-lt"/>
              </a:rPr>
              <a:t>Mỗi</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điệp</a:t>
            </a:r>
            <a:r>
              <a:rPr lang="en-US" dirty="0" smtClean="0">
                <a:latin typeface="+mj-lt"/>
              </a:rPr>
              <a:t> </a:t>
            </a:r>
            <a:r>
              <a:rPr lang="en-US" dirty="0" err="1" smtClean="0">
                <a:latin typeface="+mj-lt"/>
              </a:rPr>
              <a:t>bao</a:t>
            </a:r>
            <a:r>
              <a:rPr lang="en-US" dirty="0" smtClean="0">
                <a:latin typeface="+mj-lt"/>
              </a:rPr>
              <a:t> </a:t>
            </a:r>
            <a:r>
              <a:rPr lang="en-US" dirty="0" err="1" smtClean="0">
                <a:latin typeface="+mj-lt"/>
              </a:rPr>
              <a:t>gồm</a:t>
            </a:r>
            <a:r>
              <a:rPr lang="en-US" dirty="0" smtClean="0">
                <a:latin typeface="+mj-lt"/>
              </a:rPr>
              <a:t>:</a:t>
            </a:r>
          </a:p>
          <a:p>
            <a:pPr lvl="1"/>
            <a:r>
              <a:rPr lang="en-US" dirty="0" err="1">
                <a:latin typeface="+mj-lt"/>
              </a:rPr>
              <a:t>Tác</a:t>
            </a:r>
            <a:r>
              <a:rPr lang="en-US" dirty="0">
                <a:latin typeface="+mj-lt"/>
              </a:rPr>
              <a:t> </a:t>
            </a:r>
            <a:r>
              <a:rPr lang="en-US" dirty="0" err="1">
                <a:latin typeface="+mj-lt"/>
              </a:rPr>
              <a:t>tử</a:t>
            </a:r>
            <a:r>
              <a:rPr lang="en-US" dirty="0">
                <a:latin typeface="+mj-lt"/>
              </a:rPr>
              <a:t> </a:t>
            </a:r>
            <a:r>
              <a:rPr lang="en-US" dirty="0" err="1">
                <a:latin typeface="+mj-lt"/>
              </a:rPr>
              <a:t>gửi</a:t>
            </a:r>
            <a:r>
              <a:rPr lang="en-US" dirty="0">
                <a:latin typeface="+mj-lt"/>
              </a:rPr>
              <a:t> </a:t>
            </a:r>
            <a:r>
              <a:rPr lang="en-US" dirty="0" err="1">
                <a:latin typeface="+mj-lt"/>
              </a:rPr>
              <a:t>thông</a:t>
            </a:r>
            <a:r>
              <a:rPr lang="en-US" dirty="0">
                <a:latin typeface="+mj-lt"/>
              </a:rPr>
              <a:t> </a:t>
            </a:r>
            <a:r>
              <a:rPr lang="en-US" dirty="0" err="1">
                <a:latin typeface="+mj-lt"/>
              </a:rPr>
              <a:t>điệp</a:t>
            </a:r>
            <a:endParaRPr lang="en-US" dirty="0">
              <a:latin typeface="+mj-lt"/>
            </a:endParaRPr>
          </a:p>
          <a:p>
            <a:pPr lvl="1"/>
            <a:r>
              <a:rPr lang="en-US" dirty="0" err="1">
                <a:latin typeface="+mj-lt"/>
              </a:rPr>
              <a:t>Danh</a:t>
            </a:r>
            <a:r>
              <a:rPr lang="en-US" dirty="0">
                <a:latin typeface="+mj-lt"/>
              </a:rPr>
              <a:t> </a:t>
            </a:r>
            <a:r>
              <a:rPr lang="en-US" dirty="0" err="1">
                <a:latin typeface="+mj-lt"/>
              </a:rPr>
              <a:t>sách</a:t>
            </a:r>
            <a:r>
              <a:rPr lang="en-US" dirty="0">
                <a:latin typeface="+mj-lt"/>
              </a:rPr>
              <a:t> </a:t>
            </a:r>
            <a:r>
              <a:rPr lang="en-US" dirty="0" err="1">
                <a:latin typeface="+mj-lt"/>
              </a:rPr>
              <a:t>các</a:t>
            </a:r>
            <a:r>
              <a:rPr lang="en-US" dirty="0">
                <a:latin typeface="+mj-lt"/>
              </a:rPr>
              <a:t> </a:t>
            </a:r>
            <a:r>
              <a:rPr lang="en-US" dirty="0" err="1">
                <a:latin typeface="+mj-lt"/>
              </a:rPr>
              <a:t>tác</a:t>
            </a:r>
            <a:r>
              <a:rPr lang="en-US" dirty="0">
                <a:latin typeface="+mj-lt"/>
              </a:rPr>
              <a:t> </a:t>
            </a:r>
            <a:r>
              <a:rPr lang="en-US" dirty="0" err="1">
                <a:latin typeface="+mj-lt"/>
              </a:rPr>
              <a:t>tử</a:t>
            </a:r>
            <a:r>
              <a:rPr lang="en-US" dirty="0">
                <a:latin typeface="+mj-lt"/>
              </a:rPr>
              <a:t> </a:t>
            </a:r>
            <a:r>
              <a:rPr lang="en-US" dirty="0" err="1" smtClean="0">
                <a:latin typeface="+mj-lt"/>
              </a:rPr>
              <a:t>nhận</a:t>
            </a:r>
            <a:endParaRPr lang="en-US" dirty="0" smtClean="0">
              <a:latin typeface="+mj-lt"/>
            </a:endParaRPr>
          </a:p>
          <a:p>
            <a:pPr lvl="1"/>
            <a:r>
              <a:rPr lang="en-US" dirty="0" err="1" smtClean="0">
                <a:latin typeface="+mj-lt"/>
              </a:rPr>
              <a:t>Các</a:t>
            </a:r>
            <a:r>
              <a:rPr lang="en-US" dirty="0" smtClean="0">
                <a:latin typeface="+mj-lt"/>
              </a:rPr>
              <a:t> </a:t>
            </a:r>
            <a:r>
              <a:rPr lang="en-US" dirty="0" err="1">
                <a:latin typeface="+mj-lt"/>
              </a:rPr>
              <a:t>cách</a:t>
            </a:r>
            <a:r>
              <a:rPr lang="en-US" dirty="0">
                <a:latin typeface="+mj-lt"/>
              </a:rPr>
              <a:t> </a:t>
            </a:r>
            <a:r>
              <a:rPr lang="en-US" dirty="0" err="1">
                <a:latin typeface="+mj-lt"/>
              </a:rPr>
              <a:t>thức</a:t>
            </a:r>
            <a:r>
              <a:rPr lang="en-US" dirty="0">
                <a:latin typeface="+mj-lt"/>
              </a:rPr>
              <a:t> </a:t>
            </a:r>
            <a:r>
              <a:rPr lang="en-US" dirty="0" err="1">
                <a:latin typeface="+mj-lt"/>
              </a:rPr>
              <a:t>giao</a:t>
            </a:r>
            <a:r>
              <a:rPr lang="en-US" dirty="0">
                <a:latin typeface="+mj-lt"/>
              </a:rPr>
              <a:t> </a:t>
            </a:r>
            <a:r>
              <a:rPr lang="en-US" dirty="0" err="1">
                <a:latin typeface="+mj-lt"/>
              </a:rPr>
              <a:t>tiếp</a:t>
            </a:r>
            <a:r>
              <a:rPr lang="en-US" dirty="0">
                <a:latin typeface="+mj-lt"/>
              </a:rPr>
              <a:t> (hay </a:t>
            </a:r>
            <a:r>
              <a:rPr lang="en-US" dirty="0" err="1">
                <a:latin typeface="+mj-lt"/>
              </a:rPr>
              <a:t>còn</a:t>
            </a:r>
            <a:r>
              <a:rPr lang="en-US" dirty="0">
                <a:latin typeface="+mj-lt"/>
              </a:rPr>
              <a:t> </a:t>
            </a:r>
            <a:r>
              <a:rPr lang="en-US" dirty="0" err="1">
                <a:latin typeface="+mj-lt"/>
              </a:rPr>
              <a:t>gọi</a:t>
            </a:r>
            <a:r>
              <a:rPr lang="en-US" dirty="0">
                <a:latin typeface="+mj-lt"/>
              </a:rPr>
              <a:t> </a:t>
            </a:r>
            <a:r>
              <a:rPr lang="en-US" dirty="0" err="1">
                <a:latin typeface="+mj-lt"/>
              </a:rPr>
              <a:t>là</a:t>
            </a:r>
            <a:r>
              <a:rPr lang="en-US" dirty="0">
                <a:latin typeface="+mj-lt"/>
              </a:rPr>
              <a:t> </a:t>
            </a:r>
            <a:r>
              <a:rPr lang="en-US" dirty="0" err="1">
                <a:latin typeface="+mj-lt"/>
              </a:rPr>
              <a:t>biểu</a:t>
            </a:r>
            <a:r>
              <a:rPr lang="en-US" dirty="0">
                <a:latin typeface="+mj-lt"/>
              </a:rPr>
              <a:t> </a:t>
            </a:r>
            <a:r>
              <a:rPr lang="en-US" dirty="0" err="1">
                <a:latin typeface="+mj-lt"/>
              </a:rPr>
              <a:t>hiện</a:t>
            </a:r>
            <a:r>
              <a:rPr lang="en-US" dirty="0">
                <a:latin typeface="+mj-lt"/>
              </a:rPr>
              <a:t> - performative) </a:t>
            </a:r>
            <a:r>
              <a:rPr lang="en-US" dirty="0" err="1">
                <a:latin typeface="+mj-lt"/>
              </a:rPr>
              <a:t>cho</a:t>
            </a:r>
            <a:r>
              <a:rPr lang="en-US" dirty="0">
                <a:latin typeface="+mj-lt"/>
              </a:rPr>
              <a:t> </a:t>
            </a:r>
            <a:r>
              <a:rPr lang="en-US" dirty="0" err="1">
                <a:latin typeface="+mj-lt"/>
              </a:rPr>
              <a:t>thấy</a:t>
            </a:r>
            <a:r>
              <a:rPr lang="en-US" dirty="0">
                <a:latin typeface="+mj-lt"/>
              </a:rPr>
              <a:t> ý </a:t>
            </a:r>
            <a:r>
              <a:rPr lang="en-US" dirty="0" err="1">
                <a:latin typeface="+mj-lt"/>
              </a:rPr>
              <a:t>định</a:t>
            </a:r>
            <a:r>
              <a:rPr lang="en-US" dirty="0">
                <a:latin typeface="+mj-lt"/>
              </a:rPr>
              <a:t> </a:t>
            </a:r>
            <a:r>
              <a:rPr lang="en-US" dirty="0" err="1">
                <a:latin typeface="+mj-lt"/>
              </a:rPr>
              <a:t>của</a:t>
            </a:r>
            <a:r>
              <a:rPr lang="en-US" dirty="0">
                <a:latin typeface="+mj-lt"/>
              </a:rPr>
              <a:t> </a:t>
            </a:r>
            <a:r>
              <a:rPr lang="en-US" dirty="0" err="1">
                <a:latin typeface="+mj-lt"/>
              </a:rPr>
              <a:t>phía</a:t>
            </a:r>
            <a:r>
              <a:rPr lang="en-US" dirty="0">
                <a:latin typeface="+mj-lt"/>
              </a:rPr>
              <a:t> </a:t>
            </a:r>
            <a:r>
              <a:rPr lang="en-US" dirty="0" err="1">
                <a:latin typeface="+mj-lt"/>
              </a:rPr>
              <a:t>gửi</a:t>
            </a:r>
            <a:r>
              <a:rPr lang="en-US" dirty="0">
                <a:latin typeface="+mj-lt"/>
              </a:rPr>
              <a:t> </a:t>
            </a:r>
            <a:r>
              <a:rPr lang="en-US" dirty="0" err="1">
                <a:latin typeface="+mj-lt"/>
              </a:rPr>
              <a:t>bằng</a:t>
            </a:r>
            <a:r>
              <a:rPr lang="en-US" dirty="0">
                <a:latin typeface="+mj-lt"/>
              </a:rPr>
              <a:t> </a:t>
            </a:r>
            <a:r>
              <a:rPr lang="en-US" dirty="0" err="1">
                <a:latin typeface="+mj-lt"/>
              </a:rPr>
              <a:t>cách</a:t>
            </a:r>
            <a:r>
              <a:rPr lang="en-US" dirty="0">
                <a:latin typeface="+mj-lt"/>
              </a:rPr>
              <a:t> </a:t>
            </a:r>
            <a:r>
              <a:rPr lang="en-US" dirty="0" err="1">
                <a:latin typeface="+mj-lt"/>
              </a:rPr>
              <a:t>gửi</a:t>
            </a:r>
            <a:r>
              <a:rPr lang="en-US" dirty="0">
                <a:latin typeface="+mj-lt"/>
              </a:rPr>
              <a:t> tin </a:t>
            </a:r>
            <a:r>
              <a:rPr lang="en-US" dirty="0" err="1" smtClean="0">
                <a:latin typeface="+mj-lt"/>
              </a:rPr>
              <a:t>nhắn</a:t>
            </a:r>
            <a:r>
              <a:rPr lang="en-US" dirty="0" smtClean="0">
                <a:latin typeface="+mj-lt"/>
              </a:rPr>
              <a:t> (INFORM, PROPOSE, …)</a:t>
            </a:r>
            <a:endParaRPr lang="en-US" dirty="0">
              <a:latin typeface="+mj-lt"/>
            </a:endParaRPr>
          </a:p>
        </p:txBody>
      </p:sp>
      <p:sp>
        <p:nvSpPr>
          <p:cNvPr id="29" name="Content Placeholder 28"/>
          <p:cNvSpPr>
            <a:spLocks noGrp="1"/>
          </p:cNvSpPr>
          <p:nvPr>
            <p:ph sz="half" idx="2"/>
          </p:nvPr>
        </p:nvSpPr>
        <p:spPr/>
        <p:txBody>
          <a:bodyPr>
            <a:normAutofit fontScale="92500" lnSpcReduction="20000"/>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grpSp>
        <p:nvGrpSpPr>
          <p:cNvPr id="52" name="Group 51"/>
          <p:cNvGrpSpPr/>
          <p:nvPr/>
        </p:nvGrpSpPr>
        <p:grpSpPr>
          <a:xfrm>
            <a:off x="3733800" y="2819400"/>
            <a:ext cx="4724401" cy="2053146"/>
            <a:chOff x="0" y="0"/>
            <a:chExt cx="5762625" cy="2705100"/>
          </a:xfrm>
        </p:grpSpPr>
        <p:sp>
          <p:nvSpPr>
            <p:cNvPr id="53" name="Rectangle 52"/>
            <p:cNvSpPr/>
            <p:nvPr/>
          </p:nvSpPr>
          <p:spPr>
            <a:xfrm>
              <a:off x="0" y="2143125"/>
              <a:ext cx="4848225" cy="5619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a:solidFill>
                    <a:srgbClr val="000000"/>
                  </a:solidFill>
                  <a:effectLst/>
                  <a:latin typeface="Times New Roman" panose="02020603050405020304" pitchFamily="18" charset="0"/>
                  <a:ea typeface="Times New Roman" panose="02020603050405020304" pitchFamily="18" charset="0"/>
                </a:rPr>
                <a:t>JADE </a:t>
              </a:r>
              <a:r>
                <a:rPr lang="en-US" sz="1300" dirty="0" err="1">
                  <a:solidFill>
                    <a:srgbClr val="000000"/>
                  </a:solidFill>
                  <a:effectLst/>
                  <a:latin typeface="Times New Roman" panose="02020603050405020304" pitchFamily="18" charset="0"/>
                  <a:ea typeface="Times New Roman" panose="02020603050405020304" pitchFamily="18" charset="0"/>
                </a:rPr>
                <a:t>chạy</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phân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tán</a:t>
              </a:r>
              <a:endParaRPr lang="en-US" sz="1300" dirty="0">
                <a:solidFill>
                  <a:srgbClr val="000000"/>
                </a:solidFill>
                <a:effectLst/>
                <a:latin typeface="Times New Roman" panose="02020603050405020304" pitchFamily="18" charset="0"/>
                <a:ea typeface="Times New Roman" panose="02020603050405020304" pitchFamily="18" charset="0"/>
              </a:endParaRPr>
            </a:p>
          </p:txBody>
        </p:sp>
        <p:grpSp>
          <p:nvGrpSpPr>
            <p:cNvPr id="54" name="Group 53"/>
            <p:cNvGrpSpPr/>
            <p:nvPr/>
          </p:nvGrpSpPr>
          <p:grpSpPr>
            <a:xfrm>
              <a:off x="247650" y="847725"/>
              <a:ext cx="864235" cy="847725"/>
              <a:chOff x="0" y="0"/>
              <a:chExt cx="864869" cy="847725"/>
            </a:xfrm>
          </p:grpSpPr>
          <p:sp>
            <p:nvSpPr>
              <p:cNvPr id="72" name="Oval 71"/>
              <p:cNvSpPr/>
              <p:nvPr/>
            </p:nvSpPr>
            <p:spPr>
              <a:xfrm>
                <a:off x="0" y="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err="1">
                    <a:solidFill>
                      <a:srgbClr val="000000"/>
                    </a:solidFill>
                    <a:effectLst/>
                    <a:latin typeface="Times New Roman" panose="02020603050405020304" pitchFamily="18" charset="0"/>
                    <a:ea typeface="Times New Roman" panose="02020603050405020304" pitchFamily="18" charset="0"/>
                  </a:rPr>
                  <a:t>Tác</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tử</a:t>
                </a:r>
                <a:r>
                  <a:rPr lang="en-US" sz="1300" dirty="0">
                    <a:solidFill>
                      <a:srgbClr val="000000"/>
                    </a:solidFill>
                    <a:effectLst/>
                    <a:latin typeface="Times New Roman" panose="02020603050405020304" pitchFamily="18" charset="0"/>
                    <a:ea typeface="Times New Roman" panose="02020603050405020304" pitchFamily="18" charset="0"/>
                  </a:rPr>
                  <a:t> 1</a:t>
                </a:r>
              </a:p>
            </p:txBody>
          </p:sp>
          <p:cxnSp>
            <p:nvCxnSpPr>
              <p:cNvPr id="73" name="Elbow Connector 72"/>
              <p:cNvCxnSpPr/>
              <p:nvPr/>
            </p:nvCxnSpPr>
            <p:spPr>
              <a:xfrm>
                <a:off x="819150" y="2286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5" name="Oval 54"/>
            <p:cNvSpPr/>
            <p:nvPr/>
          </p:nvSpPr>
          <p:spPr>
            <a:xfrm>
              <a:off x="3705225" y="704850"/>
              <a:ext cx="847725" cy="8477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cxnSp>
          <p:nvCxnSpPr>
            <p:cNvPr id="56" name="Elbow Connector 55"/>
            <p:cNvCxnSpPr/>
            <p:nvPr/>
          </p:nvCxnSpPr>
          <p:spPr>
            <a:xfrm>
              <a:off x="4238625" y="685800"/>
              <a:ext cx="45719" cy="285750"/>
            </a:xfrm>
            <a:prstGeom prst="bentConnector3">
              <a:avLst>
                <a:gd name="adj1" fmla="val 1471091"/>
              </a:avLst>
            </a:prstGeom>
            <a:ln w="19050">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1123950" y="542925"/>
              <a:ext cx="154305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Chuẩn bị thông điệp gửi đến tác tử 2</a:t>
              </a:r>
            </a:p>
          </p:txBody>
        </p:sp>
        <p:sp>
          <p:nvSpPr>
            <p:cNvPr id="58" name="Rectangle 57"/>
            <p:cNvSpPr/>
            <p:nvPr/>
          </p:nvSpPr>
          <p:spPr>
            <a:xfrm>
              <a:off x="4381500" y="0"/>
              <a:ext cx="1381125" cy="685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Lấy thông điệp từ hàng đợi thông điệp và xử lí nó</a:t>
              </a:r>
            </a:p>
          </p:txBody>
        </p:sp>
        <p:sp>
          <p:nvSpPr>
            <p:cNvPr id="59" name="Rectangle 58"/>
            <p:cNvSpPr/>
            <p:nvPr/>
          </p:nvSpPr>
          <p:spPr>
            <a:xfrm>
              <a:off x="3124200" y="1590675"/>
              <a:ext cx="1981200" cy="495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Đẩy thông điệp vào hàng đợi thông điệp của tác tử 2</a:t>
              </a:r>
            </a:p>
          </p:txBody>
        </p:sp>
        <p:grpSp>
          <p:nvGrpSpPr>
            <p:cNvPr id="60" name="Group 59"/>
            <p:cNvGrpSpPr/>
            <p:nvPr/>
          </p:nvGrpSpPr>
          <p:grpSpPr>
            <a:xfrm>
              <a:off x="3200400" y="971550"/>
              <a:ext cx="390525" cy="523875"/>
              <a:chOff x="0" y="0"/>
              <a:chExt cx="390525" cy="523875"/>
            </a:xfrm>
          </p:grpSpPr>
          <p:sp>
            <p:nvSpPr>
              <p:cNvPr id="67" name="Rectangle 66"/>
              <p:cNvSpPr/>
              <p:nvPr/>
            </p:nvSpPr>
            <p:spPr>
              <a:xfrm>
                <a:off x="0" y="114300"/>
                <a:ext cx="390525" cy="4095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8" name="Straight Connector 67"/>
              <p:cNvCxnSpPr/>
              <p:nvPr/>
            </p:nvCxnSpPr>
            <p:spPr>
              <a:xfrm flipV="1">
                <a:off x="0" y="2381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0" y="390525"/>
                <a:ext cx="389658"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0" y="0"/>
                <a:ext cx="0" cy="11525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390525" y="0"/>
                <a:ext cx="0" cy="115253"/>
              </a:xfrm>
              <a:prstGeom prst="line">
                <a:avLst/>
              </a:prstGeom>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628650" y="742950"/>
              <a:ext cx="2752919" cy="1504950"/>
              <a:chOff x="0" y="-9525"/>
              <a:chExt cx="2752919" cy="1504950"/>
            </a:xfrm>
          </p:grpSpPr>
          <p:cxnSp>
            <p:nvCxnSpPr>
              <p:cNvPr id="62" name="Straight Connector 61"/>
              <p:cNvCxnSpPr/>
              <p:nvPr/>
            </p:nvCxnSpPr>
            <p:spPr>
              <a:xfrm>
                <a:off x="9524" y="942975"/>
                <a:ext cx="0" cy="53340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0" y="1485900"/>
                <a:ext cx="204789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2047892" y="0"/>
                <a:ext cx="948" cy="1495425"/>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038001" y="0"/>
                <a:ext cx="71491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750846" y="-9525"/>
                <a:ext cx="2073" cy="3048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02619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r>
              <a:rPr lang="en-US" dirty="0" smtClean="0"/>
              <a:t> (2)</a:t>
            </a:r>
            <a:endParaRPr lang="en-US" dirty="0"/>
          </a:p>
        </p:txBody>
      </p:sp>
      <p:sp>
        <p:nvSpPr>
          <p:cNvPr id="7" name="Content Placeholder 6"/>
          <p:cNvSpPr>
            <a:spLocks noGrp="1"/>
          </p:cNvSpPr>
          <p:nvPr>
            <p:ph idx="1"/>
          </p:nvPr>
        </p:nvSpPr>
        <p:spPr/>
        <p:txBody>
          <a:bodyPr>
            <a:noAutofit/>
          </a:bodyPr>
          <a:lstStyle/>
          <a:p>
            <a:r>
              <a:rPr lang="en-US" sz="2600" dirty="0" err="1" smtClean="0">
                <a:latin typeface="+mj-lt"/>
              </a:rPr>
              <a:t>Gửi</a:t>
            </a:r>
            <a:r>
              <a:rPr lang="en-US" sz="2600" dirty="0" smtClean="0">
                <a:latin typeface="+mj-lt"/>
              </a:rPr>
              <a:t> </a:t>
            </a:r>
            <a:r>
              <a:rPr lang="en-US" sz="2600" dirty="0" err="1" smtClean="0">
                <a:latin typeface="+mj-lt"/>
              </a:rPr>
              <a:t>thông</a:t>
            </a:r>
            <a:r>
              <a:rPr lang="en-US" sz="2600" dirty="0" smtClean="0">
                <a:latin typeface="+mj-lt"/>
              </a:rPr>
              <a:t> </a:t>
            </a:r>
            <a:r>
              <a:rPr lang="en-US" sz="2600" dirty="0" err="1" smtClean="0">
                <a:latin typeface="+mj-lt"/>
              </a:rPr>
              <a:t>điệp</a:t>
            </a:r>
            <a:r>
              <a:rPr lang="en-US" sz="2600" dirty="0" smtClean="0">
                <a:latin typeface="+mj-lt"/>
              </a:rPr>
              <a:t>:</a:t>
            </a:r>
          </a:p>
          <a:p>
            <a:pPr lvl="1"/>
            <a:r>
              <a:rPr lang="en-US" sz="2600" dirty="0" err="1">
                <a:latin typeface="+mj-lt"/>
              </a:rPr>
              <a:t>Đ</a:t>
            </a:r>
            <a:r>
              <a:rPr lang="en-US" sz="2600" dirty="0" err="1" smtClean="0">
                <a:latin typeface="+mj-lt"/>
              </a:rPr>
              <a:t>iền</a:t>
            </a:r>
            <a:r>
              <a:rPr lang="en-US" sz="2600" dirty="0" smtClean="0">
                <a:latin typeface="+mj-lt"/>
              </a:rPr>
              <a:t> </a:t>
            </a:r>
            <a:r>
              <a:rPr lang="en-US" sz="2600" dirty="0" err="1">
                <a:latin typeface="+mj-lt"/>
              </a:rPr>
              <a:t>vào</a:t>
            </a:r>
            <a:r>
              <a:rPr lang="en-US" sz="2600" dirty="0">
                <a:latin typeface="+mj-lt"/>
              </a:rPr>
              <a:t> </a:t>
            </a:r>
            <a:r>
              <a:rPr lang="en-US" sz="2600" dirty="0" err="1">
                <a:latin typeface="+mj-lt"/>
              </a:rPr>
              <a:t>các</a:t>
            </a:r>
            <a:r>
              <a:rPr lang="en-US" sz="2600" dirty="0">
                <a:latin typeface="+mj-lt"/>
              </a:rPr>
              <a:t> </a:t>
            </a:r>
            <a:r>
              <a:rPr lang="en-US" sz="2600" dirty="0" err="1">
                <a:latin typeface="+mj-lt"/>
              </a:rPr>
              <a:t>trường</a:t>
            </a:r>
            <a:r>
              <a:rPr lang="en-US" sz="2600" dirty="0">
                <a:latin typeface="+mj-lt"/>
              </a:rPr>
              <a:t> </a:t>
            </a:r>
            <a:r>
              <a:rPr lang="en-US" sz="2600" dirty="0" err="1">
                <a:latin typeface="+mj-lt"/>
              </a:rPr>
              <a:t>của</a:t>
            </a:r>
            <a:r>
              <a:rPr lang="en-US" sz="2600" dirty="0">
                <a:latin typeface="+mj-lt"/>
              </a:rPr>
              <a:t> </a:t>
            </a:r>
            <a:r>
              <a:rPr lang="en-US" sz="2600" dirty="0" err="1">
                <a:latin typeface="+mj-lt"/>
              </a:rPr>
              <a:t>một</a:t>
            </a:r>
            <a:r>
              <a:rPr lang="en-US" sz="2600" dirty="0">
                <a:latin typeface="+mj-lt"/>
              </a:rPr>
              <a:t> </a:t>
            </a:r>
            <a:r>
              <a:rPr lang="en-US" sz="2600" dirty="0" err="1">
                <a:latin typeface="+mj-lt"/>
              </a:rPr>
              <a:t>đối</a:t>
            </a:r>
            <a:r>
              <a:rPr lang="en-US" sz="2600" dirty="0">
                <a:latin typeface="+mj-lt"/>
              </a:rPr>
              <a:t> </a:t>
            </a:r>
            <a:r>
              <a:rPr lang="en-US" sz="2600" dirty="0" err="1">
                <a:latin typeface="+mj-lt"/>
              </a:rPr>
              <a:t>tượng</a:t>
            </a:r>
            <a:r>
              <a:rPr lang="en-US" sz="2600" dirty="0">
                <a:latin typeface="+mj-lt"/>
              </a:rPr>
              <a:t> </a:t>
            </a:r>
            <a:r>
              <a:rPr lang="en-US" sz="2600" dirty="0" err="1" smtClean="0">
                <a:latin typeface="+mj-lt"/>
              </a:rPr>
              <a:t>ACLMessage</a:t>
            </a:r>
            <a:r>
              <a:rPr lang="en-US" sz="2600" dirty="0" smtClean="0">
                <a:latin typeface="+mj-lt"/>
              </a:rPr>
              <a:t>.</a:t>
            </a:r>
          </a:p>
          <a:p>
            <a:pPr lvl="1"/>
            <a:r>
              <a:rPr lang="en-US" sz="2600" dirty="0" err="1" smtClean="0">
                <a:latin typeface="+mj-lt"/>
              </a:rPr>
              <a:t>Gọi</a:t>
            </a:r>
            <a:r>
              <a:rPr lang="en-US" sz="2600" dirty="0" smtClean="0">
                <a:latin typeface="+mj-lt"/>
              </a:rPr>
              <a:t> </a:t>
            </a:r>
            <a:r>
              <a:rPr lang="en-US" sz="2600" dirty="0" err="1">
                <a:latin typeface="+mj-lt"/>
              </a:rPr>
              <a:t>phương</a:t>
            </a:r>
            <a:r>
              <a:rPr lang="en-US" sz="2600" dirty="0">
                <a:latin typeface="+mj-lt"/>
              </a:rPr>
              <a:t> </a:t>
            </a:r>
            <a:r>
              <a:rPr lang="en-US" sz="2600" dirty="0" err="1">
                <a:latin typeface="+mj-lt"/>
              </a:rPr>
              <a:t>thức</a:t>
            </a:r>
            <a:r>
              <a:rPr lang="en-US" sz="2600" dirty="0">
                <a:latin typeface="+mj-lt"/>
              </a:rPr>
              <a:t> send() </a:t>
            </a:r>
            <a:r>
              <a:rPr lang="en-US" sz="2600" dirty="0" err="1">
                <a:latin typeface="+mj-lt"/>
              </a:rPr>
              <a:t>của</a:t>
            </a:r>
            <a:r>
              <a:rPr lang="en-US" sz="2600" dirty="0">
                <a:latin typeface="+mj-lt"/>
              </a:rPr>
              <a:t> </a:t>
            </a:r>
            <a:r>
              <a:rPr lang="en-US" sz="2600" dirty="0" err="1">
                <a:latin typeface="+mj-lt"/>
              </a:rPr>
              <a:t>lớp</a:t>
            </a:r>
            <a:r>
              <a:rPr lang="en-US" sz="2600" dirty="0">
                <a:latin typeface="+mj-lt"/>
              </a:rPr>
              <a:t> </a:t>
            </a:r>
            <a:r>
              <a:rPr lang="en-US" sz="2600" dirty="0" smtClean="0">
                <a:latin typeface="+mj-lt"/>
              </a:rPr>
              <a:t>Agent</a:t>
            </a:r>
          </a:p>
          <a:p>
            <a:r>
              <a:rPr lang="en-US" sz="2600" dirty="0" err="1" smtClean="0">
                <a:latin typeface="+mj-lt"/>
              </a:rPr>
              <a:t>Nhận</a:t>
            </a:r>
            <a:r>
              <a:rPr lang="en-US" sz="2600" dirty="0" smtClean="0">
                <a:latin typeface="+mj-lt"/>
              </a:rPr>
              <a:t> </a:t>
            </a:r>
            <a:r>
              <a:rPr lang="en-US" sz="2600" dirty="0" err="1" smtClean="0">
                <a:latin typeface="+mj-lt"/>
              </a:rPr>
              <a:t>thông</a:t>
            </a:r>
            <a:r>
              <a:rPr lang="en-US" sz="2600" dirty="0" smtClean="0">
                <a:latin typeface="+mj-lt"/>
              </a:rPr>
              <a:t> </a:t>
            </a:r>
            <a:r>
              <a:rPr lang="en-US" sz="2600" dirty="0" err="1" smtClean="0">
                <a:latin typeface="+mj-lt"/>
              </a:rPr>
              <a:t>điệp</a:t>
            </a:r>
            <a:endParaRPr lang="en-US" sz="2600" dirty="0" smtClean="0">
              <a:latin typeface="+mj-lt"/>
            </a:endParaRPr>
          </a:p>
          <a:p>
            <a:pPr lvl="1"/>
            <a:r>
              <a:rPr lang="en-US" sz="2600" dirty="0" err="1" smtClean="0">
                <a:latin typeface="+mj-lt"/>
              </a:rPr>
              <a:t>Lấy</a:t>
            </a:r>
            <a:r>
              <a:rPr lang="en-US" sz="2600" dirty="0" smtClean="0">
                <a:latin typeface="+mj-lt"/>
              </a:rPr>
              <a:t> </a:t>
            </a:r>
            <a:r>
              <a:rPr lang="en-US" sz="2600" dirty="0" err="1" smtClean="0">
                <a:latin typeface="+mj-lt"/>
              </a:rPr>
              <a:t>thông</a:t>
            </a:r>
            <a:r>
              <a:rPr lang="en-US" sz="2600" dirty="0" smtClean="0">
                <a:latin typeface="+mj-lt"/>
              </a:rPr>
              <a:t> </a:t>
            </a:r>
            <a:r>
              <a:rPr lang="en-US" sz="2600" dirty="0" err="1">
                <a:latin typeface="+mj-lt"/>
              </a:rPr>
              <a:t>điệp</a:t>
            </a:r>
            <a:r>
              <a:rPr lang="en-US" sz="2600" dirty="0">
                <a:latin typeface="+mj-lt"/>
              </a:rPr>
              <a:t> </a:t>
            </a:r>
            <a:r>
              <a:rPr lang="en-US" sz="2600" dirty="0" err="1">
                <a:latin typeface="+mj-lt"/>
              </a:rPr>
              <a:t>từ</a:t>
            </a:r>
            <a:r>
              <a:rPr lang="en-US" sz="2600" dirty="0">
                <a:latin typeface="+mj-lt"/>
              </a:rPr>
              <a:t> </a:t>
            </a:r>
            <a:r>
              <a:rPr lang="en-US" sz="2600" dirty="0" err="1">
                <a:latin typeface="+mj-lt"/>
              </a:rPr>
              <a:t>hàng</a:t>
            </a:r>
            <a:r>
              <a:rPr lang="en-US" sz="2600" dirty="0">
                <a:latin typeface="+mj-lt"/>
              </a:rPr>
              <a:t> </a:t>
            </a:r>
            <a:r>
              <a:rPr lang="en-US" sz="2600" dirty="0" err="1">
                <a:latin typeface="+mj-lt"/>
              </a:rPr>
              <a:t>đợi</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của</a:t>
            </a:r>
            <a:r>
              <a:rPr lang="en-US" sz="2600" dirty="0">
                <a:latin typeface="+mj-lt"/>
              </a:rPr>
              <a:t> </a:t>
            </a:r>
            <a:r>
              <a:rPr lang="en-US" sz="2600" dirty="0" err="1">
                <a:latin typeface="+mj-lt"/>
              </a:rPr>
              <a:t>mình</a:t>
            </a:r>
            <a:r>
              <a:rPr lang="en-US" sz="2600" dirty="0">
                <a:latin typeface="+mj-lt"/>
              </a:rPr>
              <a:t> </a:t>
            </a:r>
            <a:r>
              <a:rPr lang="en-US" sz="2600" dirty="0" err="1">
                <a:latin typeface="+mj-lt"/>
              </a:rPr>
              <a:t>bằng</a:t>
            </a:r>
            <a:r>
              <a:rPr lang="en-US" sz="2600" dirty="0">
                <a:latin typeface="+mj-lt"/>
              </a:rPr>
              <a:t> </a:t>
            </a:r>
            <a:r>
              <a:rPr lang="en-US" sz="2600" dirty="0" err="1">
                <a:latin typeface="+mj-lt"/>
              </a:rPr>
              <a:t>phương</a:t>
            </a:r>
            <a:r>
              <a:rPr lang="en-US" sz="2600" dirty="0">
                <a:latin typeface="+mj-lt"/>
              </a:rPr>
              <a:t> </a:t>
            </a:r>
            <a:r>
              <a:rPr lang="en-US" sz="2600" dirty="0" err="1">
                <a:latin typeface="+mj-lt"/>
              </a:rPr>
              <a:t>thức</a:t>
            </a:r>
            <a:r>
              <a:rPr lang="en-US" sz="2600" dirty="0">
                <a:latin typeface="+mj-lt"/>
              </a:rPr>
              <a:t> receive(). </a:t>
            </a:r>
            <a:endParaRPr lang="en-US" sz="2600" dirty="0" smtClean="0">
              <a:latin typeface="+mj-lt"/>
            </a:endParaRPr>
          </a:p>
          <a:p>
            <a:pPr lvl="1"/>
            <a:r>
              <a:rPr lang="en-US" sz="2600" dirty="0" err="1" smtClean="0">
                <a:latin typeface="+mj-lt"/>
              </a:rPr>
              <a:t>Trả</a:t>
            </a:r>
            <a:r>
              <a:rPr lang="en-US" sz="2600" dirty="0" smtClean="0">
                <a:latin typeface="+mj-lt"/>
              </a:rPr>
              <a:t> </a:t>
            </a:r>
            <a:r>
              <a:rPr lang="en-US" sz="2600" dirty="0" err="1">
                <a:latin typeface="+mj-lt"/>
              </a:rPr>
              <a:t>về</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đầu</a:t>
            </a:r>
            <a:r>
              <a:rPr lang="en-US" sz="2600" dirty="0">
                <a:latin typeface="+mj-lt"/>
              </a:rPr>
              <a:t> </a:t>
            </a:r>
            <a:r>
              <a:rPr lang="en-US" sz="2600" dirty="0" err="1">
                <a:latin typeface="+mj-lt"/>
              </a:rPr>
              <a:t>tiên</a:t>
            </a:r>
            <a:r>
              <a:rPr lang="en-US" sz="2600" dirty="0">
                <a:latin typeface="+mj-lt"/>
              </a:rPr>
              <a:t> </a:t>
            </a:r>
            <a:r>
              <a:rPr lang="en-US" sz="2600" dirty="0" err="1">
                <a:latin typeface="+mj-lt"/>
              </a:rPr>
              <a:t>trong</a:t>
            </a:r>
            <a:r>
              <a:rPr lang="en-US" sz="2600" dirty="0">
                <a:latin typeface="+mj-lt"/>
              </a:rPr>
              <a:t> </a:t>
            </a:r>
            <a:r>
              <a:rPr lang="en-US" sz="2600" dirty="0" err="1">
                <a:latin typeface="+mj-lt"/>
              </a:rPr>
              <a:t>hàng</a:t>
            </a:r>
            <a:r>
              <a:rPr lang="en-US" sz="2600" dirty="0">
                <a:latin typeface="+mj-lt"/>
              </a:rPr>
              <a:t> </a:t>
            </a:r>
            <a:r>
              <a:rPr lang="en-US" sz="2600" dirty="0" err="1">
                <a:latin typeface="+mj-lt"/>
              </a:rPr>
              <a:t>đợi</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hoặc</a:t>
            </a:r>
            <a:r>
              <a:rPr lang="en-US" sz="2600" dirty="0">
                <a:latin typeface="+mj-lt"/>
              </a:rPr>
              <a:t> </a:t>
            </a:r>
            <a:r>
              <a:rPr lang="en-US" sz="2600" dirty="0" err="1">
                <a:latin typeface="+mj-lt"/>
              </a:rPr>
              <a:t>không</a:t>
            </a:r>
            <a:r>
              <a:rPr lang="en-US" sz="2600" dirty="0">
                <a:latin typeface="+mj-lt"/>
              </a:rPr>
              <a:t> </a:t>
            </a:r>
            <a:r>
              <a:rPr lang="en-US" sz="2600" dirty="0" err="1">
                <a:latin typeface="+mj-lt"/>
              </a:rPr>
              <a:t>có</a:t>
            </a:r>
            <a:r>
              <a:rPr lang="en-US" sz="2600" dirty="0">
                <a:latin typeface="+mj-lt"/>
              </a:rPr>
              <a:t> </a:t>
            </a:r>
            <a:r>
              <a:rPr lang="en-US" sz="2600" dirty="0" err="1">
                <a:latin typeface="+mj-lt"/>
              </a:rPr>
              <a:t>gì</a:t>
            </a:r>
            <a:r>
              <a:rPr lang="en-US" sz="2600" dirty="0">
                <a:latin typeface="+mj-lt"/>
              </a:rPr>
              <a:t> </a:t>
            </a:r>
            <a:r>
              <a:rPr lang="en-US" sz="2600" dirty="0" err="1">
                <a:latin typeface="+mj-lt"/>
              </a:rPr>
              <a:t>nếu</a:t>
            </a:r>
            <a:r>
              <a:rPr lang="en-US" sz="2600" dirty="0">
                <a:latin typeface="+mj-lt"/>
              </a:rPr>
              <a:t> </a:t>
            </a:r>
            <a:r>
              <a:rPr lang="en-US" sz="2600" dirty="0" err="1">
                <a:latin typeface="+mj-lt"/>
              </a:rPr>
              <a:t>hàng</a:t>
            </a:r>
            <a:r>
              <a:rPr lang="en-US" sz="2600" dirty="0">
                <a:latin typeface="+mj-lt"/>
              </a:rPr>
              <a:t> </a:t>
            </a:r>
            <a:r>
              <a:rPr lang="en-US" sz="2600" dirty="0" err="1">
                <a:latin typeface="+mj-lt"/>
              </a:rPr>
              <a:t>đợi</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trống</a:t>
            </a:r>
            <a:r>
              <a:rPr lang="en-US" sz="2600" dirty="0">
                <a:latin typeface="+mj-lt"/>
              </a:rPr>
              <a:t> </a:t>
            </a:r>
            <a:r>
              <a:rPr lang="en-US" sz="2600" dirty="0" err="1">
                <a:latin typeface="+mj-lt"/>
              </a:rPr>
              <a:t>rỗng</a:t>
            </a:r>
            <a:r>
              <a:rPr lang="en-US" sz="2600" dirty="0">
                <a:latin typeface="+mj-lt"/>
              </a:rPr>
              <a:t> </a:t>
            </a:r>
            <a:r>
              <a:rPr lang="en-US" sz="2600" dirty="0" err="1">
                <a:latin typeface="+mj-lt"/>
              </a:rPr>
              <a:t>một</a:t>
            </a:r>
            <a:r>
              <a:rPr lang="en-US" sz="2600" dirty="0">
                <a:latin typeface="+mj-lt"/>
              </a:rPr>
              <a:t> </a:t>
            </a:r>
            <a:r>
              <a:rPr lang="en-US" sz="2600" dirty="0" err="1">
                <a:latin typeface="+mj-lt"/>
              </a:rPr>
              <a:t>cách</a:t>
            </a:r>
            <a:r>
              <a:rPr lang="en-US" sz="2600" dirty="0">
                <a:latin typeface="+mj-lt"/>
              </a:rPr>
              <a:t> </a:t>
            </a:r>
            <a:r>
              <a:rPr lang="en-US" sz="2600" dirty="0" err="1">
                <a:latin typeface="+mj-lt"/>
              </a:rPr>
              <a:t>lập</a:t>
            </a:r>
            <a:r>
              <a:rPr lang="en-US" sz="2600" dirty="0">
                <a:latin typeface="+mj-lt"/>
              </a:rPr>
              <a:t> </a:t>
            </a:r>
            <a:r>
              <a:rPr lang="en-US" sz="2600" dirty="0" err="1">
                <a:latin typeface="+mj-lt"/>
              </a:rPr>
              <a:t>tức</a:t>
            </a:r>
            <a:r>
              <a:rPr lang="en-US" sz="2600" dirty="0" smtClean="0">
                <a:latin typeface="+mj-lt"/>
              </a:rPr>
              <a:t>.</a:t>
            </a:r>
            <a:endParaRPr lang="en-US" sz="2600" dirty="0">
              <a:latin typeface="+mj-lt"/>
            </a:endParaRPr>
          </a:p>
        </p:txBody>
      </p:sp>
      <p:sp>
        <p:nvSpPr>
          <p:cNvPr id="5" name="Date Placeholder 4"/>
          <p:cNvSpPr>
            <a:spLocks noGrp="1"/>
          </p:cNvSpPr>
          <p:nvPr>
            <p:ph type="dt" sz="half" idx="10"/>
          </p:nvPr>
        </p:nvSpPr>
        <p:spPr/>
        <p:txBody>
          <a:bodyPr/>
          <a:lstStyle/>
          <a:p>
            <a:fld id="{A5DB57DC-7C76-4D6D-B6F2-57BE8467C612}" type="datetime1">
              <a:rPr lang="en-US" smtClean="0"/>
              <a:t>4/10/2016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39786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Dịch</a:t>
            </a:r>
            <a:r>
              <a:rPr lang="en-US" sz="4400" dirty="0" smtClean="0"/>
              <a:t> </a:t>
            </a:r>
            <a:r>
              <a:rPr lang="en-US" sz="4400" dirty="0" err="1" smtClean="0"/>
              <a:t>vụ</a:t>
            </a:r>
            <a:r>
              <a:rPr lang="en-US" sz="4400" dirty="0" smtClean="0"/>
              <a:t> </a:t>
            </a:r>
            <a:r>
              <a:rPr lang="en-US" sz="4400" dirty="0" err="1" smtClean="0"/>
              <a:t>trang</a:t>
            </a:r>
            <a:r>
              <a:rPr lang="en-US" sz="4400" dirty="0" smtClean="0"/>
              <a:t> </a:t>
            </a:r>
            <a:r>
              <a:rPr lang="en-US" sz="4400" dirty="0" err="1" smtClean="0"/>
              <a:t>vàng</a:t>
            </a:r>
            <a:r>
              <a:rPr lang="en-US" sz="4400" dirty="0" smtClean="0"/>
              <a:t> (1)</a:t>
            </a:r>
            <a:endParaRPr lang="en-US" sz="4400" dirty="0"/>
          </a:p>
        </p:txBody>
      </p:sp>
      <p:sp>
        <p:nvSpPr>
          <p:cNvPr id="7" name="Content Placeholder 6"/>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A5DB57DC-7C76-4D6D-B6F2-57BE8467C612}" type="datetime1">
              <a:rPr lang="en-US" smtClean="0"/>
              <a:t>4/10/2016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grpSp>
        <p:nvGrpSpPr>
          <p:cNvPr id="8" name="Group 7"/>
          <p:cNvGrpSpPr/>
          <p:nvPr/>
        </p:nvGrpSpPr>
        <p:grpSpPr>
          <a:xfrm>
            <a:off x="1295400" y="1866900"/>
            <a:ext cx="6515100" cy="4267200"/>
            <a:chOff x="0" y="-28575"/>
            <a:chExt cx="5867400" cy="3524250"/>
          </a:xfrm>
        </p:grpSpPr>
        <p:grpSp>
          <p:nvGrpSpPr>
            <p:cNvPr id="9" name="Group 8"/>
            <p:cNvGrpSpPr/>
            <p:nvPr/>
          </p:nvGrpSpPr>
          <p:grpSpPr>
            <a:xfrm>
              <a:off x="1952625" y="76200"/>
              <a:ext cx="1924050" cy="2590800"/>
              <a:chOff x="0" y="0"/>
              <a:chExt cx="1924050" cy="2590800"/>
            </a:xfrm>
          </p:grpSpPr>
          <p:sp>
            <p:nvSpPr>
              <p:cNvPr id="24" name="Rectangle 23"/>
              <p:cNvSpPr/>
              <p:nvPr/>
            </p:nvSpPr>
            <p:spPr>
              <a:xfrm>
                <a:off x="0" y="0"/>
                <a:ext cx="1924050" cy="2590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24"/>
              <p:cNvSpPr/>
              <p:nvPr/>
            </p:nvSpPr>
            <p:spPr>
              <a:xfrm>
                <a:off x="152400" y="1914525"/>
                <a:ext cx="1666875" cy="5619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Dịch vụ trang vàng</a:t>
                </a:r>
                <a:endParaRPr lang="en-US" sz="130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300" b="1">
                    <a:solidFill>
                      <a:srgbClr val="000000"/>
                    </a:solidFill>
                    <a:effectLst/>
                    <a:latin typeface="Times New Roman" panose="02020603050405020304" pitchFamily="18" charset="0"/>
                    <a:ea typeface="Times New Roman" panose="02020603050405020304" pitchFamily="18" charset="0"/>
                  </a:rPr>
                  <a:t>Yellow pages service</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200025" y="114300"/>
                <a:ext cx="1628902" cy="5905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1:    - Dịch vụ X</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Y</a:t>
                </a:r>
              </a:p>
            </p:txBody>
          </p:sp>
          <p:sp>
            <p:nvSpPr>
              <p:cNvPr id="27" name="Rectangle 26"/>
              <p:cNvSpPr/>
              <p:nvPr/>
            </p:nvSpPr>
            <p:spPr>
              <a:xfrm>
                <a:off x="200025" y="809625"/>
                <a:ext cx="1628775" cy="3238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2:    - Dịch vụ Z</a:t>
                </a:r>
              </a:p>
            </p:txBody>
          </p:sp>
          <p:sp>
            <p:nvSpPr>
              <p:cNvPr id="28" name="Rectangle 27"/>
              <p:cNvSpPr/>
              <p:nvPr/>
            </p:nvSpPr>
            <p:spPr>
              <a:xfrm>
                <a:off x="200025" y="1238250"/>
                <a:ext cx="1628775"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36576" tIns="0" rIns="36576" bIns="0" numCol="1" spcCol="0" rtlCol="0" fromWordArt="0" anchor="ctr" anchorCtr="0" forceAA="0" compatLnSpc="1">
                <a:prstTxWarp prst="textNoShape">
                  <a:avLst/>
                </a:prstTxWarp>
                <a:noAutofit/>
              </a:bodyPr>
              <a:lstStyle/>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Tác tử 3:   - Dịch vụ W</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K</a:t>
                </a:r>
              </a:p>
              <a:p>
                <a:pPr marL="0" marR="0">
                  <a:lnSpc>
                    <a:spcPct val="107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rPr>
                  <a:t>                 - Dịch vụ H</a:t>
                </a:r>
              </a:p>
            </p:txBody>
          </p:sp>
        </p:grpSp>
        <p:sp>
          <p:nvSpPr>
            <p:cNvPr id="10" name="Oval 9"/>
            <p:cNvSpPr/>
            <p:nvPr/>
          </p:nvSpPr>
          <p:spPr>
            <a:xfrm>
              <a:off x="0" y="1238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1</a:t>
              </a:r>
            </a:p>
          </p:txBody>
        </p:sp>
        <p:sp>
          <p:nvSpPr>
            <p:cNvPr id="11" name="Oval 10"/>
            <p:cNvSpPr/>
            <p:nvPr/>
          </p:nvSpPr>
          <p:spPr>
            <a:xfrm>
              <a:off x="95250" y="1676400"/>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2</a:t>
              </a:r>
            </a:p>
          </p:txBody>
        </p:sp>
        <p:sp>
          <p:nvSpPr>
            <p:cNvPr id="12" name="Oval 11"/>
            <p:cNvSpPr/>
            <p:nvPr/>
          </p:nvSpPr>
          <p:spPr>
            <a:xfrm>
              <a:off x="47625" y="2695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3</a:t>
              </a:r>
            </a:p>
          </p:txBody>
        </p:sp>
        <p:cxnSp>
          <p:nvCxnSpPr>
            <p:cNvPr id="13" name="Straight Arrow Connector 12"/>
            <p:cNvCxnSpPr/>
            <p:nvPr/>
          </p:nvCxnSpPr>
          <p:spPr>
            <a:xfrm flipV="1">
              <a:off x="809625" y="419100"/>
              <a:ext cx="1143000"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800100" y="1190625"/>
              <a:ext cx="1162050" cy="6000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847725" y="1752600"/>
              <a:ext cx="1095375" cy="12382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rot="20041175">
              <a:off x="345879" y="812662"/>
              <a:ext cx="1520420" cy="4984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Công bố dịch vụ mà tác tử cung cấp</a:t>
              </a:r>
            </a:p>
          </p:txBody>
        </p:sp>
        <p:sp>
          <p:nvSpPr>
            <p:cNvPr id="17" name="Oval 16"/>
            <p:cNvSpPr/>
            <p:nvPr/>
          </p:nvSpPr>
          <p:spPr>
            <a:xfrm>
              <a:off x="4876800" y="-285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4</a:t>
              </a:r>
            </a:p>
          </p:txBody>
        </p:sp>
        <p:sp>
          <p:nvSpPr>
            <p:cNvPr id="18" name="Oval 17"/>
            <p:cNvSpPr/>
            <p:nvPr/>
          </p:nvSpPr>
          <p:spPr>
            <a:xfrm>
              <a:off x="5067300" y="132397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5</a:t>
              </a:r>
            </a:p>
          </p:txBody>
        </p:sp>
        <p:sp>
          <p:nvSpPr>
            <p:cNvPr id="19" name="Oval 18"/>
            <p:cNvSpPr/>
            <p:nvPr/>
          </p:nvSpPr>
          <p:spPr>
            <a:xfrm>
              <a:off x="5000625" y="2181225"/>
              <a:ext cx="800100" cy="8001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6</a:t>
              </a:r>
            </a:p>
          </p:txBody>
        </p:sp>
        <p:cxnSp>
          <p:nvCxnSpPr>
            <p:cNvPr id="20" name="Straight Arrow Connector 19"/>
            <p:cNvCxnSpPr>
              <a:stCxn id="17" idx="2"/>
            </p:cNvCxnSpPr>
            <p:nvPr/>
          </p:nvCxnSpPr>
          <p:spPr>
            <a:xfrm flipH="1">
              <a:off x="3857625" y="371475"/>
              <a:ext cx="1019175" cy="133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2"/>
            </p:cNvCxnSpPr>
            <p:nvPr/>
          </p:nvCxnSpPr>
          <p:spPr>
            <a:xfrm flipH="1" flipV="1">
              <a:off x="3886202" y="1057275"/>
              <a:ext cx="1181098" cy="6667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3886201" y="1724025"/>
              <a:ext cx="1133474" cy="7524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rot="918836">
              <a:off x="4029074" y="666750"/>
              <a:ext cx="1308735" cy="571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Tìm kiếm dịch vụ được yêu cầu</a:t>
              </a:r>
            </a:p>
          </p:txBody>
        </p:sp>
      </p:grpSp>
    </p:spTree>
    <p:extLst>
      <p:ext uri="{BB962C8B-B14F-4D97-AF65-F5344CB8AC3E}">
        <p14:creationId xmlns:p14="http://schemas.microsoft.com/office/powerpoint/2010/main" val="4243052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a:t>
            </a:r>
            <a:r>
              <a:rPr lang="en-US" dirty="0" smtClean="0"/>
              <a:t>(2)</a:t>
            </a:r>
            <a:endParaRPr lang="en-US" dirty="0"/>
          </a:p>
        </p:txBody>
      </p:sp>
      <p:sp>
        <p:nvSpPr>
          <p:cNvPr id="3" name="Content Placeholder 2"/>
          <p:cNvSpPr>
            <a:spLocks noGrp="1"/>
          </p:cNvSpPr>
          <p:nvPr>
            <p:ph idx="1"/>
          </p:nvPr>
        </p:nvSpPr>
        <p:spPr/>
        <p:txBody>
          <a:bodyPr>
            <a:noAutofit/>
          </a:bodyPr>
          <a:lstStyle/>
          <a:p>
            <a:r>
              <a:rPr lang="en-US" sz="2400" dirty="0" err="1">
                <a:latin typeface="+mj-lt"/>
              </a:rPr>
              <a:t>Một</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trang</a:t>
            </a:r>
            <a:r>
              <a:rPr lang="en-US" sz="2400" dirty="0">
                <a:latin typeface="+mj-lt"/>
              </a:rPr>
              <a:t> </a:t>
            </a:r>
            <a:r>
              <a:rPr lang="en-US" sz="2400" dirty="0" err="1">
                <a:latin typeface="+mj-lt"/>
              </a:rPr>
              <a:t>vàng</a:t>
            </a:r>
            <a:r>
              <a:rPr lang="en-US" sz="2400" dirty="0">
                <a:latin typeface="+mj-lt"/>
              </a:rPr>
              <a:t> </a:t>
            </a:r>
            <a:r>
              <a:rPr lang="en-US" sz="2400" dirty="0" err="1">
                <a:latin typeface="+mj-lt"/>
              </a:rPr>
              <a:t>cho</a:t>
            </a:r>
            <a:r>
              <a:rPr lang="en-US" sz="2400" dirty="0">
                <a:latin typeface="+mj-lt"/>
              </a:rPr>
              <a:t> </a:t>
            </a:r>
            <a:r>
              <a:rPr lang="en-US" sz="2400" dirty="0" err="1">
                <a:latin typeface="+mj-lt"/>
              </a:rPr>
              <a:t>phép</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công</a:t>
            </a:r>
            <a:r>
              <a:rPr lang="en-US" sz="2400" dirty="0">
                <a:latin typeface="+mj-lt"/>
              </a:rPr>
              <a:t> </a:t>
            </a:r>
            <a:r>
              <a:rPr lang="en-US" sz="2400" dirty="0" err="1">
                <a:latin typeface="+mj-lt"/>
              </a:rPr>
              <a:t>bố</a:t>
            </a:r>
            <a:r>
              <a:rPr lang="en-US" sz="2400" dirty="0">
                <a:latin typeface="+mj-lt"/>
              </a:rPr>
              <a:t> </a:t>
            </a:r>
            <a:r>
              <a:rPr lang="en-US" sz="2400" dirty="0" err="1">
                <a:latin typeface="+mj-lt"/>
              </a:rPr>
              <a:t>mô</a:t>
            </a:r>
            <a:r>
              <a:rPr lang="en-US" sz="2400" dirty="0">
                <a:latin typeface="+mj-lt"/>
              </a:rPr>
              <a:t> </a:t>
            </a:r>
            <a:r>
              <a:rPr lang="en-US" sz="2400" dirty="0" err="1">
                <a:latin typeface="+mj-lt"/>
              </a:rPr>
              <a:t>tả</a:t>
            </a:r>
            <a:r>
              <a:rPr lang="en-US" sz="2400" dirty="0">
                <a:latin typeface="+mj-lt"/>
              </a:rPr>
              <a:t> </a:t>
            </a:r>
            <a:r>
              <a:rPr lang="en-US" sz="2400" dirty="0" err="1">
                <a:latin typeface="+mj-lt"/>
              </a:rPr>
              <a:t>của</a:t>
            </a:r>
            <a:r>
              <a:rPr lang="en-US" sz="2400" dirty="0">
                <a:latin typeface="+mj-lt"/>
              </a:rPr>
              <a:t> </a:t>
            </a:r>
            <a:r>
              <a:rPr lang="en-US" sz="2400" dirty="0" err="1">
                <a:latin typeface="+mj-lt"/>
              </a:rPr>
              <a:t>một</a:t>
            </a:r>
            <a:r>
              <a:rPr lang="en-US" sz="2400" dirty="0">
                <a:latin typeface="+mj-lt"/>
              </a:rPr>
              <a:t> hay </a:t>
            </a:r>
            <a:r>
              <a:rPr lang="en-US" sz="2400" dirty="0" err="1">
                <a:latin typeface="+mj-lt"/>
              </a:rPr>
              <a:t>nhiều</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mà</a:t>
            </a:r>
            <a:r>
              <a:rPr lang="en-US" sz="2400" dirty="0">
                <a:latin typeface="+mj-lt"/>
              </a:rPr>
              <a:t> </a:t>
            </a:r>
            <a:r>
              <a:rPr lang="en-US" sz="2400" dirty="0" err="1">
                <a:latin typeface="+mj-lt"/>
              </a:rPr>
              <a:t>chúng</a:t>
            </a:r>
            <a:r>
              <a:rPr lang="en-US" sz="2400" dirty="0">
                <a:latin typeface="+mj-lt"/>
              </a:rPr>
              <a:t> </a:t>
            </a:r>
            <a:r>
              <a:rPr lang="en-US" sz="2400" dirty="0" err="1">
                <a:latin typeface="+mj-lt"/>
              </a:rPr>
              <a:t>cung</a:t>
            </a:r>
            <a:r>
              <a:rPr lang="en-US" sz="2400" dirty="0">
                <a:latin typeface="+mj-lt"/>
              </a:rPr>
              <a:t> </a:t>
            </a:r>
            <a:r>
              <a:rPr lang="en-US" sz="2400" dirty="0" err="1">
                <a:latin typeface="+mj-lt"/>
              </a:rPr>
              <a:t>cấp</a:t>
            </a:r>
            <a:r>
              <a:rPr lang="en-US" sz="2400" dirty="0">
                <a:latin typeface="+mj-lt"/>
              </a:rPr>
              <a:t> </a:t>
            </a:r>
            <a:r>
              <a:rPr lang="en-US" sz="2400" dirty="0" err="1">
                <a:latin typeface="+mj-lt"/>
              </a:rPr>
              <a:t>để</a:t>
            </a:r>
            <a:r>
              <a:rPr lang="en-US" sz="2400" dirty="0">
                <a:latin typeface="+mj-lt"/>
              </a:rPr>
              <a:t> </a:t>
            </a:r>
            <a:r>
              <a:rPr lang="en-US" sz="2400" dirty="0" err="1">
                <a:latin typeface="+mj-lt"/>
              </a:rPr>
              <a:t>các</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khác</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dễ</a:t>
            </a:r>
            <a:r>
              <a:rPr lang="en-US" sz="2400" dirty="0">
                <a:latin typeface="+mj-lt"/>
              </a:rPr>
              <a:t> </a:t>
            </a:r>
            <a:r>
              <a:rPr lang="en-US" sz="2400" dirty="0" err="1">
                <a:latin typeface="+mj-lt"/>
              </a:rPr>
              <a:t>dàng</a:t>
            </a:r>
            <a:r>
              <a:rPr lang="en-US" sz="2400" dirty="0">
                <a:latin typeface="+mj-lt"/>
              </a:rPr>
              <a:t> </a:t>
            </a:r>
            <a:r>
              <a:rPr lang="en-US" sz="2400" dirty="0" err="1">
                <a:latin typeface="+mj-lt"/>
              </a:rPr>
              <a:t>tìm</a:t>
            </a:r>
            <a:r>
              <a:rPr lang="en-US" sz="2400" dirty="0">
                <a:latin typeface="+mj-lt"/>
              </a:rPr>
              <a:t> </a:t>
            </a:r>
            <a:r>
              <a:rPr lang="en-US" sz="2400" dirty="0" err="1">
                <a:latin typeface="+mj-lt"/>
              </a:rPr>
              <a:t>kiếm</a:t>
            </a:r>
            <a:r>
              <a:rPr lang="en-US" sz="2400" dirty="0">
                <a:latin typeface="+mj-lt"/>
              </a:rPr>
              <a:t> </a:t>
            </a:r>
            <a:r>
              <a:rPr lang="en-US" sz="2400" dirty="0" err="1">
                <a:latin typeface="+mj-lt"/>
              </a:rPr>
              <a:t>và</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smtClean="0">
                <a:latin typeface="+mj-lt"/>
              </a:rPr>
              <a:t>dịch</a:t>
            </a:r>
            <a:r>
              <a:rPr lang="en-US" sz="2400" dirty="0" smtClean="0">
                <a:latin typeface="+mj-lt"/>
              </a:rPr>
              <a:t> </a:t>
            </a:r>
            <a:r>
              <a:rPr lang="en-US" sz="2400" dirty="0" err="1" smtClean="0">
                <a:latin typeface="+mj-lt"/>
              </a:rPr>
              <a:t>vụ</a:t>
            </a:r>
            <a:r>
              <a:rPr lang="en-US" sz="2400" dirty="0" smtClean="0">
                <a:latin typeface="+mj-lt"/>
              </a:rPr>
              <a:t>.</a:t>
            </a:r>
          </a:p>
          <a:p>
            <a:r>
              <a:rPr lang="en-US" sz="2400" dirty="0" err="1" smtClean="0">
                <a:latin typeface="+mj-lt"/>
              </a:rPr>
              <a:t>Mọi</a:t>
            </a:r>
            <a:r>
              <a:rPr lang="en-US" sz="2400" dirty="0" smtClean="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vừa</a:t>
            </a:r>
            <a:r>
              <a:rPr lang="en-US" sz="2400" dirty="0">
                <a:latin typeface="+mj-lt"/>
              </a:rPr>
              <a:t> </a:t>
            </a:r>
            <a:r>
              <a:rPr lang="en-US" sz="2400" dirty="0" err="1">
                <a:latin typeface="+mj-lt"/>
              </a:rPr>
              <a:t>tìm</a:t>
            </a:r>
            <a:r>
              <a:rPr lang="en-US" sz="2400" dirty="0">
                <a:latin typeface="+mj-lt"/>
              </a:rPr>
              <a:t> </a:t>
            </a:r>
            <a:r>
              <a:rPr lang="en-US" sz="2400" dirty="0" err="1">
                <a:latin typeface="+mj-lt"/>
              </a:rPr>
              <a:t>kiếm</a:t>
            </a:r>
            <a:r>
              <a:rPr lang="en-US" sz="2400" dirty="0">
                <a:latin typeface="+mj-lt"/>
              </a:rPr>
              <a:t> </a:t>
            </a:r>
            <a:r>
              <a:rPr lang="en-US" sz="2400" dirty="0" err="1">
                <a:latin typeface="+mj-lt"/>
              </a:rPr>
              <a:t>các</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và</a:t>
            </a:r>
            <a:r>
              <a:rPr lang="en-US" sz="2400" dirty="0">
                <a:latin typeface="+mj-lt"/>
              </a:rPr>
              <a:t> </a:t>
            </a:r>
            <a:r>
              <a:rPr lang="en-US" sz="2400" dirty="0" err="1">
                <a:latin typeface="+mj-lt"/>
              </a:rPr>
              <a:t>vừa</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a:latin typeface="+mj-lt"/>
              </a:rPr>
              <a:t>các</a:t>
            </a:r>
            <a:r>
              <a:rPr lang="en-US" sz="2400" dirty="0">
                <a:latin typeface="+mj-lt"/>
              </a:rPr>
              <a:t> </a:t>
            </a:r>
            <a:r>
              <a:rPr lang="en-US" sz="2400" dirty="0" err="1">
                <a:latin typeface="+mj-lt"/>
              </a:rPr>
              <a:t>dịch</a:t>
            </a:r>
            <a:r>
              <a:rPr lang="en-US" sz="2400" dirty="0">
                <a:latin typeface="+mj-lt"/>
              </a:rPr>
              <a:t> </a:t>
            </a:r>
            <a:r>
              <a:rPr lang="en-US" sz="2400" dirty="0" err="1" smtClean="0">
                <a:latin typeface="+mj-lt"/>
              </a:rPr>
              <a:t>vụ</a:t>
            </a:r>
            <a:r>
              <a:rPr lang="en-US" sz="2400" dirty="0" smtClean="0">
                <a:latin typeface="+mj-lt"/>
              </a:rPr>
              <a:t>.</a:t>
            </a:r>
          </a:p>
          <a:p>
            <a:r>
              <a:rPr lang="en-US" sz="2400" dirty="0">
                <a:latin typeface="+mj-lt"/>
              </a:rPr>
              <a:t> </a:t>
            </a:r>
            <a:r>
              <a:rPr lang="en-US" sz="2400" dirty="0" err="1">
                <a:latin typeface="+mj-lt"/>
              </a:rPr>
              <a:t>Đăng</a:t>
            </a:r>
            <a:r>
              <a:rPr lang="en-US" sz="2400" dirty="0">
                <a:latin typeface="+mj-lt"/>
              </a:rPr>
              <a:t> </a:t>
            </a:r>
            <a:r>
              <a:rPr lang="en-US" sz="2400" dirty="0" err="1">
                <a:latin typeface="+mj-lt"/>
              </a:rPr>
              <a:t>ký</a:t>
            </a:r>
            <a:r>
              <a:rPr lang="en-US" sz="2400" dirty="0">
                <a:latin typeface="+mj-lt"/>
              </a:rPr>
              <a:t>, </a:t>
            </a:r>
            <a:r>
              <a:rPr lang="en-US" sz="2400" dirty="0" err="1">
                <a:latin typeface="+mj-lt"/>
              </a:rPr>
              <a:t>hủy</a:t>
            </a:r>
            <a:r>
              <a:rPr lang="en-US" sz="2400" dirty="0">
                <a:latin typeface="+mj-lt"/>
              </a:rPr>
              <a:t> </a:t>
            </a:r>
            <a:r>
              <a:rPr lang="en-US" sz="2400" dirty="0" err="1">
                <a:latin typeface="+mj-lt"/>
              </a:rPr>
              <a:t>đăng</a:t>
            </a:r>
            <a:r>
              <a:rPr lang="en-US" sz="2400" dirty="0">
                <a:latin typeface="+mj-lt"/>
              </a:rPr>
              <a:t> </a:t>
            </a:r>
            <a:r>
              <a:rPr lang="en-US" sz="2400" dirty="0" err="1">
                <a:latin typeface="+mj-lt"/>
              </a:rPr>
              <a:t>ký</a:t>
            </a:r>
            <a:r>
              <a:rPr lang="en-US" sz="2400" dirty="0">
                <a:latin typeface="+mj-lt"/>
              </a:rPr>
              <a:t>, </a:t>
            </a:r>
            <a:r>
              <a:rPr lang="en-US" sz="2400" dirty="0" err="1">
                <a:latin typeface="+mj-lt"/>
              </a:rPr>
              <a:t>thay</a:t>
            </a:r>
            <a:r>
              <a:rPr lang="en-US" sz="2400" dirty="0">
                <a:latin typeface="+mj-lt"/>
              </a:rPr>
              <a:t> </a:t>
            </a:r>
            <a:r>
              <a:rPr lang="en-US" sz="2400" dirty="0" err="1">
                <a:latin typeface="+mj-lt"/>
              </a:rPr>
              <a:t>đổi</a:t>
            </a:r>
            <a:r>
              <a:rPr lang="en-US" sz="2400" dirty="0">
                <a:latin typeface="+mj-lt"/>
              </a:rPr>
              <a:t> </a:t>
            </a:r>
            <a:r>
              <a:rPr lang="en-US" sz="2400" dirty="0" err="1">
                <a:latin typeface="+mj-lt"/>
              </a:rPr>
              <a:t>và</a:t>
            </a:r>
            <a:r>
              <a:rPr lang="en-US" sz="2400" dirty="0">
                <a:latin typeface="+mj-lt"/>
              </a:rPr>
              <a:t> </a:t>
            </a:r>
            <a:r>
              <a:rPr lang="en-US" sz="2400" dirty="0" err="1">
                <a:latin typeface="+mj-lt"/>
              </a:rPr>
              <a:t>tìm</a:t>
            </a:r>
            <a:r>
              <a:rPr lang="en-US" sz="2400" dirty="0">
                <a:latin typeface="+mj-lt"/>
              </a:rPr>
              <a:t> </a:t>
            </a:r>
            <a:r>
              <a:rPr lang="en-US" sz="2400" dirty="0" err="1">
                <a:latin typeface="+mj-lt"/>
              </a:rPr>
              <a:t>kiếm</a:t>
            </a:r>
            <a:r>
              <a:rPr lang="en-US" sz="2400" dirty="0">
                <a:latin typeface="+mj-lt"/>
              </a:rPr>
              <a:t> </a:t>
            </a:r>
            <a:r>
              <a:rPr lang="en-US" sz="2400" dirty="0" err="1">
                <a:latin typeface="+mj-lt"/>
              </a:rPr>
              <a:t>các</a:t>
            </a:r>
            <a:r>
              <a:rPr lang="en-US" sz="2400" dirty="0">
                <a:latin typeface="+mj-lt"/>
              </a:rPr>
              <a:t> </a:t>
            </a:r>
            <a:r>
              <a:rPr lang="en-US" sz="2400" dirty="0" err="1">
                <a:latin typeface="+mj-lt"/>
              </a:rPr>
              <a:t>dịch</a:t>
            </a:r>
            <a:r>
              <a:rPr lang="en-US" sz="2400" dirty="0">
                <a:latin typeface="+mj-lt"/>
              </a:rPr>
              <a:t> </a:t>
            </a:r>
            <a:r>
              <a:rPr lang="en-US" sz="2400" dirty="0" err="1">
                <a:latin typeface="+mj-lt"/>
              </a:rPr>
              <a:t>vụ</a:t>
            </a:r>
            <a:r>
              <a:rPr lang="en-US" sz="2400" dirty="0">
                <a:latin typeface="+mj-lt"/>
              </a:rPr>
              <a:t>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được</a:t>
            </a:r>
            <a:r>
              <a:rPr lang="en-US" sz="2400" dirty="0">
                <a:latin typeface="+mj-lt"/>
              </a:rPr>
              <a:t> </a:t>
            </a:r>
            <a:r>
              <a:rPr lang="en-US" sz="2400" dirty="0" err="1">
                <a:latin typeface="+mj-lt"/>
              </a:rPr>
              <a:t>thực</a:t>
            </a:r>
            <a:r>
              <a:rPr lang="en-US" sz="2400" dirty="0">
                <a:latin typeface="+mj-lt"/>
              </a:rPr>
              <a:t> </a:t>
            </a:r>
            <a:r>
              <a:rPr lang="en-US" sz="2400" dirty="0" err="1">
                <a:latin typeface="+mj-lt"/>
              </a:rPr>
              <a:t>hiện</a:t>
            </a:r>
            <a:r>
              <a:rPr lang="en-US" sz="2400" dirty="0">
                <a:latin typeface="+mj-lt"/>
              </a:rPr>
              <a:t> </a:t>
            </a:r>
            <a:r>
              <a:rPr lang="en-US" sz="2400" dirty="0" err="1">
                <a:latin typeface="+mj-lt"/>
              </a:rPr>
              <a:t>bất</a:t>
            </a:r>
            <a:r>
              <a:rPr lang="en-US" sz="2400" dirty="0">
                <a:latin typeface="+mj-lt"/>
              </a:rPr>
              <a:t> </a:t>
            </a:r>
            <a:r>
              <a:rPr lang="en-US" sz="2400" dirty="0" err="1">
                <a:latin typeface="+mj-lt"/>
              </a:rPr>
              <a:t>cứ</a:t>
            </a:r>
            <a:r>
              <a:rPr lang="en-US" sz="2400" dirty="0">
                <a:latin typeface="+mj-lt"/>
              </a:rPr>
              <a:t> </a:t>
            </a:r>
            <a:r>
              <a:rPr lang="en-US" sz="2400" dirty="0" err="1">
                <a:latin typeface="+mj-lt"/>
              </a:rPr>
              <a:t>lúc</a:t>
            </a:r>
            <a:r>
              <a:rPr lang="en-US" sz="2400" dirty="0">
                <a:latin typeface="+mj-lt"/>
              </a:rPr>
              <a:t> </a:t>
            </a:r>
            <a:r>
              <a:rPr lang="en-US" sz="2400" dirty="0" err="1">
                <a:latin typeface="+mj-lt"/>
              </a:rPr>
              <a:t>nào</a:t>
            </a:r>
            <a:r>
              <a:rPr lang="en-US" sz="2400" dirty="0">
                <a:latin typeface="+mj-lt"/>
              </a:rPr>
              <a:t> </a:t>
            </a:r>
            <a:r>
              <a:rPr lang="en-US" sz="2400" dirty="0" err="1">
                <a:latin typeface="+mj-lt"/>
              </a:rPr>
              <a:t>trong</a:t>
            </a:r>
            <a:r>
              <a:rPr lang="en-US" sz="2400" dirty="0">
                <a:latin typeface="+mj-lt"/>
              </a:rPr>
              <a:t> </a:t>
            </a:r>
            <a:r>
              <a:rPr lang="en-US" sz="2400" dirty="0" err="1">
                <a:latin typeface="+mj-lt"/>
              </a:rPr>
              <a:t>suốt</a:t>
            </a:r>
            <a:r>
              <a:rPr lang="en-US" sz="2400" dirty="0">
                <a:latin typeface="+mj-lt"/>
              </a:rPr>
              <a:t> </a:t>
            </a:r>
            <a:r>
              <a:rPr lang="en-US" sz="2400" dirty="0" err="1">
                <a:latin typeface="+mj-lt"/>
              </a:rPr>
              <a:t>thời</a:t>
            </a:r>
            <a:r>
              <a:rPr lang="en-US" sz="2400" dirty="0">
                <a:latin typeface="+mj-lt"/>
              </a:rPr>
              <a:t> </a:t>
            </a:r>
            <a:r>
              <a:rPr lang="en-US" sz="2400" dirty="0" err="1">
                <a:latin typeface="+mj-lt"/>
              </a:rPr>
              <a:t>gian</a:t>
            </a:r>
            <a:r>
              <a:rPr lang="en-US" sz="2400" dirty="0">
                <a:latin typeface="+mj-lt"/>
              </a:rPr>
              <a:t> </a:t>
            </a:r>
            <a:r>
              <a:rPr lang="en-US" sz="2400" dirty="0" err="1">
                <a:latin typeface="+mj-lt"/>
              </a:rPr>
              <a:t>sống</a:t>
            </a:r>
            <a:r>
              <a:rPr lang="en-US" sz="2400" dirty="0">
                <a:latin typeface="+mj-lt"/>
              </a:rPr>
              <a:t> </a:t>
            </a:r>
            <a:r>
              <a:rPr lang="en-US" sz="2400" dirty="0" err="1">
                <a:latin typeface="+mj-lt"/>
              </a:rPr>
              <a:t>của</a:t>
            </a:r>
            <a:r>
              <a:rPr lang="en-US" sz="2400" dirty="0">
                <a:latin typeface="+mj-lt"/>
              </a:rPr>
              <a:t> </a:t>
            </a:r>
            <a:r>
              <a:rPr lang="en-US" sz="2400" dirty="0" err="1">
                <a:latin typeface="+mj-lt"/>
              </a:rPr>
              <a:t>tác</a:t>
            </a:r>
            <a:r>
              <a:rPr lang="en-US" sz="2400" dirty="0">
                <a:latin typeface="+mj-lt"/>
              </a:rPr>
              <a:t> </a:t>
            </a:r>
            <a:r>
              <a:rPr lang="en-US" sz="2400" dirty="0" err="1" smtClean="0">
                <a:latin typeface="+mj-lt"/>
              </a:rPr>
              <a:t>tử</a:t>
            </a:r>
            <a:r>
              <a:rPr lang="en-US" sz="2400" dirty="0" smtClean="0">
                <a:latin typeface="+mj-lt"/>
              </a:rPr>
              <a:t>.</a:t>
            </a:r>
          </a:p>
          <a:p>
            <a:r>
              <a:rPr lang="en-US" sz="2400" dirty="0" err="1" smtClean="0">
                <a:latin typeface="+mj-lt"/>
              </a:rPr>
              <a:t>Trong</a:t>
            </a:r>
            <a:r>
              <a:rPr lang="en-US" sz="2400" dirty="0" smtClean="0">
                <a:latin typeface="+mj-lt"/>
              </a:rPr>
              <a:t> JADE,  </a:t>
            </a:r>
            <a:r>
              <a:rPr lang="en-US" sz="2400" dirty="0" err="1" smtClean="0">
                <a:latin typeface="+mj-lt"/>
              </a:rPr>
              <a:t>dịch</a:t>
            </a:r>
            <a:r>
              <a:rPr lang="en-US" sz="2400" dirty="0" smtClean="0">
                <a:latin typeface="+mj-lt"/>
              </a:rPr>
              <a:t> </a:t>
            </a:r>
            <a:r>
              <a:rPr lang="en-US" sz="2400" dirty="0" err="1" smtClean="0">
                <a:latin typeface="+mj-lt"/>
              </a:rPr>
              <a:t>vụ</a:t>
            </a:r>
            <a:r>
              <a:rPr lang="en-US" sz="2400" dirty="0" smtClean="0">
                <a:latin typeface="+mj-lt"/>
              </a:rPr>
              <a:t> </a:t>
            </a:r>
            <a:r>
              <a:rPr lang="en-US" sz="2400" dirty="0" err="1" smtClean="0">
                <a:latin typeface="+mj-lt"/>
              </a:rPr>
              <a:t>trang</a:t>
            </a:r>
            <a:r>
              <a:rPr lang="en-US" sz="2400" dirty="0" smtClean="0">
                <a:latin typeface="+mj-lt"/>
              </a:rPr>
              <a:t> </a:t>
            </a:r>
            <a:r>
              <a:rPr lang="en-US" sz="2400" dirty="0" err="1" smtClean="0">
                <a:latin typeface="+mj-lt"/>
              </a:rPr>
              <a:t>vàng</a:t>
            </a:r>
            <a:r>
              <a:rPr lang="en-US" sz="2400" dirty="0" smtClean="0">
                <a:latin typeface="+mj-lt"/>
              </a:rPr>
              <a:t> </a:t>
            </a:r>
            <a:r>
              <a:rPr lang="en-US" sz="2400" dirty="0" err="1">
                <a:latin typeface="+mj-lt"/>
              </a:rPr>
              <a:t>phù</a:t>
            </a:r>
            <a:r>
              <a:rPr lang="en-US" sz="2400" dirty="0">
                <a:latin typeface="+mj-lt"/>
              </a:rPr>
              <a:t> </a:t>
            </a:r>
            <a:r>
              <a:rPr lang="en-US" sz="2400" dirty="0" err="1">
                <a:latin typeface="+mj-lt"/>
              </a:rPr>
              <a:t>hợp</a:t>
            </a:r>
            <a:r>
              <a:rPr lang="en-US" sz="2400" dirty="0">
                <a:latin typeface="+mj-lt"/>
              </a:rPr>
              <a:t> </a:t>
            </a:r>
            <a:r>
              <a:rPr lang="en-US" sz="2400" dirty="0" err="1">
                <a:latin typeface="+mj-lt"/>
              </a:rPr>
              <a:t>với</a:t>
            </a:r>
            <a:r>
              <a:rPr lang="en-US" sz="2400" dirty="0">
                <a:latin typeface="+mj-lt"/>
              </a:rPr>
              <a:t> </a:t>
            </a:r>
            <a:r>
              <a:rPr lang="en-US" sz="2400" dirty="0" err="1">
                <a:latin typeface="+mj-lt"/>
              </a:rPr>
              <a:t>đặc</a:t>
            </a:r>
            <a:r>
              <a:rPr lang="en-US" sz="2400" dirty="0">
                <a:latin typeface="+mj-lt"/>
              </a:rPr>
              <a:t> </a:t>
            </a:r>
            <a:r>
              <a:rPr lang="en-US" sz="2400" dirty="0" err="1">
                <a:latin typeface="+mj-lt"/>
              </a:rPr>
              <a:t>tả</a:t>
            </a:r>
            <a:r>
              <a:rPr lang="en-US" sz="2400" dirty="0">
                <a:latin typeface="+mj-lt"/>
              </a:rPr>
              <a:t> </a:t>
            </a:r>
            <a:r>
              <a:rPr lang="en-US" sz="2400" dirty="0" err="1">
                <a:latin typeface="+mj-lt"/>
              </a:rPr>
              <a:t>quản</a:t>
            </a:r>
            <a:r>
              <a:rPr lang="en-US" sz="2400" dirty="0">
                <a:latin typeface="+mj-lt"/>
              </a:rPr>
              <a:t> </a:t>
            </a:r>
            <a:r>
              <a:rPr lang="en-US" sz="2400" dirty="0" err="1">
                <a:latin typeface="+mj-lt"/>
              </a:rPr>
              <a:t>lí</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FIPA (FIPA Agent Management), </a:t>
            </a:r>
            <a:r>
              <a:rPr lang="en-US" sz="2400" dirty="0" err="1">
                <a:latin typeface="+mj-lt"/>
              </a:rPr>
              <a:t>được</a:t>
            </a:r>
            <a:r>
              <a:rPr lang="en-US" sz="2400" dirty="0">
                <a:latin typeface="+mj-lt"/>
              </a:rPr>
              <a:t> </a:t>
            </a:r>
            <a:r>
              <a:rPr lang="en-US" sz="2400" dirty="0" err="1">
                <a:latin typeface="+mj-lt"/>
              </a:rPr>
              <a:t>cung</a:t>
            </a:r>
            <a:r>
              <a:rPr lang="en-US" sz="2400" dirty="0">
                <a:latin typeface="+mj-lt"/>
              </a:rPr>
              <a:t> </a:t>
            </a:r>
            <a:r>
              <a:rPr lang="en-US" sz="2400" dirty="0" err="1">
                <a:latin typeface="+mj-lt"/>
              </a:rPr>
              <a:t>cấp</a:t>
            </a:r>
            <a:r>
              <a:rPr lang="en-US" sz="2400" dirty="0">
                <a:latin typeface="+mj-lt"/>
              </a:rPr>
              <a:t> </a:t>
            </a:r>
            <a:r>
              <a:rPr lang="en-US" sz="2400" dirty="0" err="1">
                <a:latin typeface="+mj-lt"/>
              </a:rPr>
              <a:t>bởi</a:t>
            </a:r>
            <a:r>
              <a:rPr lang="en-US" sz="2400" dirty="0">
                <a:latin typeface="+mj-lt"/>
              </a:rPr>
              <a:t> </a:t>
            </a:r>
            <a:r>
              <a:rPr lang="en-US" sz="2400" dirty="0" err="1">
                <a:latin typeface="+mj-lt"/>
              </a:rPr>
              <a:t>một</a:t>
            </a:r>
            <a:r>
              <a:rPr lang="en-US" sz="2400" dirty="0">
                <a:latin typeface="+mj-lt"/>
              </a:rPr>
              <a:t> </a:t>
            </a:r>
            <a:r>
              <a:rPr lang="en-US" sz="2400" dirty="0" err="1">
                <a:latin typeface="+mj-lt"/>
              </a:rPr>
              <a:t>tác</a:t>
            </a:r>
            <a:r>
              <a:rPr lang="en-US" sz="2400" dirty="0">
                <a:latin typeface="+mj-lt"/>
              </a:rPr>
              <a:t> </a:t>
            </a:r>
            <a:r>
              <a:rPr lang="en-US" sz="2400" dirty="0" err="1">
                <a:latin typeface="+mj-lt"/>
              </a:rPr>
              <a:t>tử</a:t>
            </a:r>
            <a:r>
              <a:rPr lang="en-US" sz="2400" dirty="0">
                <a:latin typeface="+mj-lt"/>
              </a:rPr>
              <a:t> </a:t>
            </a:r>
            <a:r>
              <a:rPr lang="en-US" sz="2400" dirty="0" err="1">
                <a:latin typeface="+mj-lt"/>
              </a:rPr>
              <a:t>đặc</a:t>
            </a:r>
            <a:r>
              <a:rPr lang="en-US" sz="2400" dirty="0">
                <a:latin typeface="+mj-lt"/>
              </a:rPr>
              <a:t> </a:t>
            </a:r>
            <a:r>
              <a:rPr lang="en-US" sz="2400" dirty="0" err="1">
                <a:latin typeface="+mj-lt"/>
              </a:rPr>
              <a:t>biệt</a:t>
            </a:r>
            <a:r>
              <a:rPr lang="en-US" sz="2400" dirty="0">
                <a:latin typeface="+mj-lt"/>
              </a:rPr>
              <a:t> </a:t>
            </a:r>
            <a:r>
              <a:rPr lang="en-US" sz="2400" dirty="0" err="1">
                <a:latin typeface="+mj-lt"/>
              </a:rPr>
              <a:t>gọi</a:t>
            </a:r>
            <a:r>
              <a:rPr lang="en-US" sz="2400" dirty="0">
                <a:latin typeface="+mj-lt"/>
              </a:rPr>
              <a:t> </a:t>
            </a:r>
            <a:r>
              <a:rPr lang="en-US" sz="2400" dirty="0" err="1">
                <a:latin typeface="+mj-lt"/>
              </a:rPr>
              <a:t>là</a:t>
            </a:r>
            <a:r>
              <a:rPr lang="en-US" sz="2400" dirty="0">
                <a:latin typeface="+mj-lt"/>
              </a:rPr>
              <a:t> DF (Directory Facilitator)</a:t>
            </a:r>
            <a:endParaRPr lang="en-US" sz="2400" dirty="0" smtClean="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80102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anose="02040503050406030204" pitchFamily="18" charset="0"/>
              </a:rPr>
              <a:t>Nội dung</a:t>
            </a:r>
            <a:r>
              <a:rPr lang="en-US" dirty="0" smtClean="0">
                <a:latin typeface="Cambria" panose="02040503050406030204" pitchFamily="18" charset="0"/>
              </a:rPr>
              <a:t> </a:t>
            </a:r>
            <a:r>
              <a:rPr lang="en-US" dirty="0" err="1" smtClean="0">
                <a:latin typeface="Cambria" panose="02040503050406030204" pitchFamily="18" charset="0"/>
              </a:rPr>
              <a:t>trình</a:t>
            </a:r>
            <a:r>
              <a:rPr lang="en-US" dirty="0" smtClean="0">
                <a:latin typeface="Cambria" panose="02040503050406030204" pitchFamily="18" charset="0"/>
              </a:rPr>
              <a:t> </a:t>
            </a:r>
            <a:r>
              <a:rPr lang="en-US" dirty="0" err="1" smtClean="0">
                <a:latin typeface="Cambria" panose="02040503050406030204" pitchFamily="18" charset="0"/>
              </a:rPr>
              <a:t>bày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pPr marL="114300" indent="0">
              <a:buNone/>
            </a:pPr>
            <a:r>
              <a:rPr lang="en-US" sz="2400" dirty="0" smtClean="0">
                <a:latin typeface="+mj-lt"/>
                <a:cs typeface="Times New Roman" pitchFamily="18" charset="0"/>
              </a:rPr>
              <a:t>CHƯƠNG </a:t>
            </a:r>
            <a:r>
              <a:rPr lang="en-US" sz="2400" dirty="0">
                <a:latin typeface="+mj-lt"/>
                <a:cs typeface="Times New Roman" pitchFamily="18" charset="0"/>
              </a:rPr>
              <a:t>I: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nội</a:t>
            </a:r>
            <a:r>
              <a:rPr lang="en-US" sz="2400" dirty="0" smtClean="0">
                <a:latin typeface="+mj-lt"/>
                <a:cs typeface="Times New Roman" pitchFamily="18" charset="0"/>
              </a:rPr>
              <a:t> dung </a:t>
            </a:r>
            <a:r>
              <a:rPr lang="en-US" sz="2400" dirty="0" err="1" smtClean="0">
                <a:latin typeface="+mj-lt"/>
                <a:cs typeface="Times New Roman" pitchFamily="18" charset="0"/>
              </a:rPr>
              <a:t>đã</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a:t>
            </a:r>
            <a:r>
              <a:rPr lang="en-US" sz="2400" dirty="0" err="1" smtClean="0">
                <a:latin typeface="+mj-lt"/>
                <a:cs typeface="Times New Roman" pitchFamily="18" charset="0"/>
              </a:rPr>
              <a:t>bày</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I.1.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I.2. </a:t>
            </a:r>
            <a:r>
              <a:rPr lang="en-US" sz="2400" dirty="0" err="1">
                <a:latin typeface="+mj-lt"/>
                <a:cs typeface="Times New Roman" pitchFamily="18" charset="0"/>
              </a:rPr>
              <a:t>Hệ</a:t>
            </a:r>
            <a:r>
              <a:rPr lang="en-US" sz="2400" dirty="0">
                <a:latin typeface="+mj-lt"/>
                <a:cs typeface="Times New Roman" pitchFamily="18" charset="0"/>
              </a:rPr>
              <a:t> </a:t>
            </a:r>
            <a:r>
              <a:rPr lang="en-US" sz="2400" dirty="0" err="1">
                <a:latin typeface="+mj-lt"/>
                <a:cs typeface="Times New Roman" pitchFamily="18" charset="0"/>
              </a:rPr>
              <a:t>đa</a:t>
            </a:r>
            <a:r>
              <a:rPr lang="en-US" sz="2400" dirty="0">
                <a:latin typeface="+mj-lt"/>
                <a:cs typeface="Times New Roman" pitchFamily="18" charset="0"/>
              </a:rPr>
              <a:t> </a:t>
            </a:r>
            <a:r>
              <a:rPr lang="en-US" sz="2400" dirty="0" err="1">
                <a:latin typeface="+mj-lt"/>
                <a:cs typeface="Times New Roman" pitchFamily="18" charset="0"/>
              </a:rPr>
              <a:t>tác</a:t>
            </a:r>
            <a:r>
              <a:rPr lang="en-US" sz="2400" dirty="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cs typeface="Times New Roman" pitchFamily="18" charset="0"/>
              </a:rPr>
              <a:t>	I.3. </a:t>
            </a:r>
            <a:r>
              <a:rPr lang="en-US" sz="2400" dirty="0" err="1" smtClean="0">
                <a:cs typeface="Times New Roman" pitchFamily="18" charset="0"/>
              </a:rPr>
              <a:t>Khi</a:t>
            </a:r>
            <a:r>
              <a:rPr lang="en-US" sz="2400" dirty="0" smtClean="0">
                <a:cs typeface="Times New Roman" pitchFamily="18" charset="0"/>
              </a:rPr>
              <a:t> </a:t>
            </a:r>
            <a:r>
              <a:rPr lang="en-US" sz="2400" dirty="0" err="1" smtClean="0">
                <a:cs typeface="Times New Roman" pitchFamily="18" charset="0"/>
              </a:rPr>
              <a:t>nào</a:t>
            </a:r>
            <a:r>
              <a:rPr lang="en-US" sz="2400" dirty="0" smtClean="0">
                <a:cs typeface="Times New Roman" pitchFamily="18" charset="0"/>
              </a:rPr>
              <a:t> </a:t>
            </a:r>
            <a:r>
              <a:rPr lang="en-US" sz="2400" dirty="0" err="1" smtClean="0">
                <a:cs typeface="Times New Roman" pitchFamily="18" charset="0"/>
              </a:rPr>
              <a:t>cần</a:t>
            </a:r>
            <a:r>
              <a:rPr lang="en-US" sz="2400" dirty="0" smtClean="0">
                <a:cs typeface="Times New Roman" pitchFamily="18" charset="0"/>
              </a:rPr>
              <a:t> </a:t>
            </a:r>
            <a:r>
              <a:rPr lang="en-US" sz="2400" dirty="0" err="1" smtClean="0">
                <a:cs typeface="Times New Roman" pitchFamily="18" charset="0"/>
              </a:rPr>
              <a:t>hướng</a:t>
            </a:r>
            <a:r>
              <a:rPr lang="en-US" sz="2400" dirty="0" smtClean="0">
                <a:cs typeface="Times New Roman" pitchFamily="18" charset="0"/>
              </a:rPr>
              <a:t> </a:t>
            </a:r>
            <a:r>
              <a:rPr lang="en-US" sz="2400" dirty="0" err="1" smtClean="0">
                <a:cs typeface="Times New Roman" pitchFamily="18" charset="0"/>
              </a:rPr>
              <a:t>tác</a:t>
            </a:r>
            <a:r>
              <a:rPr lang="en-US" sz="2400" dirty="0" smtClean="0">
                <a:cs typeface="Times New Roman" pitchFamily="18" charset="0"/>
              </a:rPr>
              <a:t> </a:t>
            </a:r>
            <a:r>
              <a:rPr lang="en-US" sz="2400" dirty="0" err="1" smtClean="0">
                <a:cs typeface="Times New Roman" pitchFamily="18" charset="0"/>
              </a:rPr>
              <a:t>tử</a:t>
            </a:r>
            <a:endParaRPr lang="en-US" sz="2400" dirty="0" smtClean="0">
              <a:latin typeface="+mj-lt"/>
              <a:cs typeface="Times New Roman" pitchFamily="18" charset="0"/>
            </a:endParaRPr>
          </a:p>
          <a:p>
            <a:pPr marL="114300" indent="0">
              <a:buNone/>
            </a:pPr>
            <a:r>
              <a:rPr lang="en-US" sz="2400" dirty="0" smtClean="0">
                <a:latin typeface="+mj-lt"/>
                <a:cs typeface="Times New Roman" pitchFamily="18" charset="0"/>
              </a:rPr>
              <a:t>            I.4. JADE Framework</a:t>
            </a:r>
            <a:endParaRPr lang="vi-VN" sz="2400" dirty="0" smtClean="0">
              <a:latin typeface="+mj-lt"/>
              <a:cs typeface="Times New Roman" pitchFamily="18" charset="0"/>
            </a:endParaRPr>
          </a:p>
          <a:p>
            <a:pPr marL="114300" indent="0">
              <a:buNone/>
            </a:pPr>
            <a:r>
              <a:rPr lang="en-US" sz="2400" dirty="0" smtClean="0">
                <a:latin typeface="+mj-lt"/>
                <a:cs typeface="Times New Roman" pitchFamily="18" charset="0"/>
              </a:rPr>
              <a:t>CHƯƠNG </a:t>
            </a:r>
            <a:r>
              <a:rPr lang="vi-VN" sz="2400" dirty="0" smtClean="0">
                <a:latin typeface="+mj-lt"/>
                <a:cs typeface="Times New Roman" pitchFamily="18" charset="0"/>
              </a:rPr>
              <a:t>II</a:t>
            </a:r>
            <a:r>
              <a:rPr lang="en-US" sz="2400" dirty="0" smtClean="0">
                <a:latin typeface="+mj-lt"/>
                <a:cs typeface="Times New Roman" pitchFamily="18" charset="0"/>
              </a:rPr>
              <a:t>:</a:t>
            </a:r>
            <a:r>
              <a:rPr lang="vi-VN" sz="2400" dirty="0" smtClean="0">
                <a:latin typeface="+mj-lt"/>
                <a:cs typeface="Times New Roman" pitchFamily="18" charset="0"/>
              </a:rPr>
              <a:t>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II.1. </a:t>
            </a:r>
            <a:r>
              <a:rPr lang="en-US" sz="2400" dirty="0" err="1" smtClean="0">
                <a:latin typeface="+mj-lt"/>
                <a:cs typeface="Times New Roman" pitchFamily="18" charset="0"/>
              </a:rPr>
              <a:t>Giới</a:t>
            </a:r>
            <a:r>
              <a:rPr lang="en-US" sz="2400" dirty="0" smtClean="0">
                <a:latin typeface="+mj-lt"/>
                <a:cs typeface="Times New Roman" pitchFamily="18" charset="0"/>
              </a:rPr>
              <a:t> </a:t>
            </a:r>
            <a:r>
              <a:rPr lang="en-US" sz="2400" dirty="0" err="1" smtClean="0">
                <a:latin typeface="+mj-lt"/>
                <a:cs typeface="Times New Roman" pitchFamily="18" charset="0"/>
              </a:rPr>
              <a:t>thiệu</a:t>
            </a:r>
            <a:r>
              <a:rPr lang="en-US" sz="2400" dirty="0" smtClean="0">
                <a:latin typeface="+mj-lt"/>
                <a:cs typeface="Times New Roman" pitchFamily="18" charset="0"/>
              </a:rPr>
              <a:t> </a:t>
            </a:r>
            <a:r>
              <a:rPr lang="en-US" sz="2400" dirty="0" err="1" smtClean="0">
                <a:latin typeface="+mj-lt"/>
                <a:cs typeface="Times New Roman" pitchFamily="18" charset="0"/>
              </a:rPr>
              <a:t>về</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II.2.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	II.3. </a:t>
            </a:r>
            <a:r>
              <a:rPr lang="en-US" sz="2400" dirty="0" err="1" smtClean="0">
                <a:latin typeface="+mj-lt"/>
                <a:cs typeface="Times New Roman" pitchFamily="18" charset="0"/>
              </a:rPr>
              <a:t>Sự</a:t>
            </a:r>
            <a:r>
              <a:rPr lang="en-US" sz="2400" dirty="0" smtClean="0">
                <a:latin typeface="+mj-lt"/>
                <a:cs typeface="Times New Roman" pitchFamily="18" charset="0"/>
              </a:rPr>
              <a:t> </a:t>
            </a:r>
            <a:r>
              <a:rPr lang="en-US" sz="2400" dirty="0" err="1" smtClean="0">
                <a:latin typeface="+mj-lt"/>
                <a:cs typeface="Times New Roman" pitchFamily="18" charset="0"/>
              </a:rPr>
              <a:t>giao</a:t>
            </a:r>
            <a:r>
              <a:rPr lang="en-US" sz="2400" dirty="0" smtClean="0">
                <a:latin typeface="+mj-lt"/>
                <a:cs typeface="Times New Roman" pitchFamily="18" charset="0"/>
              </a:rPr>
              <a:t> </a:t>
            </a:r>
            <a:r>
              <a:rPr lang="en-US" sz="2400" dirty="0" err="1" smtClean="0">
                <a:latin typeface="+mj-lt"/>
                <a:cs typeface="Times New Roman" pitchFamily="18" charset="0"/>
              </a:rPr>
              <a:t>tiếp</a:t>
            </a:r>
            <a:r>
              <a:rPr lang="en-US" sz="2400" dirty="0" smtClean="0">
                <a:latin typeface="+mj-lt"/>
                <a:cs typeface="Times New Roman" pitchFamily="18" charset="0"/>
              </a:rPr>
              <a:t> </a:t>
            </a:r>
            <a:r>
              <a:rPr lang="en-US" sz="2400" dirty="0" err="1" smtClean="0">
                <a:latin typeface="+mj-lt"/>
                <a:cs typeface="Times New Roman" pitchFamily="18" charset="0"/>
              </a:rPr>
              <a:t>giữa</a:t>
            </a:r>
            <a:r>
              <a:rPr lang="en-US" sz="2400" dirty="0" smtClean="0">
                <a:latin typeface="+mj-lt"/>
                <a:cs typeface="Times New Roman" pitchFamily="18" charset="0"/>
              </a:rPr>
              <a:t>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II.4. </a:t>
            </a:r>
            <a:r>
              <a:rPr lang="en-US" sz="2400" dirty="0" err="1" smtClean="0">
                <a:latin typeface="+mj-lt"/>
                <a:cs typeface="Times New Roman" pitchFamily="18" charset="0"/>
              </a:rPr>
              <a:t>Dịch</a:t>
            </a:r>
            <a:r>
              <a:rPr lang="en-US" sz="2400" dirty="0" smtClean="0">
                <a:latin typeface="+mj-lt"/>
                <a:cs typeface="Times New Roman" pitchFamily="18" charset="0"/>
              </a:rPr>
              <a:t> </a:t>
            </a:r>
            <a:r>
              <a:rPr lang="en-US" sz="2400" dirty="0" err="1" smtClean="0">
                <a:latin typeface="+mj-lt"/>
                <a:cs typeface="Times New Roman" pitchFamily="18" charset="0"/>
              </a:rPr>
              <a:t>vụ</a:t>
            </a:r>
            <a:r>
              <a:rPr lang="en-US" sz="2400" dirty="0" smtClean="0">
                <a:latin typeface="+mj-lt"/>
                <a:cs typeface="Times New Roman" pitchFamily="18" charset="0"/>
              </a:rPr>
              <a:t> </a:t>
            </a:r>
            <a:r>
              <a:rPr lang="en-US" sz="2400" dirty="0" err="1" smtClean="0">
                <a:latin typeface="+mj-lt"/>
                <a:cs typeface="Times New Roman" pitchFamily="18" charset="0"/>
              </a:rPr>
              <a:t>trang</a:t>
            </a:r>
            <a:r>
              <a:rPr lang="en-US" sz="2400" dirty="0" smtClean="0">
                <a:latin typeface="+mj-lt"/>
                <a:cs typeface="Times New Roman" pitchFamily="18" charset="0"/>
              </a:rPr>
              <a:t> </a:t>
            </a:r>
            <a:r>
              <a:rPr lang="en-US" sz="2400" dirty="0" err="1" smtClean="0">
                <a:latin typeface="+mj-lt"/>
                <a:cs typeface="Times New Roman" pitchFamily="18" charset="0"/>
              </a:rPr>
              <a:t>vàng</a:t>
            </a:r>
            <a:r>
              <a:rPr lang="en-US" sz="2400" dirty="0" smtClean="0">
                <a:latin typeface="+mj-lt"/>
                <a:cs typeface="Times New Roman" pitchFamily="18" charset="0"/>
              </a:rPr>
              <a:t> (yellow page)</a:t>
            </a:r>
          </a:p>
          <a:p>
            <a:pPr marL="114300" indent="0">
              <a:buNone/>
            </a:pPr>
            <a:r>
              <a:rPr lang="en-US" sz="2400" dirty="0" smtClean="0">
                <a:latin typeface="+mj-lt"/>
                <a:cs typeface="Times New Roman" pitchFamily="18" charset="0"/>
              </a:rPr>
              <a:t>CHƯƠNG III: MÔ PHỎNG HỆ THỐNG NHÀ THÔNG MINH</a:t>
            </a:r>
          </a:p>
          <a:p>
            <a:pPr marL="114300" indent="0">
              <a:buNone/>
            </a:pPr>
            <a:r>
              <a:rPr lang="en-US" sz="2400" dirty="0" smtClean="0">
                <a:latin typeface="+mj-lt"/>
                <a:cs typeface="Times New Roman" pitchFamily="18" charset="0"/>
              </a:rPr>
              <a:t>	III.1. </a:t>
            </a:r>
            <a:r>
              <a:rPr lang="en-US" sz="2400" dirty="0" err="1" smtClean="0">
                <a:latin typeface="+mj-lt"/>
                <a:cs typeface="Times New Roman" pitchFamily="18" charset="0"/>
              </a:rPr>
              <a:t>Yêu</a:t>
            </a:r>
            <a:r>
              <a:rPr lang="en-US" sz="2400" dirty="0" smtClean="0">
                <a:latin typeface="+mj-lt"/>
                <a:cs typeface="Times New Roman" pitchFamily="18" charset="0"/>
              </a:rPr>
              <a:t> </a:t>
            </a:r>
            <a:r>
              <a:rPr lang="en-US" sz="2400" dirty="0" err="1" smtClean="0">
                <a:latin typeface="+mj-lt"/>
                <a:cs typeface="Times New Roman" pitchFamily="18" charset="0"/>
              </a:rPr>
              <a:t>cầu</a:t>
            </a:r>
            <a:r>
              <a:rPr lang="en-US" sz="2400" dirty="0" smtClean="0">
                <a:latin typeface="+mj-lt"/>
                <a:cs typeface="Times New Roman" pitchFamily="18" charset="0"/>
              </a:rPr>
              <a:t> </a:t>
            </a:r>
            <a:r>
              <a:rPr lang="en-US" sz="2400" dirty="0" err="1" smtClean="0">
                <a:latin typeface="+mj-lt"/>
                <a:cs typeface="Times New Roman" pitchFamily="18" charset="0"/>
              </a:rPr>
              <a:t>bài</a:t>
            </a:r>
            <a:r>
              <a:rPr lang="en-US" sz="2400" dirty="0" smtClean="0">
                <a:latin typeface="+mj-lt"/>
                <a:cs typeface="Times New Roman" pitchFamily="18" charset="0"/>
              </a:rPr>
              <a:t> </a:t>
            </a:r>
            <a:r>
              <a:rPr lang="en-US" sz="2400" dirty="0" err="1" smtClean="0">
                <a:latin typeface="+mj-lt"/>
                <a:cs typeface="Times New Roman" pitchFamily="18" charset="0"/>
              </a:rPr>
              <a:t>toán</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III.2.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a:t>
            </a:r>
            <a:r>
              <a:rPr lang="en-US" sz="2400" dirty="0" err="1" smtClean="0">
                <a:latin typeface="+mj-lt"/>
                <a:cs typeface="Times New Roman" pitchFamily="18" charset="0"/>
              </a:rPr>
              <a:t>hệ</a:t>
            </a:r>
            <a:r>
              <a:rPr lang="en-US" sz="2400" dirty="0" smtClean="0">
                <a:latin typeface="+mj-lt"/>
                <a:cs typeface="Times New Roman" pitchFamily="18" charset="0"/>
              </a:rPr>
              <a:t> </a:t>
            </a:r>
            <a:r>
              <a:rPr lang="en-US" sz="2400" dirty="0" err="1" smtClean="0">
                <a:latin typeface="+mj-lt"/>
                <a:cs typeface="Times New Roman" pitchFamily="18" charset="0"/>
              </a:rPr>
              <a:t>thống</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III.3. Demo </a:t>
            </a:r>
            <a:r>
              <a:rPr lang="en-US" sz="2400" dirty="0" err="1" smtClean="0">
                <a:latin typeface="+mj-lt"/>
                <a:cs typeface="Times New Roman" pitchFamily="18" charset="0"/>
              </a:rPr>
              <a:t>hệ</a:t>
            </a:r>
            <a:r>
              <a:rPr lang="en-US" sz="2400" dirty="0" smtClean="0">
                <a:latin typeface="+mj-lt"/>
                <a:cs typeface="Times New Roman" pitchFamily="18" charset="0"/>
              </a:rPr>
              <a:t> </a:t>
            </a:r>
            <a:r>
              <a:rPr lang="en-US" sz="2400" dirty="0" err="1" smtClean="0">
                <a:latin typeface="+mj-lt"/>
                <a:cs typeface="Times New Roman" pitchFamily="18" charset="0"/>
              </a:rPr>
              <a:t>thống</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0F4FC91A-24F3-45A4-9E98-787A69146FFC}" type="datetime1">
              <a:rPr lang="en-US" smtClean="0"/>
              <a:t>4/10/2016</a:t>
            </a:fld>
            <a:endParaRPr lang="en-US"/>
          </a:p>
        </p:txBody>
      </p:sp>
    </p:spTree>
    <p:extLst>
      <p:ext uri="{BB962C8B-B14F-4D97-AF65-F5344CB8AC3E}">
        <p14:creationId xmlns:p14="http://schemas.microsoft.com/office/powerpoint/2010/main" val="415959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(3)</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Để</a:t>
            </a:r>
            <a:r>
              <a:rPr lang="en-US" dirty="0" smtClean="0"/>
              <a:t> </a:t>
            </a:r>
            <a:r>
              <a:rPr lang="en-US" dirty="0" err="1" smtClean="0"/>
              <a:t>cung</a:t>
            </a:r>
            <a:r>
              <a:rPr lang="en-US" dirty="0" smtClean="0"/>
              <a:t> </a:t>
            </a:r>
            <a:r>
              <a:rPr lang="en-US" dirty="0" err="1" smtClean="0"/>
              <a:t>cấp</a:t>
            </a:r>
            <a:r>
              <a:rPr lang="en-US" dirty="0" smtClean="0"/>
              <a:t> 1 </a:t>
            </a:r>
            <a:r>
              <a:rPr lang="en-US" dirty="0" err="1" smtClean="0"/>
              <a:t>dịch</a:t>
            </a:r>
            <a:r>
              <a:rPr lang="en-US" dirty="0" smtClean="0"/>
              <a:t> </a:t>
            </a:r>
            <a:r>
              <a:rPr lang="en-US" dirty="0" err="1" smtClean="0"/>
              <a:t>vụ</a:t>
            </a:r>
            <a:r>
              <a:rPr lang="en-US" dirty="0" smtClean="0"/>
              <a:t>:</a:t>
            </a:r>
          </a:p>
          <a:p>
            <a:pPr lvl="1"/>
            <a:r>
              <a:rPr lang="en-US" dirty="0" err="1" smtClean="0"/>
              <a:t>Tạo</a:t>
            </a:r>
            <a:r>
              <a:rPr lang="en-US" dirty="0" smtClean="0"/>
              <a:t> 1 </a:t>
            </a:r>
            <a:r>
              <a:rPr lang="en-US" dirty="0" err="1" smtClean="0"/>
              <a:t>thực</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DFAgentDescription</a:t>
            </a:r>
            <a:endParaRPr lang="en-US" dirty="0" smtClean="0"/>
          </a:p>
          <a:p>
            <a:pPr lvl="1"/>
            <a:r>
              <a:rPr lang="en-US" dirty="0" err="1" smtClean="0"/>
              <a:t>Gọi</a:t>
            </a:r>
            <a:r>
              <a:rPr lang="en-US" dirty="0" smtClean="0"/>
              <a:t> </a:t>
            </a:r>
            <a:r>
              <a:rPr lang="en-US" dirty="0" err="1" smtClean="0"/>
              <a:t>phương</a:t>
            </a:r>
            <a:r>
              <a:rPr lang="en-US" dirty="0" smtClean="0"/>
              <a:t> </a:t>
            </a:r>
            <a:r>
              <a:rPr lang="en-US" dirty="0" err="1" smtClean="0"/>
              <a:t>thức</a:t>
            </a:r>
            <a:r>
              <a:rPr lang="en-US" dirty="0" smtClean="0"/>
              <a:t> </a:t>
            </a:r>
            <a:r>
              <a:rPr lang="en-US" dirty="0"/>
              <a:t>register() </a:t>
            </a:r>
            <a:r>
              <a:rPr lang="en-US" dirty="0" err="1"/>
              <a:t>của</a:t>
            </a:r>
            <a:r>
              <a:rPr lang="en-US" dirty="0"/>
              <a:t> </a:t>
            </a:r>
            <a:r>
              <a:rPr lang="en-US" dirty="0" err="1"/>
              <a:t>lớp</a:t>
            </a:r>
            <a:r>
              <a:rPr lang="en-US" dirty="0"/>
              <a:t> </a:t>
            </a:r>
            <a:r>
              <a:rPr lang="en-US" dirty="0" err="1" smtClean="0"/>
              <a:t>DFService</a:t>
            </a:r>
            <a:endParaRPr lang="en-US" dirty="0" smtClean="0"/>
          </a:p>
          <a:p>
            <a:pPr lvl="1"/>
            <a:r>
              <a:rPr lang="en-US" dirty="0" smtClean="0"/>
              <a:t>VD:</a:t>
            </a:r>
          </a:p>
          <a:p>
            <a:pPr marL="411480" lvl="1" indent="0">
              <a:buNone/>
            </a:pPr>
            <a:r>
              <a:rPr lang="en-US" dirty="0"/>
              <a:t>// Register the book-selling service in the yellow pages</a:t>
            </a:r>
            <a:br>
              <a:rPr lang="en-US" dirty="0"/>
            </a:br>
            <a:r>
              <a:rPr lang="en-US" dirty="0" err="1"/>
              <a:t>DFAgentDescription</a:t>
            </a:r>
            <a:r>
              <a:rPr lang="en-US" dirty="0"/>
              <a:t> </a:t>
            </a:r>
            <a:r>
              <a:rPr lang="en-US" dirty="0" err="1"/>
              <a:t>dfd</a:t>
            </a:r>
            <a:r>
              <a:rPr lang="en-US" dirty="0"/>
              <a:t> = new </a:t>
            </a:r>
            <a:r>
              <a:rPr lang="en-US" dirty="0" err="1"/>
              <a:t>DFAgentDescription</a:t>
            </a:r>
            <a:r>
              <a:rPr lang="en-US" dirty="0"/>
              <a:t>();</a:t>
            </a:r>
            <a:br>
              <a:rPr lang="en-US" dirty="0"/>
            </a:br>
            <a:r>
              <a:rPr lang="en-US" dirty="0" err="1"/>
              <a:t>dfd.setName</a:t>
            </a:r>
            <a:r>
              <a:rPr lang="en-US" dirty="0"/>
              <a:t>(</a:t>
            </a:r>
            <a:r>
              <a:rPr lang="en-US" dirty="0" err="1"/>
              <a:t>getAID</a:t>
            </a:r>
            <a:r>
              <a:rPr lang="en-US" dirty="0"/>
              <a:t>());</a:t>
            </a:r>
            <a:br>
              <a:rPr lang="en-US" dirty="0"/>
            </a:br>
            <a:r>
              <a:rPr lang="en-US" dirty="0" err="1"/>
              <a:t>ServiceDescription</a:t>
            </a:r>
            <a:r>
              <a:rPr lang="en-US" dirty="0"/>
              <a:t> </a:t>
            </a:r>
            <a:r>
              <a:rPr lang="en-US" dirty="0" err="1"/>
              <a:t>sd</a:t>
            </a:r>
            <a:r>
              <a:rPr lang="en-US" dirty="0"/>
              <a:t> = new </a:t>
            </a:r>
            <a:r>
              <a:rPr lang="en-US" dirty="0" err="1"/>
              <a:t>ServiceDescription</a:t>
            </a:r>
            <a:r>
              <a:rPr lang="en-US" dirty="0"/>
              <a:t>();</a:t>
            </a:r>
            <a:br>
              <a:rPr lang="en-US" dirty="0"/>
            </a:br>
            <a:r>
              <a:rPr lang="en-US" dirty="0" err="1"/>
              <a:t>sd.setType</a:t>
            </a:r>
            <a:r>
              <a:rPr lang="en-US" dirty="0"/>
              <a:t>("Book-selling");</a:t>
            </a:r>
            <a:br>
              <a:rPr lang="en-US" dirty="0"/>
            </a:br>
            <a:r>
              <a:rPr lang="en-US" dirty="0" err="1"/>
              <a:t>sd.setName</a:t>
            </a:r>
            <a:r>
              <a:rPr lang="en-US" dirty="0"/>
              <a:t>(</a:t>
            </a:r>
            <a:r>
              <a:rPr lang="en-US" dirty="0" err="1"/>
              <a:t>getLocalName</a:t>
            </a:r>
            <a:r>
              <a:rPr lang="en-US" dirty="0"/>
              <a:t>()+"-Book-selling");</a:t>
            </a:r>
            <a:br>
              <a:rPr lang="en-US" dirty="0"/>
            </a:br>
            <a:r>
              <a:rPr lang="en-US" dirty="0" err="1"/>
              <a:t>dfd.addServices</a:t>
            </a:r>
            <a:r>
              <a:rPr lang="en-US" dirty="0"/>
              <a:t>(</a:t>
            </a:r>
            <a:r>
              <a:rPr lang="en-US" dirty="0" err="1"/>
              <a:t>sd</a:t>
            </a:r>
            <a:r>
              <a:rPr lang="en-US" dirty="0"/>
              <a:t>);</a:t>
            </a:r>
            <a:br>
              <a:rPr lang="en-US" dirty="0"/>
            </a:br>
            <a:r>
              <a:rPr lang="en-US" dirty="0"/>
              <a:t>try {</a:t>
            </a:r>
            <a:br>
              <a:rPr lang="en-US" dirty="0"/>
            </a:br>
            <a:r>
              <a:rPr lang="en-US" dirty="0" err="1"/>
              <a:t>DFService.register</a:t>
            </a:r>
            <a:r>
              <a:rPr lang="en-US" dirty="0"/>
              <a:t>(this, </a:t>
            </a:r>
            <a:r>
              <a:rPr lang="en-US" dirty="0" err="1"/>
              <a:t>dfd</a:t>
            </a:r>
            <a:r>
              <a:rPr lang="en-US" dirty="0"/>
              <a:t>);</a:t>
            </a:r>
            <a:br>
              <a:rPr lang="en-US" dirty="0"/>
            </a:br>
            <a:r>
              <a:rPr lang="en-US" dirty="0"/>
              <a:t>}</a:t>
            </a:r>
            <a:br>
              <a:rPr lang="en-US" dirty="0"/>
            </a:br>
            <a:r>
              <a:rPr lang="en-US" dirty="0"/>
              <a:t>catch (</a:t>
            </a:r>
            <a:r>
              <a:rPr lang="en-US" dirty="0" err="1"/>
              <a:t>FIPAException</a:t>
            </a:r>
            <a:r>
              <a:rPr lang="en-US" dirty="0"/>
              <a:t> </a:t>
            </a:r>
            <a:r>
              <a:rPr lang="en-US" dirty="0" err="1"/>
              <a:t>fe</a:t>
            </a:r>
            <a:r>
              <a:rPr lang="en-US" dirty="0"/>
              <a:t>) {</a:t>
            </a:r>
            <a:br>
              <a:rPr lang="en-US" dirty="0"/>
            </a:br>
            <a:r>
              <a:rPr lang="en-US" dirty="0" err="1"/>
              <a:t>fe.printStackTrace</a:t>
            </a:r>
            <a:r>
              <a:rPr lang="en-US" dirty="0"/>
              <a:t>();</a:t>
            </a:r>
            <a:br>
              <a:rPr lang="en-US" dirty="0"/>
            </a:br>
            <a:r>
              <a:rPr lang="en-US" dirty="0"/>
              <a:t>}</a:t>
            </a:r>
            <a:br>
              <a:rPr lang="en-US" dirty="0"/>
            </a:br>
            <a:r>
              <a:rPr lang="en-US" dirty="0"/>
              <a:t>...</a:t>
            </a:r>
            <a:br>
              <a:rPr lang="en-US" dirty="0"/>
            </a:b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50143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a:t>
            </a:r>
            <a:r>
              <a:rPr lang="en-US" dirty="0" smtClean="0"/>
              <a:t>(4)</a:t>
            </a:r>
            <a:endParaRPr lang="en-US" dirty="0"/>
          </a:p>
        </p:txBody>
      </p:sp>
      <p:sp>
        <p:nvSpPr>
          <p:cNvPr id="3" name="Content Placeholder 2"/>
          <p:cNvSpPr>
            <a:spLocks noGrp="1"/>
          </p:cNvSpPr>
          <p:nvPr>
            <p:ph idx="1"/>
          </p:nvPr>
        </p:nvSpPr>
        <p:spPr/>
        <p:txBody>
          <a:bodyPr>
            <a:noAutofit/>
          </a:bodyPr>
          <a:lstStyle/>
          <a:p>
            <a:r>
              <a:rPr lang="en-US" sz="2300" b="1" dirty="0" err="1">
                <a:latin typeface="+mj-lt"/>
              </a:rPr>
              <a:t>Công</a:t>
            </a:r>
            <a:r>
              <a:rPr lang="en-US" sz="2300" b="1" dirty="0">
                <a:latin typeface="+mj-lt"/>
              </a:rPr>
              <a:t> </a:t>
            </a:r>
            <a:r>
              <a:rPr lang="en-US" sz="2300" b="1" dirty="0" err="1">
                <a:latin typeface="+mj-lt"/>
              </a:rPr>
              <a:t>bố</a:t>
            </a:r>
            <a:r>
              <a:rPr lang="en-US" sz="2300" b="1" dirty="0">
                <a:latin typeface="+mj-lt"/>
              </a:rPr>
              <a:t> </a:t>
            </a:r>
            <a:r>
              <a:rPr lang="en-US" sz="2300" b="1" dirty="0" err="1">
                <a:latin typeface="+mj-lt"/>
              </a:rPr>
              <a:t>dịch</a:t>
            </a:r>
            <a:r>
              <a:rPr lang="en-US" sz="2300" b="1" dirty="0">
                <a:latin typeface="+mj-lt"/>
              </a:rPr>
              <a:t> </a:t>
            </a:r>
            <a:r>
              <a:rPr lang="en-US" sz="2300" b="1" dirty="0" err="1" smtClean="0">
                <a:latin typeface="+mj-lt"/>
              </a:rPr>
              <a:t>vụ</a:t>
            </a:r>
            <a:r>
              <a:rPr lang="en-US" sz="2300" b="1" dirty="0" smtClean="0">
                <a:latin typeface="+mj-lt"/>
              </a:rPr>
              <a:t>:</a:t>
            </a:r>
            <a:endParaRPr lang="en-US" sz="2300" dirty="0">
              <a:latin typeface="+mj-lt"/>
            </a:endParaRPr>
          </a:p>
          <a:p>
            <a:pPr lvl="1"/>
            <a:r>
              <a:rPr lang="en-US" sz="2100" dirty="0" err="1" smtClean="0">
                <a:latin typeface="+mj-lt"/>
              </a:rPr>
              <a:t>Một</a:t>
            </a:r>
            <a:r>
              <a:rPr lang="en-US" sz="2100" dirty="0" smtClean="0">
                <a:latin typeface="+mj-lt"/>
              </a:rPr>
              <a:t> </a:t>
            </a:r>
            <a:r>
              <a:rPr lang="en-US" sz="2100" dirty="0" err="1">
                <a:latin typeface="+mj-lt"/>
              </a:rPr>
              <a:t>tác</a:t>
            </a:r>
            <a:r>
              <a:rPr lang="en-US" sz="2100" dirty="0">
                <a:latin typeface="+mj-lt"/>
              </a:rPr>
              <a:t> </a:t>
            </a:r>
            <a:r>
              <a:rPr lang="en-US" sz="2100" dirty="0" err="1">
                <a:latin typeface="+mj-lt"/>
              </a:rPr>
              <a:t>tử</a:t>
            </a:r>
            <a:r>
              <a:rPr lang="en-US" sz="2100" dirty="0">
                <a:latin typeface="+mj-lt"/>
              </a:rPr>
              <a:t> </a:t>
            </a:r>
            <a:r>
              <a:rPr lang="en-US" sz="2100" dirty="0" err="1">
                <a:latin typeface="+mj-lt"/>
              </a:rPr>
              <a:t>muốn</a:t>
            </a:r>
            <a:r>
              <a:rPr lang="en-US" sz="2100" dirty="0">
                <a:latin typeface="+mj-lt"/>
              </a:rPr>
              <a:t> </a:t>
            </a:r>
            <a:r>
              <a:rPr lang="en-US" sz="2100" dirty="0" err="1">
                <a:latin typeface="+mj-lt"/>
              </a:rPr>
              <a:t>công</a:t>
            </a:r>
            <a:r>
              <a:rPr lang="en-US" sz="2100" dirty="0">
                <a:latin typeface="+mj-lt"/>
              </a:rPr>
              <a:t> </a:t>
            </a:r>
            <a:r>
              <a:rPr lang="en-US" sz="2100" dirty="0" err="1">
                <a:latin typeface="+mj-lt"/>
              </a:rPr>
              <a:t>bố</a:t>
            </a:r>
            <a:r>
              <a:rPr lang="en-US" sz="2100" dirty="0">
                <a:latin typeface="+mj-lt"/>
              </a:rPr>
              <a:t> </a:t>
            </a:r>
            <a:r>
              <a:rPr lang="en-US" sz="2100" dirty="0" err="1">
                <a:latin typeface="+mj-lt"/>
              </a:rPr>
              <a:t>một</a:t>
            </a:r>
            <a:r>
              <a:rPr lang="en-US" sz="2100" dirty="0">
                <a:latin typeface="+mj-lt"/>
              </a:rPr>
              <a:t> </a:t>
            </a:r>
            <a:r>
              <a:rPr lang="en-US" sz="2100" dirty="0" err="1">
                <a:latin typeface="+mj-lt"/>
              </a:rPr>
              <a:t>hoặc</a:t>
            </a:r>
            <a:r>
              <a:rPr lang="en-US" sz="2100" dirty="0">
                <a:latin typeface="+mj-lt"/>
              </a:rPr>
              <a:t> </a:t>
            </a:r>
            <a:r>
              <a:rPr lang="en-US" sz="2100" dirty="0" err="1">
                <a:latin typeface="+mj-lt"/>
              </a:rPr>
              <a:t>nhiều</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phải</a:t>
            </a:r>
            <a:r>
              <a:rPr lang="en-US" sz="2100" dirty="0">
                <a:latin typeface="+mj-lt"/>
              </a:rPr>
              <a:t> </a:t>
            </a:r>
            <a:r>
              <a:rPr lang="en-US" sz="2100" dirty="0" err="1">
                <a:latin typeface="+mj-lt"/>
              </a:rPr>
              <a:t>cung</a:t>
            </a:r>
            <a:r>
              <a:rPr lang="en-US" sz="2100" dirty="0">
                <a:latin typeface="+mj-lt"/>
              </a:rPr>
              <a:t> </a:t>
            </a:r>
            <a:r>
              <a:rPr lang="en-US" sz="2100" dirty="0" err="1">
                <a:latin typeface="+mj-lt"/>
              </a:rPr>
              <a:t>cấp</a:t>
            </a:r>
            <a:r>
              <a:rPr lang="en-US" sz="2100" dirty="0">
                <a:latin typeface="+mj-lt"/>
              </a:rPr>
              <a:t> DF </a:t>
            </a:r>
            <a:r>
              <a:rPr lang="en-US" sz="2100" dirty="0" err="1">
                <a:latin typeface="+mj-lt"/>
              </a:rPr>
              <a:t>với</a:t>
            </a:r>
            <a:r>
              <a:rPr lang="en-US" sz="2100" dirty="0">
                <a:latin typeface="+mj-lt"/>
              </a:rPr>
              <a:t> </a:t>
            </a:r>
            <a:r>
              <a:rPr lang="en-US" sz="2100" dirty="0" err="1">
                <a:latin typeface="+mj-lt"/>
              </a:rPr>
              <a:t>một</a:t>
            </a:r>
            <a:r>
              <a:rPr lang="en-US" sz="2100" dirty="0">
                <a:latin typeface="+mj-lt"/>
              </a:rPr>
              <a:t> </a:t>
            </a:r>
            <a:r>
              <a:rPr lang="en-US" sz="2100" dirty="0" err="1">
                <a:latin typeface="+mj-lt"/>
              </a:rPr>
              <a:t>mô</a:t>
            </a:r>
            <a:r>
              <a:rPr lang="en-US" sz="2100" dirty="0">
                <a:latin typeface="+mj-lt"/>
              </a:rPr>
              <a:t> </a:t>
            </a:r>
            <a:r>
              <a:rPr lang="en-US" sz="2100" dirty="0" err="1">
                <a:latin typeface="+mj-lt"/>
              </a:rPr>
              <a:t>tả</a:t>
            </a:r>
            <a:r>
              <a:rPr lang="en-US" sz="2100" dirty="0">
                <a:latin typeface="+mj-lt"/>
              </a:rPr>
              <a:t> </a:t>
            </a:r>
            <a:r>
              <a:rPr lang="en-US" sz="2100" dirty="0" err="1">
                <a:latin typeface="+mj-lt"/>
              </a:rPr>
              <a:t>bao</a:t>
            </a:r>
            <a:r>
              <a:rPr lang="en-US" sz="2100" dirty="0">
                <a:latin typeface="+mj-lt"/>
              </a:rPr>
              <a:t> </a:t>
            </a:r>
            <a:r>
              <a:rPr lang="en-US" sz="2100" dirty="0" err="1">
                <a:latin typeface="+mj-lt"/>
              </a:rPr>
              <a:t>gồm</a:t>
            </a:r>
            <a:r>
              <a:rPr lang="en-US" sz="2100" dirty="0">
                <a:latin typeface="+mj-lt"/>
              </a:rPr>
              <a:t> AID </a:t>
            </a:r>
            <a:r>
              <a:rPr lang="en-US" sz="2100" dirty="0" err="1">
                <a:latin typeface="+mj-lt"/>
              </a:rPr>
              <a:t>riêng</a:t>
            </a:r>
            <a:r>
              <a:rPr lang="en-US" sz="2100" dirty="0">
                <a:latin typeface="+mj-lt"/>
              </a:rPr>
              <a:t> </a:t>
            </a:r>
            <a:r>
              <a:rPr lang="en-US" sz="2100" dirty="0" err="1">
                <a:latin typeface="+mj-lt"/>
              </a:rPr>
              <a:t>của</a:t>
            </a:r>
            <a:r>
              <a:rPr lang="en-US" sz="2100" dirty="0">
                <a:latin typeface="+mj-lt"/>
              </a:rPr>
              <a:t> </a:t>
            </a:r>
            <a:r>
              <a:rPr lang="en-US" sz="2100" dirty="0" err="1">
                <a:latin typeface="+mj-lt"/>
              </a:rPr>
              <a:t>mình</a:t>
            </a:r>
            <a:r>
              <a:rPr lang="en-US" sz="2100" dirty="0">
                <a:latin typeface="+mj-lt"/>
              </a:rPr>
              <a:t>, </a:t>
            </a:r>
            <a:r>
              <a:rPr lang="en-US" sz="2100" dirty="0" err="1">
                <a:latin typeface="+mj-lt"/>
              </a:rPr>
              <a:t>một</a:t>
            </a:r>
            <a:r>
              <a:rPr lang="en-US" sz="2100" dirty="0">
                <a:latin typeface="+mj-lt"/>
              </a:rPr>
              <a:t> </a:t>
            </a:r>
            <a:r>
              <a:rPr lang="en-US" sz="2100" dirty="0" err="1">
                <a:latin typeface="+mj-lt"/>
              </a:rPr>
              <a:t>danh</a:t>
            </a:r>
            <a:r>
              <a:rPr lang="en-US" sz="2100" dirty="0">
                <a:latin typeface="+mj-lt"/>
              </a:rPr>
              <a:t> </a:t>
            </a:r>
            <a:r>
              <a:rPr lang="en-US" sz="2100" dirty="0" err="1">
                <a:latin typeface="+mj-lt"/>
              </a:rPr>
              <a:t>sách</a:t>
            </a:r>
            <a:r>
              <a:rPr lang="en-US" sz="2100" dirty="0">
                <a:latin typeface="+mj-lt"/>
              </a:rPr>
              <a:t> </a:t>
            </a:r>
            <a:r>
              <a:rPr lang="en-US" sz="2100" dirty="0" err="1">
                <a:latin typeface="+mj-lt"/>
              </a:rPr>
              <a:t>các</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được</a:t>
            </a:r>
            <a:r>
              <a:rPr lang="en-US" sz="2100" dirty="0">
                <a:latin typeface="+mj-lt"/>
              </a:rPr>
              <a:t> </a:t>
            </a:r>
            <a:r>
              <a:rPr lang="en-US" sz="2100" dirty="0" err="1">
                <a:latin typeface="+mj-lt"/>
              </a:rPr>
              <a:t>cung</a:t>
            </a:r>
            <a:r>
              <a:rPr lang="en-US" sz="2100" dirty="0">
                <a:latin typeface="+mj-lt"/>
              </a:rPr>
              <a:t> </a:t>
            </a:r>
            <a:r>
              <a:rPr lang="en-US" sz="2100" dirty="0" err="1">
                <a:latin typeface="+mj-lt"/>
              </a:rPr>
              <a:t>cấp</a:t>
            </a:r>
            <a:r>
              <a:rPr lang="en-US" sz="2100" dirty="0">
                <a:latin typeface="+mj-lt"/>
              </a:rPr>
              <a:t> </a:t>
            </a:r>
            <a:r>
              <a:rPr lang="en-US" sz="2100" dirty="0" err="1">
                <a:latin typeface="+mj-lt"/>
              </a:rPr>
              <a:t>và</a:t>
            </a:r>
            <a:r>
              <a:rPr lang="en-US" sz="2100" dirty="0">
                <a:latin typeface="+mj-lt"/>
              </a:rPr>
              <a:t> </a:t>
            </a:r>
            <a:r>
              <a:rPr lang="en-US" sz="2100" dirty="0" err="1">
                <a:latin typeface="+mj-lt"/>
              </a:rPr>
              <a:t>tùy</a:t>
            </a:r>
            <a:r>
              <a:rPr lang="en-US" sz="2100" dirty="0">
                <a:latin typeface="+mj-lt"/>
              </a:rPr>
              <a:t> </a:t>
            </a:r>
            <a:r>
              <a:rPr lang="en-US" sz="2100" dirty="0" err="1">
                <a:latin typeface="+mj-lt"/>
              </a:rPr>
              <a:t>chọn</a:t>
            </a:r>
            <a:r>
              <a:rPr lang="en-US" sz="2100" dirty="0">
                <a:latin typeface="+mj-lt"/>
              </a:rPr>
              <a:t> </a:t>
            </a:r>
            <a:r>
              <a:rPr lang="en-US" sz="2100" dirty="0" err="1">
                <a:latin typeface="+mj-lt"/>
              </a:rPr>
              <a:t>là</a:t>
            </a:r>
            <a:r>
              <a:rPr lang="en-US" sz="2100" dirty="0">
                <a:latin typeface="+mj-lt"/>
              </a:rPr>
              <a:t> </a:t>
            </a:r>
            <a:r>
              <a:rPr lang="en-US" sz="2100" dirty="0" err="1">
                <a:latin typeface="+mj-lt"/>
              </a:rPr>
              <a:t>danh</a:t>
            </a:r>
            <a:r>
              <a:rPr lang="en-US" sz="2100" dirty="0">
                <a:latin typeface="+mj-lt"/>
              </a:rPr>
              <a:t> </a:t>
            </a:r>
            <a:r>
              <a:rPr lang="en-US" sz="2100" dirty="0" err="1">
                <a:latin typeface="+mj-lt"/>
              </a:rPr>
              <a:t>sách</a:t>
            </a:r>
            <a:r>
              <a:rPr lang="en-US" sz="2100" dirty="0">
                <a:latin typeface="+mj-lt"/>
              </a:rPr>
              <a:t> </a:t>
            </a:r>
            <a:r>
              <a:rPr lang="en-US" sz="2100" dirty="0" err="1">
                <a:latin typeface="+mj-lt"/>
              </a:rPr>
              <a:t>ngôn</a:t>
            </a:r>
            <a:r>
              <a:rPr lang="en-US" sz="2100" dirty="0">
                <a:latin typeface="+mj-lt"/>
              </a:rPr>
              <a:t> </a:t>
            </a:r>
            <a:r>
              <a:rPr lang="en-US" sz="2100" dirty="0" err="1">
                <a:latin typeface="+mj-lt"/>
              </a:rPr>
              <a:t>ngữ</a:t>
            </a:r>
            <a:r>
              <a:rPr lang="en-US" sz="2100" dirty="0">
                <a:latin typeface="+mj-lt"/>
              </a:rPr>
              <a:t> </a:t>
            </a:r>
            <a:r>
              <a:rPr lang="en-US" sz="2100" dirty="0" err="1">
                <a:latin typeface="+mj-lt"/>
              </a:rPr>
              <a:t>và</a:t>
            </a:r>
            <a:r>
              <a:rPr lang="en-US" sz="2100" dirty="0">
                <a:latin typeface="+mj-lt"/>
              </a:rPr>
              <a:t> </a:t>
            </a:r>
            <a:r>
              <a:rPr lang="en-US" sz="2100" dirty="0" err="1">
                <a:latin typeface="+mj-lt"/>
              </a:rPr>
              <a:t>bản</a:t>
            </a:r>
            <a:r>
              <a:rPr lang="en-US" sz="2100" dirty="0">
                <a:latin typeface="+mj-lt"/>
              </a:rPr>
              <a:t> </a:t>
            </a:r>
            <a:r>
              <a:rPr lang="en-US" sz="2100" dirty="0" err="1">
                <a:latin typeface="+mj-lt"/>
              </a:rPr>
              <a:t>thể</a:t>
            </a:r>
            <a:r>
              <a:rPr lang="en-US" sz="2100" dirty="0">
                <a:latin typeface="+mj-lt"/>
              </a:rPr>
              <a:t> (ontologies) </a:t>
            </a:r>
            <a:r>
              <a:rPr lang="en-US" sz="2100" dirty="0" err="1">
                <a:latin typeface="+mj-lt"/>
              </a:rPr>
              <a:t>mà</a:t>
            </a:r>
            <a:r>
              <a:rPr lang="en-US" sz="2100" dirty="0">
                <a:latin typeface="+mj-lt"/>
              </a:rPr>
              <a:t> </a:t>
            </a:r>
            <a:r>
              <a:rPr lang="en-US" sz="2100" dirty="0" err="1">
                <a:latin typeface="+mj-lt"/>
              </a:rPr>
              <a:t>các</a:t>
            </a:r>
            <a:r>
              <a:rPr lang="en-US" sz="2100" dirty="0">
                <a:latin typeface="+mj-lt"/>
              </a:rPr>
              <a:t> </a:t>
            </a:r>
            <a:r>
              <a:rPr lang="en-US" sz="2100" dirty="0" err="1">
                <a:latin typeface="+mj-lt"/>
              </a:rPr>
              <a:t>tác</a:t>
            </a:r>
            <a:r>
              <a:rPr lang="en-US" sz="2100" dirty="0">
                <a:latin typeface="+mj-lt"/>
              </a:rPr>
              <a:t> </a:t>
            </a:r>
            <a:r>
              <a:rPr lang="en-US" sz="2100" dirty="0" err="1">
                <a:latin typeface="+mj-lt"/>
              </a:rPr>
              <a:t>tử</a:t>
            </a:r>
            <a:r>
              <a:rPr lang="en-US" sz="2100" dirty="0">
                <a:latin typeface="+mj-lt"/>
              </a:rPr>
              <a:t> </a:t>
            </a:r>
            <a:r>
              <a:rPr lang="en-US" sz="2100" dirty="0" err="1">
                <a:latin typeface="+mj-lt"/>
              </a:rPr>
              <a:t>khác</a:t>
            </a:r>
            <a:r>
              <a:rPr lang="en-US" sz="2100" dirty="0">
                <a:latin typeface="+mj-lt"/>
              </a:rPr>
              <a:t> </a:t>
            </a:r>
            <a:r>
              <a:rPr lang="en-US" sz="2100" dirty="0" err="1">
                <a:latin typeface="+mj-lt"/>
              </a:rPr>
              <a:t>phải</a:t>
            </a:r>
            <a:r>
              <a:rPr lang="en-US" sz="2100" dirty="0">
                <a:latin typeface="+mj-lt"/>
              </a:rPr>
              <a:t> </a:t>
            </a:r>
            <a:r>
              <a:rPr lang="en-US" sz="2100" dirty="0" err="1">
                <a:latin typeface="+mj-lt"/>
              </a:rPr>
              <a:t>sử</a:t>
            </a:r>
            <a:r>
              <a:rPr lang="en-US" sz="2100" dirty="0">
                <a:latin typeface="+mj-lt"/>
              </a:rPr>
              <a:t> </a:t>
            </a:r>
            <a:r>
              <a:rPr lang="en-US" sz="2100" dirty="0" err="1">
                <a:latin typeface="+mj-lt"/>
              </a:rPr>
              <a:t>dụng</a:t>
            </a:r>
            <a:r>
              <a:rPr lang="en-US" sz="2100" dirty="0">
                <a:latin typeface="+mj-lt"/>
              </a:rPr>
              <a:t> </a:t>
            </a:r>
            <a:r>
              <a:rPr lang="en-US" sz="2100" dirty="0" err="1">
                <a:latin typeface="+mj-lt"/>
              </a:rPr>
              <a:t>để</a:t>
            </a:r>
            <a:r>
              <a:rPr lang="en-US" sz="2100" dirty="0">
                <a:latin typeface="+mj-lt"/>
              </a:rPr>
              <a:t> </a:t>
            </a:r>
            <a:r>
              <a:rPr lang="en-US" sz="2100" dirty="0" err="1">
                <a:latin typeface="+mj-lt"/>
              </a:rPr>
              <a:t>tương</a:t>
            </a:r>
            <a:r>
              <a:rPr lang="en-US" sz="2100" dirty="0">
                <a:latin typeface="+mj-lt"/>
              </a:rPr>
              <a:t> </a:t>
            </a:r>
            <a:r>
              <a:rPr lang="en-US" sz="2100" dirty="0" err="1">
                <a:latin typeface="+mj-lt"/>
              </a:rPr>
              <a:t>tác</a:t>
            </a:r>
            <a:r>
              <a:rPr lang="en-US" sz="2100" dirty="0">
                <a:latin typeface="+mj-lt"/>
              </a:rPr>
              <a:t> </a:t>
            </a:r>
            <a:r>
              <a:rPr lang="en-US" sz="2100" dirty="0" err="1">
                <a:latin typeface="+mj-lt"/>
              </a:rPr>
              <a:t>với</a:t>
            </a:r>
            <a:r>
              <a:rPr lang="en-US" sz="2100" dirty="0">
                <a:latin typeface="+mj-lt"/>
              </a:rPr>
              <a:t> </a:t>
            </a:r>
            <a:r>
              <a:rPr lang="en-US" sz="2100" dirty="0" err="1" smtClean="0">
                <a:latin typeface="+mj-lt"/>
              </a:rPr>
              <a:t>nó</a:t>
            </a:r>
            <a:r>
              <a:rPr lang="en-US" sz="2100" dirty="0" smtClean="0">
                <a:latin typeface="+mj-lt"/>
              </a:rPr>
              <a:t>.</a:t>
            </a:r>
          </a:p>
          <a:p>
            <a:pPr lvl="1"/>
            <a:r>
              <a:rPr lang="en-US" sz="2100" dirty="0" err="1" smtClean="0">
                <a:latin typeface="+mj-lt"/>
              </a:rPr>
              <a:t>Mỗi</a:t>
            </a:r>
            <a:r>
              <a:rPr lang="en-US" sz="2100" dirty="0" smtClean="0">
                <a:latin typeface="+mj-lt"/>
              </a:rPr>
              <a:t> </a:t>
            </a:r>
            <a:r>
              <a:rPr lang="en-US" sz="2100" dirty="0" err="1">
                <a:latin typeface="+mj-lt"/>
              </a:rPr>
              <a:t>mô</a:t>
            </a:r>
            <a:r>
              <a:rPr lang="en-US" sz="2100" dirty="0">
                <a:latin typeface="+mj-lt"/>
              </a:rPr>
              <a:t> </a:t>
            </a:r>
            <a:r>
              <a:rPr lang="en-US" sz="2100" dirty="0" err="1">
                <a:latin typeface="+mj-lt"/>
              </a:rPr>
              <a:t>tả</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được</a:t>
            </a:r>
            <a:r>
              <a:rPr lang="en-US" sz="2100" dirty="0">
                <a:latin typeface="+mj-lt"/>
              </a:rPr>
              <a:t> </a:t>
            </a:r>
            <a:r>
              <a:rPr lang="en-US" sz="2100" dirty="0" err="1">
                <a:latin typeface="+mj-lt"/>
              </a:rPr>
              <a:t>cung</a:t>
            </a:r>
            <a:r>
              <a:rPr lang="en-US" sz="2100" dirty="0">
                <a:latin typeface="+mj-lt"/>
              </a:rPr>
              <a:t> </a:t>
            </a:r>
            <a:r>
              <a:rPr lang="en-US" sz="2100" dirty="0" err="1">
                <a:latin typeface="+mj-lt"/>
              </a:rPr>
              <a:t>cấp</a:t>
            </a:r>
            <a:r>
              <a:rPr lang="en-US" sz="2100" dirty="0">
                <a:latin typeface="+mj-lt"/>
              </a:rPr>
              <a:t> </a:t>
            </a:r>
            <a:r>
              <a:rPr lang="en-US" sz="2100" dirty="0" err="1">
                <a:latin typeface="+mj-lt"/>
              </a:rPr>
              <a:t>phải</a:t>
            </a:r>
            <a:r>
              <a:rPr lang="en-US" sz="2100" dirty="0">
                <a:latin typeface="+mj-lt"/>
              </a:rPr>
              <a:t> </a:t>
            </a:r>
            <a:r>
              <a:rPr lang="en-US" sz="2100" dirty="0" err="1">
                <a:latin typeface="+mj-lt"/>
              </a:rPr>
              <a:t>bao</a:t>
            </a:r>
            <a:r>
              <a:rPr lang="en-US" sz="2100" dirty="0">
                <a:latin typeface="+mj-lt"/>
              </a:rPr>
              <a:t> </a:t>
            </a:r>
            <a:r>
              <a:rPr lang="en-US" sz="2100" dirty="0" err="1">
                <a:latin typeface="+mj-lt"/>
              </a:rPr>
              <a:t>gồm</a:t>
            </a:r>
            <a:r>
              <a:rPr lang="en-US" sz="2100" dirty="0">
                <a:latin typeface="+mj-lt"/>
              </a:rPr>
              <a:t> </a:t>
            </a:r>
            <a:r>
              <a:rPr lang="en-US" sz="2100" dirty="0" err="1">
                <a:latin typeface="+mj-lt"/>
              </a:rPr>
              <a:t>kiểu</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tên</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các</a:t>
            </a:r>
            <a:r>
              <a:rPr lang="en-US" sz="2100" dirty="0">
                <a:latin typeface="+mj-lt"/>
              </a:rPr>
              <a:t> </a:t>
            </a:r>
            <a:r>
              <a:rPr lang="en-US" sz="2100" dirty="0" err="1">
                <a:latin typeface="+mj-lt"/>
              </a:rPr>
              <a:t>ngôn</a:t>
            </a:r>
            <a:r>
              <a:rPr lang="en-US" sz="2100" dirty="0">
                <a:latin typeface="+mj-lt"/>
              </a:rPr>
              <a:t> </a:t>
            </a:r>
            <a:r>
              <a:rPr lang="en-US" sz="2100" dirty="0" err="1">
                <a:latin typeface="+mj-lt"/>
              </a:rPr>
              <a:t>ngữ</a:t>
            </a:r>
            <a:r>
              <a:rPr lang="en-US" sz="2100" dirty="0">
                <a:latin typeface="+mj-lt"/>
              </a:rPr>
              <a:t> </a:t>
            </a:r>
            <a:r>
              <a:rPr lang="en-US" sz="2100" dirty="0" err="1">
                <a:latin typeface="+mj-lt"/>
              </a:rPr>
              <a:t>và</a:t>
            </a:r>
            <a:r>
              <a:rPr lang="en-US" sz="2100" dirty="0">
                <a:latin typeface="+mj-lt"/>
              </a:rPr>
              <a:t> </a:t>
            </a:r>
            <a:r>
              <a:rPr lang="en-US" sz="2100" dirty="0" err="1">
                <a:latin typeface="+mj-lt"/>
              </a:rPr>
              <a:t>bản</a:t>
            </a:r>
            <a:r>
              <a:rPr lang="en-US" sz="2100" dirty="0">
                <a:latin typeface="+mj-lt"/>
              </a:rPr>
              <a:t> </a:t>
            </a:r>
            <a:r>
              <a:rPr lang="en-US" sz="2100" dirty="0" err="1">
                <a:latin typeface="+mj-lt"/>
              </a:rPr>
              <a:t>thể</a:t>
            </a:r>
            <a:r>
              <a:rPr lang="en-US" sz="2100" dirty="0">
                <a:latin typeface="+mj-lt"/>
              </a:rPr>
              <a:t> </a:t>
            </a:r>
            <a:r>
              <a:rPr lang="en-US" sz="2100" dirty="0" err="1">
                <a:latin typeface="+mj-lt"/>
              </a:rPr>
              <a:t>yêu</a:t>
            </a:r>
            <a:r>
              <a:rPr lang="en-US" sz="2100" dirty="0">
                <a:latin typeface="+mj-lt"/>
              </a:rPr>
              <a:t> </a:t>
            </a:r>
            <a:r>
              <a:rPr lang="en-US" sz="2100" dirty="0" err="1">
                <a:latin typeface="+mj-lt"/>
              </a:rPr>
              <a:t>cầu</a:t>
            </a:r>
            <a:r>
              <a:rPr lang="en-US" sz="2100" dirty="0">
                <a:latin typeface="+mj-lt"/>
              </a:rPr>
              <a:t> </a:t>
            </a:r>
            <a:r>
              <a:rPr lang="en-US" sz="2100" dirty="0" err="1">
                <a:latin typeface="+mj-lt"/>
              </a:rPr>
              <a:t>sử</a:t>
            </a:r>
            <a:r>
              <a:rPr lang="en-US" sz="2100" dirty="0">
                <a:latin typeface="+mj-lt"/>
              </a:rPr>
              <a:t> </a:t>
            </a:r>
            <a:r>
              <a:rPr lang="en-US" sz="2100" dirty="0" err="1">
                <a:latin typeface="+mj-lt"/>
              </a:rPr>
              <a:t>dụng</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và</a:t>
            </a:r>
            <a:r>
              <a:rPr lang="en-US" sz="2100" dirty="0">
                <a:latin typeface="+mj-lt"/>
              </a:rPr>
              <a:t> </a:t>
            </a:r>
            <a:r>
              <a:rPr lang="en-US" sz="2100" dirty="0" err="1">
                <a:latin typeface="+mj-lt"/>
              </a:rPr>
              <a:t>một</a:t>
            </a:r>
            <a:r>
              <a:rPr lang="en-US" sz="2100" dirty="0">
                <a:latin typeface="+mj-lt"/>
              </a:rPr>
              <a:t> </a:t>
            </a:r>
            <a:r>
              <a:rPr lang="en-US" sz="2100" dirty="0" err="1">
                <a:latin typeface="+mj-lt"/>
              </a:rPr>
              <a:t>tập</a:t>
            </a:r>
            <a:r>
              <a:rPr lang="en-US" sz="2100" dirty="0">
                <a:latin typeface="+mj-lt"/>
              </a:rPr>
              <a:t> </a:t>
            </a:r>
            <a:r>
              <a:rPr lang="en-US" sz="2100" dirty="0" err="1">
                <a:latin typeface="+mj-lt"/>
              </a:rPr>
              <a:t>hợp</a:t>
            </a:r>
            <a:r>
              <a:rPr lang="en-US" sz="2100" dirty="0">
                <a:latin typeface="+mj-lt"/>
              </a:rPr>
              <a:t> </a:t>
            </a:r>
            <a:r>
              <a:rPr lang="en-US" sz="2100" dirty="0" err="1">
                <a:latin typeface="+mj-lt"/>
              </a:rPr>
              <a:t>các</a:t>
            </a:r>
            <a:r>
              <a:rPr lang="en-US" sz="2100" dirty="0">
                <a:latin typeface="+mj-lt"/>
              </a:rPr>
              <a:t> </a:t>
            </a:r>
            <a:r>
              <a:rPr lang="en-US" sz="2100" dirty="0" err="1">
                <a:latin typeface="+mj-lt"/>
              </a:rPr>
              <a:t>thuộc</a:t>
            </a:r>
            <a:r>
              <a:rPr lang="en-US" sz="2100" dirty="0">
                <a:latin typeface="+mj-lt"/>
              </a:rPr>
              <a:t> </a:t>
            </a:r>
            <a:r>
              <a:rPr lang="en-US" sz="2100" dirty="0" err="1">
                <a:latin typeface="+mj-lt"/>
              </a:rPr>
              <a:t>tính</a:t>
            </a:r>
            <a:r>
              <a:rPr lang="en-US" sz="2100" dirty="0">
                <a:latin typeface="+mj-lt"/>
              </a:rPr>
              <a:t> </a:t>
            </a:r>
            <a:r>
              <a:rPr lang="en-US" sz="2100" dirty="0" err="1">
                <a:latin typeface="+mj-lt"/>
              </a:rPr>
              <a:t>dịch</a:t>
            </a:r>
            <a:r>
              <a:rPr lang="en-US" sz="2100" dirty="0">
                <a:latin typeface="+mj-lt"/>
              </a:rPr>
              <a:t> </a:t>
            </a:r>
            <a:r>
              <a:rPr lang="en-US" sz="2100" dirty="0" err="1">
                <a:latin typeface="+mj-lt"/>
              </a:rPr>
              <a:t>vụ</a:t>
            </a:r>
            <a:r>
              <a:rPr lang="en-US" sz="2100" dirty="0">
                <a:latin typeface="+mj-lt"/>
              </a:rPr>
              <a:t> </a:t>
            </a:r>
            <a:r>
              <a:rPr lang="en-US" sz="2100" dirty="0" err="1">
                <a:latin typeface="+mj-lt"/>
              </a:rPr>
              <a:t>cụ</a:t>
            </a:r>
            <a:r>
              <a:rPr lang="en-US" sz="2100" dirty="0">
                <a:latin typeface="+mj-lt"/>
              </a:rPr>
              <a:t> </a:t>
            </a:r>
            <a:r>
              <a:rPr lang="en-US" sz="2100" dirty="0" err="1">
                <a:latin typeface="+mj-lt"/>
              </a:rPr>
              <a:t>thể</a:t>
            </a:r>
            <a:r>
              <a:rPr lang="en-US" sz="2100" dirty="0">
                <a:latin typeface="+mj-lt"/>
              </a:rPr>
              <a:t> </a:t>
            </a:r>
            <a:r>
              <a:rPr lang="en-US" sz="2100" dirty="0" err="1">
                <a:latin typeface="+mj-lt"/>
              </a:rPr>
              <a:t>dưới</a:t>
            </a:r>
            <a:r>
              <a:rPr lang="en-US" sz="2100" dirty="0">
                <a:latin typeface="+mj-lt"/>
              </a:rPr>
              <a:t> </a:t>
            </a:r>
            <a:r>
              <a:rPr lang="en-US" sz="2100" dirty="0" err="1">
                <a:latin typeface="+mj-lt"/>
              </a:rPr>
              <a:t>hình</a:t>
            </a:r>
            <a:r>
              <a:rPr lang="en-US" sz="2100" dirty="0">
                <a:latin typeface="+mj-lt"/>
              </a:rPr>
              <a:t> </a:t>
            </a:r>
            <a:r>
              <a:rPr lang="en-US" sz="2100" dirty="0" err="1">
                <a:latin typeface="+mj-lt"/>
              </a:rPr>
              <a:t>thức</a:t>
            </a:r>
            <a:r>
              <a:rPr lang="en-US" sz="2100" dirty="0">
                <a:latin typeface="+mj-lt"/>
              </a:rPr>
              <a:t> </a:t>
            </a:r>
            <a:r>
              <a:rPr lang="en-US" sz="2100" dirty="0" err="1">
                <a:latin typeface="+mj-lt"/>
              </a:rPr>
              <a:t>cặp</a:t>
            </a:r>
            <a:r>
              <a:rPr lang="en-US" sz="2100" dirty="0">
                <a:latin typeface="+mj-lt"/>
              </a:rPr>
              <a:t> </a:t>
            </a:r>
            <a:r>
              <a:rPr lang="en-US" sz="2100" dirty="0" err="1">
                <a:latin typeface="+mj-lt"/>
              </a:rPr>
              <a:t>khóa-giá</a:t>
            </a:r>
            <a:r>
              <a:rPr lang="en-US" sz="2100" dirty="0">
                <a:latin typeface="+mj-lt"/>
              </a:rPr>
              <a:t> </a:t>
            </a:r>
            <a:r>
              <a:rPr lang="en-US" sz="2100" dirty="0" err="1" smtClean="0">
                <a:latin typeface="+mj-lt"/>
              </a:rPr>
              <a:t>trị</a:t>
            </a:r>
            <a:r>
              <a:rPr lang="en-US" sz="2100" dirty="0" smtClean="0">
                <a:latin typeface="+mj-lt"/>
              </a:rPr>
              <a:t>.</a:t>
            </a:r>
          </a:p>
          <a:p>
            <a:pPr lvl="1"/>
            <a:r>
              <a:rPr lang="en-US" sz="2100" dirty="0" err="1" smtClean="0">
                <a:latin typeface="+mj-lt"/>
              </a:rPr>
              <a:t>Trong</a:t>
            </a:r>
            <a:r>
              <a:rPr lang="en-US" sz="2100" dirty="0" smtClean="0">
                <a:latin typeface="+mj-lt"/>
              </a:rPr>
              <a:t> JADE, </a:t>
            </a:r>
            <a:endParaRPr lang="en-US" sz="2100" dirty="0" smtClean="0">
              <a:latin typeface="+mj-lt"/>
            </a:endParaRPr>
          </a:p>
          <a:p>
            <a:endParaRPr lang="en-US" sz="2300" b="1" dirty="0" smtClean="0">
              <a:latin typeface="+mj-lt"/>
            </a:endParaRPr>
          </a:p>
          <a:p>
            <a:endParaRPr lang="en-US" sz="23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044783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a:t>
            </a:r>
            <a:r>
              <a:rPr lang="en-US" dirty="0" err="1" smtClean="0"/>
              <a:t>trang</a:t>
            </a:r>
            <a:r>
              <a:rPr lang="en-US" dirty="0" smtClean="0"/>
              <a:t> </a:t>
            </a:r>
            <a:r>
              <a:rPr lang="en-US" dirty="0" err="1" smtClean="0"/>
              <a:t>vàng</a:t>
            </a:r>
            <a:r>
              <a:rPr lang="en-US" dirty="0" smtClean="0"/>
              <a:t> (4)</a:t>
            </a:r>
            <a:endParaRPr lang="en-US" dirty="0"/>
          </a:p>
        </p:txBody>
      </p:sp>
      <p:sp>
        <p:nvSpPr>
          <p:cNvPr id="3" name="Content Placeholder 2"/>
          <p:cNvSpPr>
            <a:spLocks noGrp="1"/>
          </p:cNvSpPr>
          <p:nvPr>
            <p:ph idx="1"/>
          </p:nvPr>
        </p:nvSpPr>
        <p:spPr/>
        <p:txBody>
          <a:bodyPr/>
          <a:lstStyle/>
          <a:p>
            <a:r>
              <a:rPr lang="en-US" sz="2000" b="1" dirty="0" err="1">
                <a:latin typeface="+mj-lt"/>
              </a:rPr>
              <a:t>Tìm</a:t>
            </a:r>
            <a:r>
              <a:rPr lang="en-US" sz="2000" b="1" dirty="0">
                <a:latin typeface="+mj-lt"/>
              </a:rPr>
              <a:t> </a:t>
            </a:r>
            <a:r>
              <a:rPr lang="en-US" sz="2000" b="1" dirty="0" err="1">
                <a:latin typeface="+mj-lt"/>
              </a:rPr>
              <a:t>kiếm</a:t>
            </a:r>
            <a:r>
              <a:rPr lang="en-US" sz="2000" b="1" dirty="0">
                <a:latin typeface="+mj-lt"/>
              </a:rPr>
              <a:t> </a:t>
            </a:r>
            <a:r>
              <a:rPr lang="en-US" sz="2000" b="1" dirty="0" err="1">
                <a:latin typeface="+mj-lt"/>
              </a:rPr>
              <a:t>dịch</a:t>
            </a:r>
            <a:r>
              <a:rPr lang="en-US" sz="2000" b="1" dirty="0">
                <a:latin typeface="+mj-lt"/>
              </a:rPr>
              <a:t> </a:t>
            </a:r>
            <a:r>
              <a:rPr lang="en-US" sz="2000" b="1" dirty="0" err="1">
                <a:latin typeface="+mj-lt"/>
              </a:rPr>
              <a:t>vụ</a:t>
            </a:r>
            <a:r>
              <a:rPr lang="en-US" sz="2000" dirty="0">
                <a:latin typeface="+mj-lt"/>
              </a:rPr>
              <a:t>: </a:t>
            </a:r>
            <a:r>
              <a:rPr lang="en-US" sz="2000" dirty="0" err="1">
                <a:latin typeface="+mj-lt"/>
              </a:rPr>
              <a:t>Một</a:t>
            </a:r>
            <a:r>
              <a:rPr lang="en-US" sz="2000" dirty="0">
                <a:latin typeface="+mj-lt"/>
              </a:rPr>
              <a:t> </a:t>
            </a:r>
            <a:r>
              <a:rPr lang="en-US" sz="2000" dirty="0" err="1">
                <a:latin typeface="+mj-lt"/>
              </a:rPr>
              <a:t>tác</a:t>
            </a:r>
            <a:r>
              <a:rPr lang="en-US" sz="2000" dirty="0">
                <a:latin typeface="+mj-lt"/>
              </a:rPr>
              <a:t> </a:t>
            </a:r>
            <a:r>
              <a:rPr lang="en-US" sz="2000" dirty="0" err="1">
                <a:latin typeface="+mj-lt"/>
              </a:rPr>
              <a:t>tử</a:t>
            </a:r>
            <a:r>
              <a:rPr lang="en-US" sz="2000" dirty="0">
                <a:latin typeface="+mj-lt"/>
              </a:rPr>
              <a:t> </a:t>
            </a:r>
            <a:r>
              <a:rPr lang="en-US" sz="2000" dirty="0" err="1">
                <a:latin typeface="+mj-lt"/>
              </a:rPr>
              <a:t>có</a:t>
            </a:r>
            <a:r>
              <a:rPr lang="en-US" sz="2000" dirty="0">
                <a:latin typeface="+mj-lt"/>
              </a:rPr>
              <a:t> </a:t>
            </a:r>
            <a:r>
              <a:rPr lang="en-US" sz="2000" dirty="0" err="1">
                <a:latin typeface="+mj-lt"/>
              </a:rPr>
              <a:t>nhu</a:t>
            </a:r>
            <a:r>
              <a:rPr lang="en-US" sz="2000" dirty="0">
                <a:latin typeface="+mj-lt"/>
              </a:rPr>
              <a:t> </a:t>
            </a:r>
            <a:r>
              <a:rPr lang="en-US" sz="2000" dirty="0" err="1">
                <a:latin typeface="+mj-lt"/>
              </a:rPr>
              <a:t>cầu</a:t>
            </a:r>
            <a:r>
              <a:rPr lang="en-US" sz="2000" dirty="0">
                <a:latin typeface="+mj-lt"/>
              </a:rPr>
              <a:t> </a:t>
            </a:r>
            <a:r>
              <a:rPr lang="en-US" sz="2000" dirty="0" err="1">
                <a:latin typeface="+mj-lt"/>
              </a:rPr>
              <a:t>tìm</a:t>
            </a:r>
            <a:r>
              <a:rPr lang="en-US" sz="2000" dirty="0">
                <a:latin typeface="+mj-lt"/>
              </a:rPr>
              <a:t> </a:t>
            </a:r>
            <a:r>
              <a:rPr lang="en-US" sz="2000" dirty="0" err="1">
                <a:latin typeface="+mj-lt"/>
              </a:rPr>
              <a:t>kiếm</a:t>
            </a:r>
            <a:r>
              <a:rPr lang="en-US" sz="2000" dirty="0">
                <a:latin typeface="+mj-lt"/>
              </a:rPr>
              <a:t> </a:t>
            </a:r>
            <a:r>
              <a:rPr lang="en-US" sz="2000" dirty="0" err="1">
                <a:latin typeface="+mj-lt"/>
              </a:rPr>
              <a:t>các</a:t>
            </a:r>
            <a:r>
              <a:rPr lang="en-US" sz="2000" dirty="0">
                <a:latin typeface="+mj-lt"/>
              </a:rPr>
              <a:t> </a:t>
            </a:r>
            <a:r>
              <a:rPr lang="en-US" sz="2000" dirty="0" err="1">
                <a:latin typeface="+mj-lt"/>
              </a:rPr>
              <a:t>dịch</a:t>
            </a:r>
            <a:r>
              <a:rPr lang="en-US" sz="2000" dirty="0">
                <a:latin typeface="+mj-lt"/>
              </a:rPr>
              <a:t> </a:t>
            </a:r>
            <a:r>
              <a:rPr lang="en-US" sz="2000" dirty="0" err="1">
                <a:latin typeface="+mj-lt"/>
              </a:rPr>
              <a:t>vụ</a:t>
            </a:r>
            <a:r>
              <a:rPr lang="en-US" sz="2000" dirty="0">
                <a:latin typeface="+mj-lt"/>
              </a:rPr>
              <a:t> </a:t>
            </a:r>
            <a:r>
              <a:rPr lang="en-US" sz="2000" dirty="0" err="1">
                <a:latin typeface="+mj-lt"/>
              </a:rPr>
              <a:t>phải</a:t>
            </a:r>
            <a:r>
              <a:rPr lang="en-US" sz="2000" dirty="0">
                <a:latin typeface="+mj-lt"/>
              </a:rPr>
              <a:t> </a:t>
            </a:r>
            <a:r>
              <a:rPr lang="en-US" sz="2000" dirty="0" err="1">
                <a:latin typeface="+mj-lt"/>
              </a:rPr>
              <a:t>cung</a:t>
            </a:r>
            <a:r>
              <a:rPr lang="en-US" sz="2000" dirty="0">
                <a:latin typeface="+mj-lt"/>
              </a:rPr>
              <a:t> </a:t>
            </a:r>
            <a:r>
              <a:rPr lang="en-US" sz="2000" dirty="0" err="1">
                <a:latin typeface="+mj-lt"/>
              </a:rPr>
              <a:t>cấp</a:t>
            </a:r>
            <a:r>
              <a:rPr lang="en-US" sz="2000" dirty="0">
                <a:latin typeface="+mj-lt"/>
              </a:rPr>
              <a:t> </a:t>
            </a:r>
            <a:r>
              <a:rPr lang="en-US" sz="2000" dirty="0" err="1">
                <a:latin typeface="+mj-lt"/>
              </a:rPr>
              <a:t>cho</a:t>
            </a:r>
            <a:r>
              <a:rPr lang="en-US" sz="2000" dirty="0">
                <a:latin typeface="+mj-lt"/>
              </a:rPr>
              <a:t> </a:t>
            </a:r>
            <a:r>
              <a:rPr lang="en-US" sz="2000" dirty="0" err="1">
                <a:latin typeface="+mj-lt"/>
              </a:rPr>
              <a:t>tác</a:t>
            </a:r>
            <a:r>
              <a:rPr lang="en-US" sz="2000" dirty="0">
                <a:latin typeface="+mj-lt"/>
              </a:rPr>
              <a:t> </a:t>
            </a:r>
            <a:r>
              <a:rPr lang="en-US" sz="2000" dirty="0" err="1">
                <a:latin typeface="+mj-lt"/>
              </a:rPr>
              <a:t>tử</a:t>
            </a:r>
            <a:r>
              <a:rPr lang="en-US" sz="2000" dirty="0">
                <a:latin typeface="+mj-lt"/>
              </a:rPr>
              <a:t> DF </a:t>
            </a:r>
            <a:r>
              <a:rPr lang="en-US" sz="2000" dirty="0" err="1">
                <a:latin typeface="+mj-lt"/>
              </a:rPr>
              <a:t>với</a:t>
            </a:r>
            <a:r>
              <a:rPr lang="en-US" sz="2000" dirty="0">
                <a:latin typeface="+mj-lt"/>
              </a:rPr>
              <a:t> </a:t>
            </a:r>
            <a:r>
              <a:rPr lang="en-US" sz="2000" dirty="0" err="1">
                <a:latin typeface="+mj-lt"/>
              </a:rPr>
              <a:t>một</a:t>
            </a:r>
            <a:r>
              <a:rPr lang="en-US" sz="2000" dirty="0">
                <a:latin typeface="+mj-lt"/>
              </a:rPr>
              <a:t> </a:t>
            </a:r>
            <a:r>
              <a:rPr lang="en-US" sz="2000" dirty="0" err="1">
                <a:latin typeface="+mj-lt"/>
              </a:rPr>
              <a:t>mô</a:t>
            </a:r>
            <a:r>
              <a:rPr lang="en-US" sz="2000" dirty="0">
                <a:latin typeface="+mj-lt"/>
              </a:rPr>
              <a:t> </a:t>
            </a:r>
            <a:r>
              <a:rPr lang="en-US" sz="2000" dirty="0" err="1">
                <a:latin typeface="+mj-lt"/>
              </a:rPr>
              <a:t>tả</a:t>
            </a:r>
            <a:r>
              <a:rPr lang="en-US" sz="2000" dirty="0">
                <a:latin typeface="+mj-lt"/>
              </a:rPr>
              <a:t> </a:t>
            </a:r>
            <a:r>
              <a:rPr lang="en-US" sz="2000" dirty="0" err="1">
                <a:latin typeface="+mj-lt"/>
              </a:rPr>
              <a:t>mẫu</a:t>
            </a:r>
            <a:r>
              <a:rPr lang="en-US" sz="2000" dirty="0">
                <a:latin typeface="+mj-lt"/>
              </a:rPr>
              <a:t> (template description). </a:t>
            </a:r>
            <a:r>
              <a:rPr lang="en-US" sz="2000" dirty="0" err="1">
                <a:latin typeface="+mj-lt"/>
              </a:rPr>
              <a:t>Kết</a:t>
            </a:r>
            <a:r>
              <a:rPr lang="en-US" sz="2000" dirty="0">
                <a:latin typeface="+mj-lt"/>
              </a:rPr>
              <a:t> </a:t>
            </a:r>
            <a:r>
              <a:rPr lang="en-US" sz="2000" dirty="0" err="1">
                <a:latin typeface="+mj-lt"/>
              </a:rPr>
              <a:t>quả</a:t>
            </a:r>
            <a:r>
              <a:rPr lang="en-US" sz="2000" dirty="0">
                <a:latin typeface="+mj-lt"/>
              </a:rPr>
              <a:t> </a:t>
            </a:r>
            <a:r>
              <a:rPr lang="en-US" sz="2000" dirty="0" err="1">
                <a:latin typeface="+mj-lt"/>
              </a:rPr>
              <a:t>của</a:t>
            </a:r>
            <a:r>
              <a:rPr lang="en-US" sz="2000" dirty="0">
                <a:latin typeface="+mj-lt"/>
              </a:rPr>
              <a:t> </a:t>
            </a:r>
            <a:r>
              <a:rPr lang="en-US" sz="2000" dirty="0" err="1">
                <a:latin typeface="+mj-lt"/>
              </a:rPr>
              <a:t>việc</a:t>
            </a:r>
            <a:r>
              <a:rPr lang="en-US" sz="2000" dirty="0">
                <a:latin typeface="+mj-lt"/>
              </a:rPr>
              <a:t> </a:t>
            </a:r>
            <a:r>
              <a:rPr lang="en-US" sz="2000" dirty="0" err="1">
                <a:latin typeface="+mj-lt"/>
              </a:rPr>
              <a:t>tìm</a:t>
            </a:r>
            <a:r>
              <a:rPr lang="en-US" sz="2000" dirty="0">
                <a:latin typeface="+mj-lt"/>
              </a:rPr>
              <a:t> </a:t>
            </a:r>
            <a:r>
              <a:rPr lang="en-US" sz="2000" dirty="0" err="1">
                <a:latin typeface="+mj-lt"/>
              </a:rPr>
              <a:t>kiếm</a:t>
            </a:r>
            <a:r>
              <a:rPr lang="en-US" sz="2000" dirty="0">
                <a:latin typeface="+mj-lt"/>
              </a:rPr>
              <a:t> </a:t>
            </a:r>
            <a:r>
              <a:rPr lang="en-US" sz="2000" dirty="0" err="1">
                <a:latin typeface="+mj-lt"/>
              </a:rPr>
              <a:t>là</a:t>
            </a:r>
            <a:r>
              <a:rPr lang="en-US" sz="2000" dirty="0">
                <a:latin typeface="+mj-lt"/>
              </a:rPr>
              <a:t> </a:t>
            </a:r>
            <a:r>
              <a:rPr lang="en-US" sz="2000" dirty="0" err="1">
                <a:latin typeface="+mj-lt"/>
              </a:rPr>
              <a:t>một</a:t>
            </a:r>
            <a:r>
              <a:rPr lang="en-US" sz="2000" dirty="0">
                <a:latin typeface="+mj-lt"/>
              </a:rPr>
              <a:t> </a:t>
            </a:r>
            <a:r>
              <a:rPr lang="en-US" sz="2000" dirty="0" err="1">
                <a:latin typeface="+mj-lt"/>
              </a:rPr>
              <a:t>danh</a:t>
            </a:r>
            <a:r>
              <a:rPr lang="en-US" sz="2000" dirty="0">
                <a:latin typeface="+mj-lt"/>
              </a:rPr>
              <a:t> </a:t>
            </a:r>
            <a:r>
              <a:rPr lang="en-US" sz="2000" dirty="0" err="1">
                <a:latin typeface="+mj-lt"/>
              </a:rPr>
              <a:t>sách</a:t>
            </a:r>
            <a:r>
              <a:rPr lang="en-US" sz="2000" dirty="0">
                <a:latin typeface="+mj-lt"/>
              </a:rPr>
              <a:t> </a:t>
            </a:r>
            <a:r>
              <a:rPr lang="en-US" sz="2000" dirty="0" err="1">
                <a:latin typeface="+mj-lt"/>
              </a:rPr>
              <a:t>của</a:t>
            </a:r>
            <a:r>
              <a:rPr lang="en-US" sz="2000" dirty="0">
                <a:latin typeface="+mj-lt"/>
              </a:rPr>
              <a:t> </a:t>
            </a:r>
            <a:r>
              <a:rPr lang="en-US" sz="2000" dirty="0" err="1">
                <a:latin typeface="+mj-lt"/>
              </a:rPr>
              <a:t>tất</a:t>
            </a:r>
            <a:r>
              <a:rPr lang="en-US" sz="2000" dirty="0">
                <a:latin typeface="+mj-lt"/>
              </a:rPr>
              <a:t> </a:t>
            </a:r>
            <a:r>
              <a:rPr lang="en-US" sz="2000" dirty="0" err="1">
                <a:latin typeface="+mj-lt"/>
              </a:rPr>
              <a:t>cả</a:t>
            </a:r>
            <a:r>
              <a:rPr lang="en-US" sz="2000" dirty="0">
                <a:latin typeface="+mj-lt"/>
              </a:rPr>
              <a:t> </a:t>
            </a:r>
            <a:r>
              <a:rPr lang="en-US" sz="2000" dirty="0" err="1">
                <a:latin typeface="+mj-lt"/>
              </a:rPr>
              <a:t>các</a:t>
            </a:r>
            <a:r>
              <a:rPr lang="en-US" sz="2000" dirty="0">
                <a:latin typeface="+mj-lt"/>
              </a:rPr>
              <a:t> </a:t>
            </a:r>
            <a:r>
              <a:rPr lang="en-US" sz="2000" dirty="0" err="1">
                <a:latin typeface="+mj-lt"/>
              </a:rPr>
              <a:t>mô</a:t>
            </a:r>
            <a:r>
              <a:rPr lang="en-US" sz="2000" dirty="0">
                <a:latin typeface="+mj-lt"/>
              </a:rPr>
              <a:t> </a:t>
            </a:r>
            <a:r>
              <a:rPr lang="en-US" sz="2000" dirty="0" err="1">
                <a:latin typeface="+mj-lt"/>
              </a:rPr>
              <a:t>tả</a:t>
            </a:r>
            <a:r>
              <a:rPr lang="en-US" sz="2000" dirty="0">
                <a:latin typeface="+mj-lt"/>
              </a:rPr>
              <a:t> </a:t>
            </a:r>
            <a:r>
              <a:rPr lang="en-US" sz="2000" dirty="0" err="1">
                <a:latin typeface="+mj-lt"/>
              </a:rPr>
              <a:t>phù</a:t>
            </a:r>
            <a:r>
              <a:rPr lang="en-US" sz="2000" dirty="0">
                <a:latin typeface="+mj-lt"/>
              </a:rPr>
              <a:t> </a:t>
            </a:r>
            <a:r>
              <a:rPr lang="en-US" sz="2000" dirty="0" err="1">
                <a:latin typeface="+mj-lt"/>
              </a:rPr>
              <a:t>hợp</a:t>
            </a:r>
            <a:r>
              <a:rPr lang="en-US" sz="2000" dirty="0">
                <a:latin typeface="+mj-lt"/>
              </a:rPr>
              <a:t> </a:t>
            </a:r>
            <a:r>
              <a:rPr lang="en-US" sz="2000" dirty="0" err="1">
                <a:latin typeface="+mj-lt"/>
              </a:rPr>
              <a:t>với</a:t>
            </a:r>
            <a:r>
              <a:rPr lang="en-US" sz="2000" dirty="0">
                <a:latin typeface="+mj-lt"/>
              </a:rPr>
              <a:t> </a:t>
            </a:r>
            <a:r>
              <a:rPr lang="en-US" sz="2000" dirty="0" err="1">
                <a:latin typeface="+mj-lt"/>
              </a:rPr>
              <a:t>các</a:t>
            </a:r>
            <a:r>
              <a:rPr lang="en-US" sz="2000" dirty="0">
                <a:latin typeface="+mj-lt"/>
              </a:rPr>
              <a:t> </a:t>
            </a:r>
            <a:r>
              <a:rPr lang="en-US" sz="2000" dirty="0" err="1">
                <a:latin typeface="+mj-lt"/>
              </a:rPr>
              <a:t>mẫu</a:t>
            </a:r>
            <a:r>
              <a:rPr lang="en-US" sz="2000" dirty="0">
                <a:latin typeface="+mj-lt"/>
              </a:rPr>
              <a:t> </a:t>
            </a:r>
            <a:r>
              <a:rPr lang="en-US" sz="2000" dirty="0" err="1">
                <a:latin typeface="+mj-lt"/>
              </a:rPr>
              <a:t>đã</a:t>
            </a:r>
            <a:r>
              <a:rPr lang="en-US" sz="2000" dirty="0">
                <a:latin typeface="+mj-lt"/>
              </a:rPr>
              <a:t> </a:t>
            </a:r>
            <a:r>
              <a:rPr lang="en-US" sz="2000" dirty="0" err="1">
                <a:latin typeface="+mj-lt"/>
              </a:rPr>
              <a:t>cung</a:t>
            </a:r>
            <a:r>
              <a:rPr lang="en-US" sz="2000" dirty="0">
                <a:latin typeface="+mj-lt"/>
              </a:rPr>
              <a:t> </a:t>
            </a:r>
            <a:r>
              <a:rPr lang="en-US" sz="2000" dirty="0" err="1">
                <a:latin typeface="+mj-lt"/>
              </a:rPr>
              <a:t>cấp</a:t>
            </a:r>
            <a:endParaRPr lang="en-US" sz="2000" dirty="0">
              <a:latin typeface="+mj-lt"/>
            </a:endParaRPr>
          </a:p>
          <a:p>
            <a:r>
              <a:rPr lang="en-US" dirty="0" smtClean="0">
                <a:latin typeface="+mj-lt"/>
              </a:rPr>
              <a:t>VD:</a:t>
            </a:r>
          </a:p>
          <a:p>
            <a:pPr marL="411480" lvl="1" indent="0">
              <a:buNone/>
            </a:pPr>
            <a:r>
              <a:rPr lang="en-US" dirty="0" err="1" smtClean="0"/>
              <a:t>DFAgentDescription</a:t>
            </a:r>
            <a:r>
              <a:rPr lang="en-US" dirty="0" smtClean="0"/>
              <a:t> </a:t>
            </a:r>
            <a:r>
              <a:rPr lang="en-US" dirty="0"/>
              <a:t>template = new </a:t>
            </a:r>
            <a:r>
              <a:rPr lang="en-US" dirty="0" err="1"/>
              <a:t>DFAgentDescription</a:t>
            </a:r>
            <a:r>
              <a:rPr lang="en-US" dirty="0"/>
              <a:t>();</a:t>
            </a:r>
            <a:br>
              <a:rPr lang="en-US" dirty="0"/>
            </a:br>
            <a:r>
              <a:rPr lang="en-US" dirty="0" err="1"/>
              <a:t>ServiceDescription</a:t>
            </a:r>
            <a:r>
              <a:rPr lang="en-US" dirty="0"/>
              <a:t> </a:t>
            </a:r>
            <a:r>
              <a:rPr lang="en-US" dirty="0" err="1"/>
              <a:t>sd</a:t>
            </a:r>
            <a:r>
              <a:rPr lang="en-US" dirty="0"/>
              <a:t> = new </a:t>
            </a:r>
            <a:r>
              <a:rPr lang="en-US" dirty="0" err="1"/>
              <a:t>ServiceDescription</a:t>
            </a:r>
            <a:r>
              <a:rPr lang="en-US" dirty="0"/>
              <a:t>();</a:t>
            </a:r>
            <a:br>
              <a:rPr lang="en-US" dirty="0"/>
            </a:br>
            <a:r>
              <a:rPr lang="en-US" dirty="0" err="1"/>
              <a:t>sd.setType</a:t>
            </a:r>
            <a:r>
              <a:rPr lang="en-US" dirty="0"/>
              <a:t>("Book-selling");</a:t>
            </a:r>
            <a:br>
              <a:rPr lang="en-US" dirty="0"/>
            </a:br>
            <a:r>
              <a:rPr lang="en-US" dirty="0" err="1"/>
              <a:t>template.addServices</a:t>
            </a:r>
            <a:r>
              <a:rPr lang="en-US" dirty="0"/>
              <a:t>(</a:t>
            </a:r>
            <a:r>
              <a:rPr lang="en-US" dirty="0" err="1"/>
              <a:t>sd</a:t>
            </a:r>
            <a:r>
              <a:rPr lang="en-US" dirty="0"/>
              <a:t>);</a:t>
            </a:r>
            <a:br>
              <a:rPr lang="en-US" dirty="0"/>
            </a:br>
            <a:r>
              <a:rPr lang="en-US" dirty="0"/>
              <a:t>try {</a:t>
            </a:r>
            <a:br>
              <a:rPr lang="en-US" dirty="0"/>
            </a:br>
            <a:r>
              <a:rPr lang="en-US" dirty="0" err="1"/>
              <a:t>DFAgentDescription</a:t>
            </a:r>
            <a:r>
              <a:rPr lang="en-US" dirty="0"/>
              <a:t>[] result = </a:t>
            </a:r>
            <a:r>
              <a:rPr lang="en-US" dirty="0" err="1"/>
              <a:t>DFService.search</a:t>
            </a:r>
            <a:r>
              <a:rPr lang="en-US" dirty="0"/>
              <a:t>(</a:t>
            </a:r>
            <a:r>
              <a:rPr lang="en-US" dirty="0" err="1"/>
              <a:t>myAgent</a:t>
            </a:r>
            <a:r>
              <a:rPr lang="en-US" dirty="0"/>
              <a:t>,</a:t>
            </a:r>
            <a:br>
              <a:rPr lang="en-US" dirty="0"/>
            </a:br>
            <a:r>
              <a:rPr lang="en-US" dirty="0"/>
              <a:t>template);</a:t>
            </a:r>
            <a:br>
              <a:rPr lang="en-US" dirty="0"/>
            </a:br>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70871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endParaRPr lang="en-US" sz="3200" dirty="0">
              <a:latin typeface="Times New Roman" pitchFamily="18" charset="0"/>
              <a:cs typeface="Times New Roman" pitchFamily="18" charset="0"/>
            </a:endParaRPr>
          </a:p>
        </p:txBody>
      </p:sp>
      <p:sp>
        <p:nvSpPr>
          <p:cNvPr id="3" name="Content Placeholder 2"/>
          <p:cNvSpPr>
            <a:spLocks noGrp="1"/>
          </p:cNvSpPr>
          <p:nvPr>
            <p:ph type="body" idx="1"/>
          </p:nvPr>
        </p:nvSpPr>
        <p:spPr>
          <a:xfrm>
            <a:off x="533400" y="3048000"/>
            <a:ext cx="7354887" cy="1633538"/>
          </a:xfrm>
        </p:spPr>
        <p:txBody>
          <a:bodyPr>
            <a:normAutofit/>
          </a:bodyPr>
          <a:lstStyle/>
          <a:p>
            <a:pPr marL="114300"/>
            <a:r>
              <a:rPr lang="en-US" sz="2800" b="1" dirty="0">
                <a:latin typeface="+mj-lt"/>
                <a:cs typeface="Times New Roman" pitchFamily="18" charset="0"/>
              </a:rPr>
              <a:t>CHƯƠNG </a:t>
            </a:r>
            <a:r>
              <a:rPr lang="vi-VN" sz="2800" b="1" dirty="0">
                <a:latin typeface="+mj-lt"/>
                <a:cs typeface="Times New Roman" pitchFamily="18" charset="0"/>
              </a:rPr>
              <a:t>II</a:t>
            </a:r>
            <a:r>
              <a:rPr lang="en-US" sz="2800" b="1" dirty="0">
                <a:latin typeface="+mj-lt"/>
                <a:cs typeface="Times New Roman" pitchFamily="18" charset="0"/>
              </a:rPr>
              <a:t>: </a:t>
            </a:r>
            <a:endParaRPr lang="vi-VN" sz="2800" b="1" dirty="0" smtClean="0">
              <a:latin typeface="+mj-lt"/>
              <a:cs typeface="Times New Roman" pitchFamily="18" charset="0"/>
            </a:endParaRPr>
          </a:p>
          <a:p>
            <a:pPr marL="114300"/>
            <a:r>
              <a:rPr lang="en-US" sz="2800" b="1" dirty="0" smtClean="0">
                <a:latin typeface="+mj-lt"/>
                <a:cs typeface="Times New Roman" pitchFamily="18" charset="0"/>
              </a:rPr>
              <a:t>MÔ PHỎNG HỆ THỐNG NHÀ THÔNG MINH</a:t>
            </a:r>
            <a:endParaRPr lang="en-US" sz="2800" dirty="0">
              <a:latin typeface="+mj-lt"/>
              <a:cs typeface="Times New Roman" pitchFamily="18" charset="0"/>
            </a:endParaRPr>
          </a:p>
        </p:txBody>
      </p:sp>
      <p:sp>
        <p:nvSpPr>
          <p:cNvPr id="4" name="Date Placeholder 3"/>
          <p:cNvSpPr>
            <a:spLocks noGrp="1"/>
          </p:cNvSpPr>
          <p:nvPr>
            <p:ph type="dt" sz="half" idx="10"/>
          </p:nvPr>
        </p:nvSpPr>
        <p:spPr/>
        <p:txBody>
          <a:bodyPr/>
          <a:lstStyle/>
          <a:p>
            <a:fld id="{ADEC59BC-A851-416B-9059-492E7CC10CC3}"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083571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endParaRPr lang="en-US" dirty="0"/>
          </a:p>
        </p:txBody>
      </p:sp>
      <p:sp>
        <p:nvSpPr>
          <p:cNvPr id="7" name="Content Placeholder 6"/>
          <p:cNvSpPr>
            <a:spLocks noGrp="1"/>
          </p:cNvSpPr>
          <p:nvPr>
            <p:ph idx="1"/>
          </p:nvPr>
        </p:nvSpPr>
        <p:spPr/>
        <p:txBody>
          <a:bodyPr>
            <a:normAutofit/>
          </a:bodyPr>
          <a:lstStyle/>
          <a:p>
            <a:r>
              <a:rPr lang="en-US" dirty="0" err="1" smtClean="0">
                <a:latin typeface="+mj-lt"/>
              </a:rPr>
              <a:t>Xây</a:t>
            </a:r>
            <a:r>
              <a:rPr lang="en-US" dirty="0" smtClean="0">
                <a:latin typeface="+mj-lt"/>
              </a:rPr>
              <a:t> </a:t>
            </a:r>
            <a:r>
              <a:rPr lang="en-US" dirty="0" err="1" smtClean="0">
                <a:latin typeface="+mj-lt"/>
              </a:rPr>
              <a:t>dụng</a:t>
            </a:r>
            <a:r>
              <a:rPr lang="en-US" dirty="0" smtClean="0">
                <a:latin typeface="+mj-lt"/>
              </a:rPr>
              <a:t> </a:t>
            </a:r>
            <a:r>
              <a:rPr lang="en-US" dirty="0" err="1" smtClean="0">
                <a:latin typeface="+mj-lt"/>
              </a:rPr>
              <a:t>một</a:t>
            </a:r>
            <a:r>
              <a:rPr lang="en-US" dirty="0">
                <a:latin typeface="+mj-lt"/>
              </a:rPr>
              <a:t> </a:t>
            </a:r>
            <a:r>
              <a:rPr lang="en-US" dirty="0" err="1" smtClean="0">
                <a:latin typeface="+mj-lt"/>
              </a:rPr>
              <a:t>ngôi</a:t>
            </a:r>
            <a:r>
              <a:rPr lang="en-US" dirty="0" smtClean="0">
                <a:latin typeface="+mj-lt"/>
              </a:rPr>
              <a:t> </a:t>
            </a:r>
            <a:r>
              <a:rPr lang="en-US" dirty="0" err="1" smtClean="0">
                <a:latin typeface="+mj-lt"/>
              </a:rPr>
              <a:t>nhà</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thiết</a:t>
            </a:r>
            <a:r>
              <a:rPr lang="en-US" dirty="0" smtClean="0">
                <a:latin typeface="+mj-lt"/>
              </a:rPr>
              <a:t> </a:t>
            </a:r>
            <a:r>
              <a:rPr lang="en-US" dirty="0" err="1" smtClean="0">
                <a:latin typeface="+mj-lt"/>
              </a:rPr>
              <a:t>bị</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thiết</a:t>
            </a:r>
            <a:r>
              <a:rPr lang="en-US" dirty="0" smtClean="0">
                <a:latin typeface="+mj-lt"/>
              </a:rPr>
              <a:t> </a:t>
            </a:r>
            <a:r>
              <a:rPr lang="en-US" dirty="0" err="1" smtClean="0">
                <a:latin typeface="+mj-lt"/>
              </a:rPr>
              <a:t>bị</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tử</a:t>
            </a:r>
            <a:r>
              <a:rPr lang="en-US" dirty="0" smtClean="0">
                <a:latin typeface="+mj-lt"/>
              </a:rPr>
              <a:t>, </a:t>
            </a:r>
            <a:r>
              <a:rPr lang="en-US" dirty="0" err="1" smtClean="0">
                <a:latin typeface="+mj-lt"/>
              </a:rPr>
              <a:t>hoạt</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dựa</a:t>
            </a:r>
            <a:r>
              <a:rPr lang="en-US" dirty="0" smtClean="0">
                <a:latin typeface="+mj-lt"/>
              </a:rPr>
              <a:t> </a:t>
            </a:r>
            <a:r>
              <a:rPr lang="en-US" dirty="0" err="1" smtClean="0">
                <a:latin typeface="+mj-lt"/>
              </a:rPr>
              <a:t>theo</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kiện</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môi</a:t>
            </a:r>
            <a:r>
              <a:rPr lang="en-US" dirty="0" smtClean="0">
                <a:latin typeface="+mj-lt"/>
              </a:rPr>
              <a:t> </a:t>
            </a:r>
            <a:r>
              <a:rPr lang="en-US" dirty="0" err="1" smtClean="0">
                <a:latin typeface="+mj-lt"/>
              </a:rPr>
              <a:t>trường</a:t>
            </a:r>
            <a:r>
              <a:rPr lang="en-US" dirty="0" smtClean="0">
                <a:latin typeface="+mj-lt"/>
              </a:rPr>
              <a:t>.</a:t>
            </a:r>
          </a:p>
          <a:p>
            <a:pPr lvl="1"/>
            <a:r>
              <a:rPr lang="en-US" dirty="0" err="1">
                <a:latin typeface="+mj-lt"/>
              </a:rPr>
              <a:t>Điều</a:t>
            </a:r>
            <a:r>
              <a:rPr lang="en-US" dirty="0">
                <a:latin typeface="+mj-lt"/>
              </a:rPr>
              <a:t> </a:t>
            </a:r>
            <a:r>
              <a:rPr lang="en-US" dirty="0" err="1">
                <a:latin typeface="+mj-lt"/>
              </a:rPr>
              <a:t>hòa</a:t>
            </a:r>
            <a:r>
              <a:rPr lang="en-US" dirty="0">
                <a:latin typeface="+mj-lt"/>
              </a:rPr>
              <a:t> </a:t>
            </a:r>
            <a:r>
              <a:rPr lang="en-US" dirty="0" err="1">
                <a:latin typeface="+mj-lt"/>
              </a:rPr>
              <a:t>nhiệt</a:t>
            </a:r>
            <a:r>
              <a:rPr lang="en-US" dirty="0">
                <a:latin typeface="+mj-lt"/>
              </a:rPr>
              <a:t> </a:t>
            </a:r>
            <a:r>
              <a:rPr lang="en-US" dirty="0" err="1">
                <a:latin typeface="+mj-lt"/>
              </a:rPr>
              <a:t>độ</a:t>
            </a:r>
            <a:r>
              <a:rPr lang="en-US" dirty="0">
                <a:latin typeface="+mj-lt"/>
              </a:rPr>
              <a:t> (Air conditional):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nhiệt</a:t>
            </a:r>
            <a:r>
              <a:rPr lang="en-US" dirty="0">
                <a:latin typeface="+mj-lt"/>
              </a:rPr>
              <a:t> </a:t>
            </a:r>
            <a:r>
              <a:rPr lang="en-US" dirty="0" err="1">
                <a:latin typeface="+mj-lt"/>
              </a:rPr>
              <a:t>độ</a:t>
            </a:r>
            <a:r>
              <a:rPr lang="en-US" dirty="0">
                <a:latin typeface="+mj-lt"/>
              </a:rPr>
              <a:t> &gt;= 35 </a:t>
            </a:r>
            <a:r>
              <a:rPr lang="en-US" dirty="0" err="1">
                <a:latin typeface="+mj-lt"/>
              </a:rPr>
              <a:t>độ</a:t>
            </a:r>
            <a:r>
              <a:rPr lang="en-US" dirty="0">
                <a:latin typeface="+mj-lt"/>
              </a:rPr>
              <a:t> </a:t>
            </a:r>
            <a:r>
              <a:rPr lang="en-US" dirty="0" err="1">
                <a:latin typeface="+mj-lt"/>
              </a:rPr>
              <a:t>hoặc</a:t>
            </a:r>
            <a:r>
              <a:rPr lang="en-US" dirty="0">
                <a:latin typeface="+mj-lt"/>
              </a:rPr>
              <a:t> </a:t>
            </a:r>
            <a:r>
              <a:rPr lang="en-US" dirty="0" err="1">
                <a:latin typeface="+mj-lt"/>
              </a:rPr>
              <a:t>nhỏ</a:t>
            </a:r>
            <a:r>
              <a:rPr lang="en-US" dirty="0">
                <a:latin typeface="+mj-lt"/>
              </a:rPr>
              <a:t> </a:t>
            </a:r>
            <a:r>
              <a:rPr lang="en-US" dirty="0" err="1">
                <a:latin typeface="+mj-lt"/>
              </a:rPr>
              <a:t>hơn</a:t>
            </a:r>
            <a:r>
              <a:rPr lang="en-US" dirty="0">
                <a:latin typeface="+mj-lt"/>
              </a:rPr>
              <a:t> 15 </a:t>
            </a:r>
            <a:r>
              <a:rPr lang="en-US" dirty="0" err="1" smtClean="0">
                <a:latin typeface="+mj-lt"/>
              </a:rPr>
              <a:t>độ</a:t>
            </a:r>
            <a:r>
              <a:rPr lang="en-US" dirty="0" smtClean="0">
                <a:latin typeface="+mj-lt"/>
              </a:rPr>
              <a:t>.</a:t>
            </a:r>
          </a:p>
          <a:p>
            <a:pPr lvl="1"/>
            <a:r>
              <a:rPr lang="en-US" dirty="0" err="1">
                <a:latin typeface="+mj-lt"/>
              </a:rPr>
              <a:t>Quạt</a:t>
            </a:r>
            <a:r>
              <a:rPr lang="en-US" dirty="0">
                <a:latin typeface="+mj-lt"/>
              </a:rPr>
              <a:t> (Fan):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nhiệt</a:t>
            </a:r>
            <a:r>
              <a:rPr lang="en-US" dirty="0">
                <a:latin typeface="+mj-lt"/>
              </a:rPr>
              <a:t> </a:t>
            </a:r>
            <a:r>
              <a:rPr lang="en-US" dirty="0" err="1">
                <a:latin typeface="+mj-lt"/>
              </a:rPr>
              <a:t>đồ</a:t>
            </a:r>
            <a:r>
              <a:rPr lang="en-US" dirty="0">
                <a:latin typeface="+mj-lt"/>
              </a:rPr>
              <a:t> &gt;= 32 </a:t>
            </a:r>
            <a:r>
              <a:rPr lang="en-US" dirty="0" err="1">
                <a:latin typeface="+mj-lt"/>
              </a:rPr>
              <a:t>độ</a:t>
            </a:r>
            <a:endParaRPr lang="en-US" dirty="0">
              <a:latin typeface="+mj-lt"/>
            </a:endParaRPr>
          </a:p>
          <a:p>
            <a:pPr lvl="1"/>
            <a:r>
              <a:rPr lang="en-US" dirty="0" err="1">
                <a:latin typeface="+mj-lt"/>
              </a:rPr>
              <a:t>Đèn</a:t>
            </a:r>
            <a:r>
              <a:rPr lang="en-US" dirty="0">
                <a:latin typeface="+mj-lt"/>
              </a:rPr>
              <a:t> </a:t>
            </a:r>
            <a:r>
              <a:rPr lang="en-US" dirty="0" err="1">
                <a:latin typeface="+mj-lt"/>
              </a:rPr>
              <a:t>thắp</a:t>
            </a:r>
            <a:r>
              <a:rPr lang="en-US" dirty="0">
                <a:latin typeface="+mj-lt"/>
              </a:rPr>
              <a:t> sang (Lamp):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trong</a:t>
            </a:r>
            <a:r>
              <a:rPr lang="en-US" dirty="0">
                <a:latin typeface="+mj-lt"/>
              </a:rPr>
              <a:t> </a:t>
            </a:r>
            <a:r>
              <a:rPr lang="en-US" dirty="0" err="1">
                <a:latin typeface="+mj-lt"/>
              </a:rPr>
              <a:t>thời</a:t>
            </a:r>
            <a:r>
              <a:rPr lang="en-US" dirty="0">
                <a:latin typeface="+mj-lt"/>
              </a:rPr>
              <a:t> </a:t>
            </a:r>
            <a:r>
              <a:rPr lang="en-US" dirty="0" err="1">
                <a:latin typeface="+mj-lt"/>
              </a:rPr>
              <a:t>gian</a:t>
            </a:r>
            <a:r>
              <a:rPr lang="en-US" dirty="0">
                <a:latin typeface="+mj-lt"/>
              </a:rPr>
              <a:t> </a:t>
            </a:r>
            <a:r>
              <a:rPr lang="en-US" dirty="0" err="1">
                <a:latin typeface="+mj-lt"/>
              </a:rPr>
              <a:t>từ</a:t>
            </a:r>
            <a:r>
              <a:rPr lang="en-US" dirty="0">
                <a:latin typeface="+mj-lt"/>
              </a:rPr>
              <a:t> 18 – 23h </a:t>
            </a:r>
            <a:r>
              <a:rPr lang="en-US" dirty="0" err="1">
                <a:latin typeface="+mj-lt"/>
              </a:rPr>
              <a:t>hàng</a:t>
            </a:r>
            <a:r>
              <a:rPr lang="en-US" dirty="0">
                <a:latin typeface="+mj-lt"/>
              </a:rPr>
              <a:t> </a:t>
            </a:r>
            <a:r>
              <a:rPr lang="en-US" dirty="0" err="1">
                <a:latin typeface="+mj-lt"/>
              </a:rPr>
              <a:t>ngày</a:t>
            </a:r>
            <a:r>
              <a:rPr lang="en-US" dirty="0">
                <a:latin typeface="+mj-lt"/>
              </a:rPr>
              <a:t> </a:t>
            </a:r>
            <a:r>
              <a:rPr lang="en-US" dirty="0" err="1">
                <a:latin typeface="+mj-lt"/>
              </a:rPr>
              <a:t>hoặc</a:t>
            </a:r>
            <a:r>
              <a:rPr lang="en-US" dirty="0">
                <a:latin typeface="+mj-lt"/>
              </a:rPr>
              <a:t> </a:t>
            </a:r>
            <a:r>
              <a:rPr lang="en-US" dirty="0" err="1">
                <a:latin typeface="+mj-lt"/>
              </a:rPr>
              <a:t>từ</a:t>
            </a:r>
            <a:r>
              <a:rPr lang="en-US" dirty="0">
                <a:latin typeface="+mj-lt"/>
              </a:rPr>
              <a:t> 6 – 8h</a:t>
            </a:r>
          </a:p>
          <a:p>
            <a:pPr lvl="1"/>
            <a:r>
              <a:rPr lang="en-US" dirty="0" err="1">
                <a:latin typeface="+mj-lt"/>
              </a:rPr>
              <a:t>Tủ</a:t>
            </a:r>
            <a:r>
              <a:rPr lang="en-US" dirty="0">
                <a:latin typeface="+mj-lt"/>
              </a:rPr>
              <a:t> </a:t>
            </a:r>
            <a:r>
              <a:rPr lang="en-US" dirty="0" err="1">
                <a:latin typeface="+mj-lt"/>
              </a:rPr>
              <a:t>lạnh</a:t>
            </a:r>
            <a:r>
              <a:rPr lang="en-US" dirty="0">
                <a:latin typeface="+mj-lt"/>
              </a:rPr>
              <a:t> (Refrigerator):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mà</a:t>
            </a:r>
            <a:r>
              <a:rPr lang="en-US" dirty="0">
                <a:latin typeface="+mj-lt"/>
              </a:rPr>
              <a:t> </a:t>
            </a:r>
            <a:r>
              <a:rPr lang="en-US" dirty="0" err="1">
                <a:latin typeface="+mj-lt"/>
              </a:rPr>
              <a:t>chúng</a:t>
            </a:r>
            <a:r>
              <a:rPr lang="en-US" dirty="0">
                <a:latin typeface="+mj-lt"/>
              </a:rPr>
              <a:t> ta </a:t>
            </a:r>
            <a:r>
              <a:rPr lang="en-US" dirty="0" err="1">
                <a:latin typeface="+mj-lt"/>
              </a:rPr>
              <a:t>cho</a:t>
            </a:r>
            <a:r>
              <a:rPr lang="en-US" dirty="0">
                <a:latin typeface="+mj-lt"/>
              </a:rPr>
              <a:t> </a:t>
            </a:r>
            <a:r>
              <a:rPr lang="en-US" dirty="0" err="1">
                <a:latin typeface="+mj-lt"/>
              </a:rPr>
              <a:t>đồ</a:t>
            </a:r>
            <a:r>
              <a:rPr lang="en-US" dirty="0">
                <a:latin typeface="+mj-lt"/>
              </a:rPr>
              <a:t> </a:t>
            </a:r>
            <a:r>
              <a:rPr lang="en-US" dirty="0" err="1">
                <a:latin typeface="+mj-lt"/>
              </a:rPr>
              <a:t>vào</a:t>
            </a:r>
            <a:r>
              <a:rPr lang="en-US" dirty="0">
                <a:latin typeface="+mj-lt"/>
              </a:rPr>
              <a:t> </a:t>
            </a:r>
            <a:r>
              <a:rPr lang="en-US" dirty="0" err="1">
                <a:latin typeface="+mj-lt"/>
              </a:rPr>
              <a:t>trong</a:t>
            </a:r>
            <a:r>
              <a:rPr lang="en-US" dirty="0">
                <a:latin typeface="+mj-lt"/>
              </a:rPr>
              <a:t> </a:t>
            </a:r>
            <a:r>
              <a:rPr lang="en-US" dirty="0" err="1">
                <a:latin typeface="+mj-lt"/>
              </a:rPr>
              <a:t>tủ</a:t>
            </a:r>
            <a:r>
              <a:rPr lang="en-US" dirty="0">
                <a:latin typeface="+mj-lt"/>
              </a:rPr>
              <a:t> </a:t>
            </a:r>
            <a:r>
              <a:rPr lang="en-US" dirty="0" err="1">
                <a:latin typeface="+mj-lt"/>
              </a:rPr>
              <a:t>lanh</a:t>
            </a:r>
            <a:endParaRPr lang="en-US" dirty="0">
              <a:latin typeface="+mj-lt"/>
            </a:endParaRPr>
          </a:p>
          <a:p>
            <a:pPr lvl="1"/>
            <a:r>
              <a:rPr lang="en-US" dirty="0" err="1">
                <a:latin typeface="+mj-lt"/>
              </a:rPr>
              <a:t>Tivi</a:t>
            </a:r>
            <a:r>
              <a:rPr lang="en-US" dirty="0">
                <a:latin typeface="+mj-lt"/>
              </a:rPr>
              <a:t> (Television):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từ</a:t>
            </a:r>
            <a:r>
              <a:rPr lang="en-US" dirty="0">
                <a:latin typeface="+mj-lt"/>
              </a:rPr>
              <a:t> 18h30 – 22h </a:t>
            </a:r>
            <a:r>
              <a:rPr lang="en-US" dirty="0" err="1">
                <a:latin typeface="+mj-lt"/>
              </a:rPr>
              <a:t>hoặc</a:t>
            </a:r>
            <a:r>
              <a:rPr lang="en-US" dirty="0">
                <a:latin typeface="+mj-lt"/>
              </a:rPr>
              <a:t> </a:t>
            </a:r>
            <a:r>
              <a:rPr lang="en-US" dirty="0" err="1">
                <a:latin typeface="+mj-lt"/>
              </a:rPr>
              <a:t>từ</a:t>
            </a:r>
            <a:r>
              <a:rPr lang="en-US" dirty="0">
                <a:latin typeface="+mj-lt"/>
              </a:rPr>
              <a:t> 6 – 7h</a:t>
            </a:r>
          </a:p>
          <a:p>
            <a:pPr lvl="1"/>
            <a:r>
              <a:rPr lang="en-US" dirty="0" err="1">
                <a:latin typeface="+mj-lt"/>
              </a:rPr>
              <a:t>Máy</a:t>
            </a:r>
            <a:r>
              <a:rPr lang="en-US" dirty="0">
                <a:latin typeface="+mj-lt"/>
              </a:rPr>
              <a:t> </a:t>
            </a:r>
            <a:r>
              <a:rPr lang="en-US" dirty="0" err="1">
                <a:latin typeface="+mj-lt"/>
              </a:rPr>
              <a:t>giặt</a:t>
            </a:r>
            <a:r>
              <a:rPr lang="en-US" dirty="0">
                <a:latin typeface="+mj-lt"/>
              </a:rPr>
              <a:t> (</a:t>
            </a:r>
            <a:r>
              <a:rPr lang="en-US" dirty="0" err="1">
                <a:latin typeface="+mj-lt"/>
              </a:rPr>
              <a:t>WashingMachine</a:t>
            </a:r>
            <a:r>
              <a:rPr lang="en-US" dirty="0">
                <a:latin typeface="+mj-lt"/>
              </a:rPr>
              <a:t>): </a:t>
            </a:r>
            <a:r>
              <a:rPr lang="en-US" dirty="0" err="1">
                <a:latin typeface="+mj-lt"/>
              </a:rPr>
              <a:t>Hoạt</a:t>
            </a:r>
            <a:r>
              <a:rPr lang="en-US" dirty="0">
                <a:latin typeface="+mj-lt"/>
              </a:rPr>
              <a:t> </a:t>
            </a:r>
            <a:r>
              <a:rPr lang="en-US" dirty="0" err="1">
                <a:latin typeface="+mj-lt"/>
              </a:rPr>
              <a:t>động</a:t>
            </a:r>
            <a:r>
              <a:rPr lang="en-US" dirty="0">
                <a:latin typeface="+mj-lt"/>
              </a:rPr>
              <a:t> </a:t>
            </a:r>
            <a:r>
              <a:rPr lang="en-US" dirty="0" err="1">
                <a:latin typeface="+mj-lt"/>
              </a:rPr>
              <a:t>khi</a:t>
            </a:r>
            <a:r>
              <a:rPr lang="en-US" dirty="0">
                <a:latin typeface="+mj-lt"/>
              </a:rPr>
              <a:t> </a:t>
            </a:r>
            <a:r>
              <a:rPr lang="en-US" dirty="0" err="1">
                <a:latin typeface="+mj-lt"/>
              </a:rPr>
              <a:t>cho</a:t>
            </a:r>
            <a:r>
              <a:rPr lang="en-US" dirty="0">
                <a:latin typeface="+mj-lt"/>
              </a:rPr>
              <a:t> </a:t>
            </a:r>
            <a:r>
              <a:rPr lang="en-US" dirty="0" err="1">
                <a:latin typeface="+mj-lt"/>
              </a:rPr>
              <a:t>đồ</a:t>
            </a:r>
            <a:r>
              <a:rPr lang="en-US" dirty="0">
                <a:latin typeface="+mj-lt"/>
              </a:rPr>
              <a:t> </a:t>
            </a:r>
            <a:r>
              <a:rPr lang="en-US" dirty="0" err="1">
                <a:latin typeface="+mj-lt"/>
              </a:rPr>
              <a:t>vào</a:t>
            </a:r>
            <a:r>
              <a:rPr lang="en-US" dirty="0">
                <a:latin typeface="+mj-lt"/>
              </a:rPr>
              <a:t> </a:t>
            </a:r>
            <a:r>
              <a:rPr lang="en-US" dirty="0" err="1">
                <a:latin typeface="+mj-lt"/>
              </a:rPr>
              <a:t>trong</a:t>
            </a:r>
            <a:r>
              <a:rPr lang="en-US" dirty="0">
                <a:latin typeface="+mj-lt"/>
              </a:rPr>
              <a:t> </a:t>
            </a:r>
            <a:r>
              <a:rPr lang="en-US" dirty="0" err="1">
                <a:latin typeface="+mj-lt"/>
              </a:rPr>
              <a:t>máy</a:t>
            </a:r>
            <a:r>
              <a:rPr lang="en-US" dirty="0">
                <a:latin typeface="+mj-lt"/>
              </a:rPr>
              <a:t> </a:t>
            </a:r>
            <a:r>
              <a:rPr lang="en-US" dirty="0" err="1" smtClean="0">
                <a:latin typeface="+mj-lt"/>
              </a:rPr>
              <a:t>giặt</a:t>
            </a:r>
            <a:endParaRPr lang="en-US" dirty="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049EB7C1-09F2-4257-A945-8BC0BE69185B}"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73825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hệ</a:t>
            </a:r>
            <a:r>
              <a:rPr lang="en-US" dirty="0" smtClean="0"/>
              <a:t> </a:t>
            </a:r>
            <a:r>
              <a:rPr lang="en-US" dirty="0" err="1" smtClean="0"/>
              <a:t>thống</a:t>
            </a:r>
            <a:r>
              <a:rPr lang="en-US" dirty="0" smtClean="0"/>
              <a:t> (1)</a:t>
            </a:r>
            <a:endParaRPr lang="en-US" dirty="0"/>
          </a:p>
        </p:txBody>
      </p:sp>
      <p:sp>
        <p:nvSpPr>
          <p:cNvPr id="3" name="Content Placeholder 2"/>
          <p:cNvSpPr>
            <a:spLocks noGrp="1"/>
          </p:cNvSpPr>
          <p:nvPr>
            <p:ph idx="1"/>
          </p:nvPr>
        </p:nvSpPr>
        <p:spPr/>
        <p:txBody>
          <a:bodyPr>
            <a:noAutofit/>
          </a:bodyPr>
          <a:lstStyle/>
          <a:p>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gồm</a:t>
            </a:r>
            <a:r>
              <a:rPr lang="en-US" dirty="0" smtClean="0">
                <a:latin typeface="+mj-lt"/>
              </a:rPr>
              <a:t> 3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chính</a:t>
            </a:r>
            <a:r>
              <a:rPr lang="en-US" dirty="0" smtClean="0">
                <a:latin typeface="+mj-lt"/>
              </a:rPr>
              <a:t>:</a:t>
            </a:r>
          </a:p>
          <a:p>
            <a:pPr lvl="1"/>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Đóng</a:t>
            </a:r>
            <a:r>
              <a:rPr lang="en-US" sz="2200" dirty="0">
                <a:latin typeface="+mj-lt"/>
              </a:rPr>
              <a:t> </a:t>
            </a:r>
            <a:r>
              <a:rPr lang="en-US" sz="2200" dirty="0" err="1">
                <a:latin typeface="+mj-lt"/>
              </a:rPr>
              <a:t>vai</a:t>
            </a:r>
            <a:r>
              <a:rPr lang="en-US" sz="2200" dirty="0">
                <a:latin typeface="+mj-lt"/>
              </a:rPr>
              <a:t> </a:t>
            </a:r>
            <a:r>
              <a:rPr lang="en-US" sz="2200" dirty="0" err="1">
                <a:latin typeface="+mj-lt"/>
              </a:rPr>
              <a:t>trò</a:t>
            </a:r>
            <a:r>
              <a:rPr lang="en-US" sz="2200" dirty="0">
                <a:latin typeface="+mj-lt"/>
              </a:rPr>
              <a:t> </a:t>
            </a:r>
            <a:r>
              <a:rPr lang="en-US" sz="2200" dirty="0" err="1">
                <a:latin typeface="+mj-lt"/>
              </a:rPr>
              <a:t>như</a:t>
            </a:r>
            <a:r>
              <a:rPr lang="en-US" sz="2200" dirty="0">
                <a:latin typeface="+mj-lt"/>
              </a:rPr>
              <a:t> </a:t>
            </a:r>
            <a:r>
              <a:rPr lang="en-US" sz="2200" dirty="0" err="1">
                <a:latin typeface="+mj-lt"/>
              </a:rPr>
              <a:t>một</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thu</a:t>
            </a:r>
            <a:r>
              <a:rPr lang="en-US" sz="2200" dirty="0">
                <a:latin typeface="+mj-lt"/>
              </a:rPr>
              <a:t> </a:t>
            </a:r>
            <a:r>
              <a:rPr lang="en-US" sz="2200" dirty="0" err="1">
                <a:latin typeface="+mj-lt"/>
              </a:rPr>
              <a:t>nhận</a:t>
            </a:r>
            <a:r>
              <a:rPr lang="en-US" sz="2200" dirty="0">
                <a:latin typeface="+mj-lt"/>
              </a:rPr>
              <a:t> </a:t>
            </a:r>
            <a:r>
              <a:rPr lang="en-US" sz="2200" dirty="0" err="1">
                <a:latin typeface="+mj-lt"/>
              </a:rPr>
              <a:t>các</a:t>
            </a:r>
            <a:r>
              <a:rPr lang="en-US" sz="2200" dirty="0">
                <a:latin typeface="+mj-lt"/>
              </a:rPr>
              <a:t> </a:t>
            </a:r>
            <a:r>
              <a:rPr lang="en-US" sz="2200" dirty="0" err="1">
                <a:latin typeface="+mj-lt"/>
              </a:rPr>
              <a:t>thông</a:t>
            </a:r>
            <a:r>
              <a:rPr lang="en-US" sz="2200" dirty="0">
                <a:latin typeface="+mj-lt"/>
              </a:rPr>
              <a:t> tin </a:t>
            </a:r>
            <a:r>
              <a:rPr lang="en-US" sz="2200" dirty="0" err="1">
                <a:latin typeface="+mj-lt"/>
              </a:rPr>
              <a:t>về</a:t>
            </a:r>
            <a:r>
              <a:rPr lang="en-US" sz="2200" dirty="0">
                <a:latin typeface="+mj-lt"/>
              </a:rPr>
              <a:t> </a:t>
            </a:r>
            <a:r>
              <a:rPr lang="en-US" sz="2200" dirty="0" err="1">
                <a:latin typeface="+mj-lt"/>
              </a:rPr>
              <a:t>môi</a:t>
            </a:r>
            <a:r>
              <a:rPr lang="en-US" sz="2200" dirty="0">
                <a:latin typeface="+mj-lt"/>
              </a:rPr>
              <a:t> </a:t>
            </a:r>
            <a:r>
              <a:rPr lang="en-US" sz="2200" dirty="0" err="1">
                <a:latin typeface="+mj-lt"/>
              </a:rPr>
              <a:t>trường</a:t>
            </a:r>
            <a:r>
              <a:rPr lang="en-US" sz="2200" dirty="0">
                <a:latin typeface="+mj-lt"/>
              </a:rPr>
              <a:t> </a:t>
            </a:r>
            <a:r>
              <a:rPr lang="en-US" sz="2200" dirty="0" err="1">
                <a:latin typeface="+mj-lt"/>
              </a:rPr>
              <a:t>và</a:t>
            </a:r>
            <a:r>
              <a:rPr lang="en-US" sz="2200" dirty="0">
                <a:latin typeface="+mj-lt"/>
              </a:rPr>
              <a:t> </a:t>
            </a:r>
            <a:r>
              <a:rPr lang="en-US" sz="2200" dirty="0" err="1">
                <a:latin typeface="+mj-lt"/>
              </a:rPr>
              <a:t>gửi</a:t>
            </a:r>
            <a:r>
              <a:rPr lang="en-US" sz="2200" dirty="0">
                <a:latin typeface="+mj-lt"/>
              </a:rPr>
              <a:t> </a:t>
            </a:r>
            <a:r>
              <a:rPr lang="en-US" sz="2200" dirty="0" err="1">
                <a:latin typeface="+mj-lt"/>
              </a:rPr>
              <a:t>cho</a:t>
            </a:r>
            <a:r>
              <a:rPr lang="en-US" sz="2200" dirty="0">
                <a:latin typeface="+mj-lt"/>
              </a:rPr>
              <a:t> </a:t>
            </a:r>
            <a:r>
              <a:rPr lang="en-US" sz="2200" dirty="0" err="1">
                <a:latin typeface="+mj-lt"/>
              </a:rPr>
              <a:t>các</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trong</a:t>
            </a:r>
            <a:r>
              <a:rPr lang="en-US" sz="2200" dirty="0">
                <a:latin typeface="+mj-lt"/>
              </a:rPr>
              <a:t> </a:t>
            </a:r>
            <a:r>
              <a:rPr lang="en-US" sz="2200" dirty="0" err="1">
                <a:latin typeface="+mj-lt"/>
              </a:rPr>
              <a:t>nhà</a:t>
            </a:r>
            <a:r>
              <a:rPr lang="en-US" sz="2200" dirty="0">
                <a:latin typeface="+mj-lt"/>
              </a:rPr>
              <a:t>. </a:t>
            </a:r>
            <a:r>
              <a:rPr lang="en-US" sz="2200" dirty="0" err="1">
                <a:latin typeface="+mj-lt"/>
              </a:rPr>
              <a:t>Vì</a:t>
            </a:r>
            <a:r>
              <a:rPr lang="en-US" sz="2200" dirty="0">
                <a:latin typeface="+mj-lt"/>
              </a:rPr>
              <a:t> </a:t>
            </a:r>
            <a:r>
              <a:rPr lang="en-US" sz="2200" dirty="0" err="1">
                <a:latin typeface="+mj-lt"/>
              </a:rPr>
              <a:t>chương</a:t>
            </a:r>
            <a:r>
              <a:rPr lang="en-US" sz="2200" dirty="0">
                <a:latin typeface="+mj-lt"/>
              </a:rPr>
              <a:t> </a:t>
            </a:r>
            <a:r>
              <a:rPr lang="en-US" sz="2200" dirty="0" err="1">
                <a:latin typeface="+mj-lt"/>
              </a:rPr>
              <a:t>trình</a:t>
            </a:r>
            <a:r>
              <a:rPr lang="en-US" sz="2200" dirty="0">
                <a:latin typeface="+mj-lt"/>
              </a:rPr>
              <a:t> demo </a:t>
            </a:r>
            <a:r>
              <a:rPr lang="en-US" sz="2200" dirty="0" err="1">
                <a:latin typeface="+mj-lt"/>
              </a:rPr>
              <a:t>chỉ</a:t>
            </a:r>
            <a:r>
              <a:rPr lang="en-US" sz="2200" dirty="0">
                <a:latin typeface="+mj-lt"/>
              </a:rPr>
              <a:t> </a:t>
            </a:r>
            <a:r>
              <a:rPr lang="en-US" sz="2200" dirty="0" err="1">
                <a:latin typeface="+mj-lt"/>
              </a:rPr>
              <a:t>mang</a:t>
            </a:r>
            <a:r>
              <a:rPr lang="en-US" sz="2200" dirty="0">
                <a:latin typeface="+mj-lt"/>
              </a:rPr>
              <a:t> </a:t>
            </a:r>
            <a:r>
              <a:rPr lang="en-US" sz="2200" dirty="0" err="1">
                <a:latin typeface="+mj-lt"/>
              </a:rPr>
              <a:t>tính</a:t>
            </a:r>
            <a:r>
              <a:rPr lang="en-US" sz="2200" dirty="0">
                <a:latin typeface="+mj-lt"/>
              </a:rPr>
              <a:t> </a:t>
            </a:r>
            <a:r>
              <a:rPr lang="en-US" sz="2200" dirty="0" err="1">
                <a:latin typeface="+mj-lt"/>
              </a:rPr>
              <a:t>chất</a:t>
            </a:r>
            <a:r>
              <a:rPr lang="en-US" sz="2200" dirty="0">
                <a:latin typeface="+mj-lt"/>
              </a:rPr>
              <a:t> </a:t>
            </a:r>
            <a:r>
              <a:rPr lang="en-US" sz="2200" dirty="0" err="1">
                <a:latin typeface="+mj-lt"/>
              </a:rPr>
              <a:t>mô</a:t>
            </a:r>
            <a:r>
              <a:rPr lang="en-US" sz="2200" dirty="0">
                <a:latin typeface="+mj-lt"/>
              </a:rPr>
              <a:t> </a:t>
            </a:r>
            <a:r>
              <a:rPr lang="en-US" sz="2200" dirty="0" err="1">
                <a:latin typeface="+mj-lt"/>
              </a:rPr>
              <a:t>phỏng</a:t>
            </a:r>
            <a:r>
              <a:rPr lang="en-US" sz="2200" dirty="0">
                <a:latin typeface="+mj-lt"/>
              </a:rPr>
              <a:t> </a:t>
            </a:r>
            <a:r>
              <a:rPr lang="en-US" sz="2200" dirty="0" err="1">
                <a:latin typeface="+mj-lt"/>
              </a:rPr>
              <a:t>nhà</a:t>
            </a:r>
            <a:r>
              <a:rPr lang="en-US" sz="2200" dirty="0">
                <a:latin typeface="+mj-lt"/>
              </a:rPr>
              <a:t> </a:t>
            </a:r>
            <a:r>
              <a:rPr lang="en-US" sz="2200" dirty="0" err="1">
                <a:latin typeface="+mj-lt"/>
              </a:rPr>
              <a:t>thông</a:t>
            </a:r>
            <a:r>
              <a:rPr lang="en-US" sz="2200" dirty="0">
                <a:latin typeface="+mj-lt"/>
              </a:rPr>
              <a:t> minh </a:t>
            </a:r>
            <a:r>
              <a:rPr lang="en-US" sz="2200" dirty="0" err="1">
                <a:latin typeface="+mj-lt"/>
              </a:rPr>
              <a:t>nên</a:t>
            </a:r>
            <a:r>
              <a:rPr lang="en-US" sz="2200" dirty="0">
                <a:latin typeface="+mj-lt"/>
              </a:rPr>
              <a:t> </a:t>
            </a:r>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cảm</a:t>
            </a:r>
            <a:r>
              <a:rPr lang="en-US" sz="2200" dirty="0">
                <a:latin typeface="+mj-lt"/>
              </a:rPr>
              <a:t> </a:t>
            </a:r>
            <a:r>
              <a:rPr lang="en-US" sz="2200" dirty="0" err="1">
                <a:latin typeface="+mj-lt"/>
              </a:rPr>
              <a:t>biến</a:t>
            </a:r>
            <a:r>
              <a:rPr lang="en-US" sz="2200" dirty="0">
                <a:latin typeface="+mj-lt"/>
              </a:rPr>
              <a:t> </a:t>
            </a:r>
            <a:r>
              <a:rPr lang="en-US" sz="2200" dirty="0" err="1">
                <a:latin typeface="+mj-lt"/>
              </a:rPr>
              <a:t>sẽ</a:t>
            </a:r>
            <a:r>
              <a:rPr lang="en-US" sz="2200" dirty="0">
                <a:latin typeface="+mj-lt"/>
              </a:rPr>
              <a:t> </a:t>
            </a:r>
            <a:r>
              <a:rPr lang="en-US" sz="2200" dirty="0" err="1">
                <a:latin typeface="+mj-lt"/>
              </a:rPr>
              <a:t>sinh</a:t>
            </a:r>
            <a:r>
              <a:rPr lang="en-US" sz="2200" dirty="0">
                <a:latin typeface="+mj-lt"/>
              </a:rPr>
              <a:t> </a:t>
            </a:r>
            <a:r>
              <a:rPr lang="en-US" sz="2200" dirty="0" err="1">
                <a:latin typeface="+mj-lt"/>
              </a:rPr>
              <a:t>ra</a:t>
            </a:r>
            <a:r>
              <a:rPr lang="en-US" sz="2200" dirty="0">
                <a:latin typeface="+mj-lt"/>
              </a:rPr>
              <a:t> </a:t>
            </a:r>
            <a:r>
              <a:rPr lang="en-US" sz="2200" dirty="0" err="1">
                <a:latin typeface="+mj-lt"/>
              </a:rPr>
              <a:t>các</a:t>
            </a:r>
            <a:r>
              <a:rPr lang="en-US" sz="2200" dirty="0">
                <a:latin typeface="+mj-lt"/>
              </a:rPr>
              <a:t> </a:t>
            </a:r>
            <a:r>
              <a:rPr lang="en-US" sz="2200" dirty="0" err="1">
                <a:latin typeface="+mj-lt"/>
              </a:rPr>
              <a:t>số</a:t>
            </a:r>
            <a:r>
              <a:rPr lang="en-US" sz="2200" dirty="0">
                <a:latin typeface="+mj-lt"/>
              </a:rPr>
              <a:t> </a:t>
            </a:r>
            <a:r>
              <a:rPr lang="en-US" sz="2200" dirty="0" err="1">
                <a:latin typeface="+mj-lt"/>
              </a:rPr>
              <a:t>ngẫu</a:t>
            </a:r>
            <a:r>
              <a:rPr lang="en-US" sz="2200" dirty="0">
                <a:latin typeface="+mj-lt"/>
              </a:rPr>
              <a:t> </a:t>
            </a:r>
            <a:r>
              <a:rPr lang="en-US" sz="2200" dirty="0" err="1">
                <a:latin typeface="+mj-lt"/>
              </a:rPr>
              <a:t>nhiên</a:t>
            </a:r>
            <a:r>
              <a:rPr lang="en-US" sz="2200" dirty="0">
                <a:latin typeface="+mj-lt"/>
              </a:rPr>
              <a:t> </a:t>
            </a:r>
            <a:r>
              <a:rPr lang="en-US" sz="2200" dirty="0" err="1">
                <a:latin typeface="+mj-lt"/>
              </a:rPr>
              <a:t>đại</a:t>
            </a:r>
            <a:r>
              <a:rPr lang="en-US" sz="2200" dirty="0">
                <a:latin typeface="+mj-lt"/>
              </a:rPr>
              <a:t> </a:t>
            </a:r>
            <a:r>
              <a:rPr lang="en-US" sz="2200" dirty="0" err="1">
                <a:latin typeface="+mj-lt"/>
              </a:rPr>
              <a:t>diện</a:t>
            </a:r>
            <a:r>
              <a:rPr lang="en-US" sz="2200" dirty="0">
                <a:latin typeface="+mj-lt"/>
              </a:rPr>
              <a:t> </a:t>
            </a:r>
            <a:r>
              <a:rPr lang="en-US" sz="2200" dirty="0" err="1">
                <a:latin typeface="+mj-lt"/>
              </a:rPr>
              <a:t>cho</a:t>
            </a:r>
            <a:r>
              <a:rPr lang="en-US" sz="2200" dirty="0">
                <a:latin typeface="+mj-lt"/>
              </a:rPr>
              <a:t> </a:t>
            </a:r>
            <a:r>
              <a:rPr lang="en-US" sz="2200" dirty="0" err="1">
                <a:latin typeface="+mj-lt"/>
              </a:rPr>
              <a:t>các</a:t>
            </a:r>
            <a:r>
              <a:rPr lang="en-US" sz="2200" dirty="0">
                <a:latin typeface="+mj-lt"/>
              </a:rPr>
              <a:t> </a:t>
            </a:r>
            <a:r>
              <a:rPr lang="en-US" sz="2200" dirty="0" err="1">
                <a:latin typeface="+mj-lt"/>
              </a:rPr>
              <a:t>thông</a:t>
            </a:r>
            <a:r>
              <a:rPr lang="en-US" sz="2200" dirty="0">
                <a:latin typeface="+mj-lt"/>
              </a:rPr>
              <a:t> tin </a:t>
            </a:r>
            <a:r>
              <a:rPr lang="en-US" sz="2200" dirty="0" err="1">
                <a:latin typeface="+mj-lt"/>
              </a:rPr>
              <a:t>của</a:t>
            </a:r>
            <a:r>
              <a:rPr lang="en-US" sz="2200" dirty="0">
                <a:latin typeface="+mj-lt"/>
              </a:rPr>
              <a:t> </a:t>
            </a:r>
            <a:r>
              <a:rPr lang="en-US" sz="2200" dirty="0" err="1">
                <a:latin typeface="+mj-lt"/>
              </a:rPr>
              <a:t>môi</a:t>
            </a:r>
            <a:r>
              <a:rPr lang="en-US" sz="2200" dirty="0">
                <a:latin typeface="+mj-lt"/>
              </a:rPr>
              <a:t> </a:t>
            </a:r>
            <a:r>
              <a:rPr lang="en-US" sz="2200" dirty="0" err="1">
                <a:latin typeface="+mj-lt"/>
              </a:rPr>
              <a:t>trường</a:t>
            </a:r>
            <a:r>
              <a:rPr lang="en-US" sz="2200" dirty="0">
                <a:latin typeface="+mj-lt"/>
              </a:rPr>
              <a:t>.</a:t>
            </a:r>
          </a:p>
          <a:p>
            <a:pPr lvl="1"/>
            <a:r>
              <a:rPr lang="en-US" sz="2200" dirty="0" err="1" smtClean="0">
                <a:latin typeface="+mj-lt"/>
              </a:rPr>
              <a:t>Các</a:t>
            </a:r>
            <a:r>
              <a:rPr lang="en-US" sz="2200" dirty="0" smtClean="0">
                <a:latin typeface="+mj-lt"/>
              </a:rPr>
              <a:t> </a:t>
            </a:r>
            <a:r>
              <a:rPr lang="en-US" sz="2200" dirty="0" err="1" smtClean="0">
                <a:latin typeface="+mj-lt"/>
              </a:rPr>
              <a:t>tác</a:t>
            </a:r>
            <a:r>
              <a:rPr lang="en-US" sz="2200" dirty="0" smtClean="0">
                <a:latin typeface="+mj-lt"/>
              </a:rPr>
              <a:t> </a:t>
            </a:r>
            <a:r>
              <a:rPr lang="en-US" sz="2200" dirty="0" err="1">
                <a:latin typeface="+mj-lt"/>
              </a:rPr>
              <a:t>tử</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Gồm</a:t>
            </a:r>
            <a:r>
              <a:rPr lang="en-US" sz="2200" dirty="0">
                <a:latin typeface="+mj-lt"/>
              </a:rPr>
              <a:t> </a:t>
            </a:r>
            <a:r>
              <a:rPr lang="en-US" sz="2200" dirty="0" err="1">
                <a:latin typeface="+mj-lt"/>
              </a:rPr>
              <a:t>nhiều</a:t>
            </a:r>
            <a:r>
              <a:rPr lang="en-US" sz="2200" dirty="0">
                <a:latin typeface="+mj-lt"/>
              </a:rPr>
              <a:t>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điện</a:t>
            </a:r>
            <a:r>
              <a:rPr lang="en-US" sz="2200" dirty="0">
                <a:latin typeface="+mj-lt"/>
              </a:rPr>
              <a:t> </a:t>
            </a:r>
            <a:r>
              <a:rPr lang="en-US" sz="2200" dirty="0" err="1">
                <a:latin typeface="+mj-lt"/>
              </a:rPr>
              <a:t>trong</a:t>
            </a:r>
            <a:r>
              <a:rPr lang="en-US" sz="2200" dirty="0">
                <a:latin typeface="+mj-lt"/>
              </a:rPr>
              <a:t> </a:t>
            </a:r>
            <a:r>
              <a:rPr lang="en-US" sz="2200" dirty="0" err="1">
                <a:latin typeface="+mj-lt"/>
              </a:rPr>
              <a:t>gia</a:t>
            </a:r>
            <a:r>
              <a:rPr lang="en-US" sz="2200" dirty="0">
                <a:latin typeface="+mj-lt"/>
              </a:rPr>
              <a:t> </a:t>
            </a:r>
            <a:r>
              <a:rPr lang="en-US" sz="2200" dirty="0" err="1">
                <a:latin typeface="+mj-lt"/>
              </a:rPr>
              <a:t>đình</a:t>
            </a:r>
            <a:r>
              <a:rPr lang="en-US" sz="2200" dirty="0">
                <a:latin typeface="+mj-lt"/>
              </a:rPr>
              <a:t>. </a:t>
            </a:r>
            <a:r>
              <a:rPr lang="en-US" sz="2200" dirty="0" err="1">
                <a:latin typeface="+mj-lt"/>
              </a:rPr>
              <a:t>Vì</a:t>
            </a:r>
            <a:r>
              <a:rPr lang="en-US" sz="2200" dirty="0">
                <a:latin typeface="+mj-lt"/>
              </a:rPr>
              <a:t> ở </a:t>
            </a:r>
            <a:r>
              <a:rPr lang="en-US" sz="2200" dirty="0" err="1">
                <a:latin typeface="+mj-lt"/>
              </a:rPr>
              <a:t>mức</a:t>
            </a:r>
            <a:r>
              <a:rPr lang="en-US" sz="2200" dirty="0">
                <a:latin typeface="+mj-lt"/>
              </a:rPr>
              <a:t> </a:t>
            </a:r>
            <a:r>
              <a:rPr lang="en-US" sz="2200" dirty="0" err="1">
                <a:latin typeface="+mj-lt"/>
              </a:rPr>
              <a:t>độ</a:t>
            </a:r>
            <a:r>
              <a:rPr lang="en-US" sz="2200" dirty="0">
                <a:latin typeface="+mj-lt"/>
              </a:rPr>
              <a:t> </a:t>
            </a:r>
            <a:r>
              <a:rPr lang="en-US" sz="2200" dirty="0" err="1">
                <a:latin typeface="+mj-lt"/>
              </a:rPr>
              <a:t>chỉ</a:t>
            </a:r>
            <a:r>
              <a:rPr lang="en-US" sz="2200" dirty="0">
                <a:latin typeface="+mj-lt"/>
              </a:rPr>
              <a:t> </a:t>
            </a:r>
            <a:r>
              <a:rPr lang="en-US" sz="2200" dirty="0" err="1">
                <a:latin typeface="+mj-lt"/>
              </a:rPr>
              <a:t>mô</a:t>
            </a:r>
            <a:r>
              <a:rPr lang="en-US" sz="2200" dirty="0">
                <a:latin typeface="+mj-lt"/>
              </a:rPr>
              <a:t> </a:t>
            </a:r>
            <a:r>
              <a:rPr lang="en-US" sz="2200" dirty="0" err="1">
                <a:latin typeface="+mj-lt"/>
              </a:rPr>
              <a:t>phỏng</a:t>
            </a:r>
            <a:r>
              <a:rPr lang="en-US" sz="2200" dirty="0">
                <a:latin typeface="+mj-lt"/>
              </a:rPr>
              <a:t> </a:t>
            </a:r>
            <a:r>
              <a:rPr lang="en-US" sz="2200" dirty="0" err="1">
                <a:latin typeface="+mj-lt"/>
              </a:rPr>
              <a:t>một</a:t>
            </a:r>
            <a:r>
              <a:rPr lang="en-US" sz="2200" dirty="0">
                <a:latin typeface="+mj-lt"/>
              </a:rPr>
              <a:t> </a:t>
            </a:r>
            <a:r>
              <a:rPr lang="en-US" sz="2200" dirty="0" err="1">
                <a:latin typeface="+mj-lt"/>
              </a:rPr>
              <a:t>chiếc</a:t>
            </a:r>
            <a:r>
              <a:rPr lang="en-US" sz="2200" dirty="0">
                <a:latin typeface="+mj-lt"/>
              </a:rPr>
              <a:t> </a:t>
            </a:r>
            <a:r>
              <a:rPr lang="en-US" sz="2200" dirty="0" err="1">
                <a:latin typeface="+mj-lt"/>
              </a:rPr>
              <a:t>nhà</a:t>
            </a:r>
            <a:r>
              <a:rPr lang="en-US" sz="2200" dirty="0">
                <a:latin typeface="+mj-lt"/>
              </a:rPr>
              <a:t> </a:t>
            </a:r>
            <a:r>
              <a:rPr lang="en-US" sz="2200" dirty="0" err="1">
                <a:latin typeface="+mj-lt"/>
              </a:rPr>
              <a:t>thông</a:t>
            </a:r>
            <a:r>
              <a:rPr lang="en-US" sz="2200" dirty="0">
                <a:latin typeface="+mj-lt"/>
              </a:rPr>
              <a:t> minh </a:t>
            </a:r>
            <a:r>
              <a:rPr lang="en-US" sz="2200" dirty="0" err="1">
                <a:latin typeface="+mj-lt"/>
              </a:rPr>
              <a:t>nên</a:t>
            </a:r>
            <a:r>
              <a:rPr lang="en-US" sz="2200" dirty="0">
                <a:latin typeface="+mj-lt"/>
              </a:rPr>
              <a:t> </a:t>
            </a:r>
            <a:r>
              <a:rPr lang="en-US" sz="2200" dirty="0" err="1">
                <a:latin typeface="+mj-lt"/>
              </a:rPr>
              <a:t>nhóm</a:t>
            </a:r>
            <a:r>
              <a:rPr lang="en-US" sz="2200" dirty="0">
                <a:latin typeface="+mj-lt"/>
              </a:rPr>
              <a:t> </a:t>
            </a:r>
            <a:r>
              <a:rPr lang="en-US" sz="2200" dirty="0" err="1">
                <a:latin typeface="+mj-lt"/>
              </a:rPr>
              <a:t>chúng</a:t>
            </a:r>
            <a:r>
              <a:rPr lang="en-US" sz="2200" dirty="0">
                <a:latin typeface="+mj-lt"/>
              </a:rPr>
              <a:t> </a:t>
            </a:r>
            <a:r>
              <a:rPr lang="en-US" sz="2200" dirty="0" err="1">
                <a:latin typeface="+mj-lt"/>
              </a:rPr>
              <a:t>em</a:t>
            </a:r>
            <a:r>
              <a:rPr lang="en-US" sz="2200" dirty="0">
                <a:latin typeface="+mj-lt"/>
              </a:rPr>
              <a:t> </a:t>
            </a:r>
            <a:r>
              <a:rPr lang="en-US" sz="2200" dirty="0" err="1">
                <a:latin typeface="+mj-lt"/>
              </a:rPr>
              <a:t>sẽ</a:t>
            </a:r>
            <a:r>
              <a:rPr lang="en-US" sz="2200" dirty="0">
                <a:latin typeface="+mj-lt"/>
              </a:rPr>
              <a:t> minh </a:t>
            </a:r>
            <a:r>
              <a:rPr lang="en-US" sz="2200" dirty="0" err="1">
                <a:latin typeface="+mj-lt"/>
              </a:rPr>
              <a:t>họa</a:t>
            </a:r>
            <a:r>
              <a:rPr lang="en-US" sz="2200" dirty="0">
                <a:latin typeface="+mj-lt"/>
              </a:rPr>
              <a:t> </a:t>
            </a:r>
            <a:r>
              <a:rPr lang="en-US" sz="2200" dirty="0" err="1">
                <a:latin typeface="+mj-lt"/>
              </a:rPr>
              <a:t>bằng</a:t>
            </a:r>
            <a:r>
              <a:rPr lang="en-US" sz="2200" dirty="0">
                <a:latin typeface="+mj-lt"/>
              </a:rPr>
              <a:t> 6 </a:t>
            </a:r>
            <a:r>
              <a:rPr lang="en-US" sz="2200" dirty="0" err="1">
                <a:latin typeface="+mj-lt"/>
              </a:rPr>
              <a:t>thiết</a:t>
            </a:r>
            <a:r>
              <a:rPr lang="en-US" sz="2200" dirty="0">
                <a:latin typeface="+mj-lt"/>
              </a:rPr>
              <a:t> </a:t>
            </a:r>
            <a:r>
              <a:rPr lang="en-US" sz="2200" dirty="0" err="1">
                <a:latin typeface="+mj-lt"/>
              </a:rPr>
              <a:t>bị</a:t>
            </a:r>
            <a:r>
              <a:rPr lang="en-US" sz="2200" dirty="0">
                <a:latin typeface="+mj-lt"/>
              </a:rPr>
              <a:t> </a:t>
            </a:r>
            <a:r>
              <a:rPr lang="en-US" sz="2200" dirty="0" err="1">
                <a:latin typeface="+mj-lt"/>
              </a:rPr>
              <a:t>chính</a:t>
            </a:r>
            <a:r>
              <a:rPr lang="en-US" sz="2200" dirty="0">
                <a:latin typeface="+mj-lt"/>
              </a:rPr>
              <a:t> </a:t>
            </a:r>
            <a:r>
              <a:rPr lang="en-US" sz="2200" dirty="0" err="1">
                <a:latin typeface="+mj-lt"/>
              </a:rPr>
              <a:t>gồm</a:t>
            </a:r>
            <a:r>
              <a:rPr lang="en-US" sz="2200" dirty="0">
                <a:latin typeface="+mj-lt"/>
              </a:rPr>
              <a:t>: </a:t>
            </a:r>
            <a:r>
              <a:rPr lang="en-US" sz="2200" dirty="0" err="1">
                <a:latin typeface="+mj-lt"/>
              </a:rPr>
              <a:t>Điều</a:t>
            </a:r>
            <a:r>
              <a:rPr lang="en-US" sz="2200" dirty="0">
                <a:latin typeface="+mj-lt"/>
              </a:rPr>
              <a:t> </a:t>
            </a:r>
            <a:r>
              <a:rPr lang="en-US" sz="2200" dirty="0" err="1">
                <a:latin typeface="+mj-lt"/>
              </a:rPr>
              <a:t>hòa</a:t>
            </a:r>
            <a:r>
              <a:rPr lang="en-US" sz="2200" dirty="0">
                <a:latin typeface="+mj-lt"/>
              </a:rPr>
              <a:t>, </a:t>
            </a:r>
            <a:r>
              <a:rPr lang="en-US" sz="2200" dirty="0" err="1">
                <a:latin typeface="+mj-lt"/>
              </a:rPr>
              <a:t>quạt</a:t>
            </a:r>
            <a:r>
              <a:rPr lang="en-US" sz="2200" dirty="0">
                <a:latin typeface="+mj-lt"/>
              </a:rPr>
              <a:t>, </a:t>
            </a:r>
            <a:r>
              <a:rPr lang="en-US" sz="2200" dirty="0" err="1">
                <a:latin typeface="+mj-lt"/>
              </a:rPr>
              <a:t>bóng</a:t>
            </a:r>
            <a:r>
              <a:rPr lang="en-US" sz="2200" dirty="0">
                <a:latin typeface="+mj-lt"/>
              </a:rPr>
              <a:t> </a:t>
            </a:r>
            <a:r>
              <a:rPr lang="en-US" sz="2200" dirty="0" err="1">
                <a:latin typeface="+mj-lt"/>
              </a:rPr>
              <a:t>đèn</a:t>
            </a:r>
            <a:r>
              <a:rPr lang="en-US" sz="2200" dirty="0">
                <a:latin typeface="+mj-lt"/>
              </a:rPr>
              <a:t>, </a:t>
            </a:r>
            <a:r>
              <a:rPr lang="en-US" sz="2200" dirty="0" err="1">
                <a:latin typeface="+mj-lt"/>
              </a:rPr>
              <a:t>ti</a:t>
            </a:r>
            <a:r>
              <a:rPr lang="en-US" sz="2200" dirty="0">
                <a:latin typeface="+mj-lt"/>
              </a:rPr>
              <a:t> vi, </a:t>
            </a:r>
            <a:r>
              <a:rPr lang="en-US" sz="2200" dirty="0" err="1">
                <a:latin typeface="+mj-lt"/>
              </a:rPr>
              <a:t>tủ</a:t>
            </a:r>
            <a:r>
              <a:rPr lang="en-US" sz="2200" dirty="0">
                <a:latin typeface="+mj-lt"/>
              </a:rPr>
              <a:t> </a:t>
            </a:r>
            <a:r>
              <a:rPr lang="en-US" sz="2200" dirty="0" err="1">
                <a:latin typeface="+mj-lt"/>
              </a:rPr>
              <a:t>lạnh</a:t>
            </a:r>
            <a:r>
              <a:rPr lang="en-US" sz="2200" dirty="0">
                <a:latin typeface="+mj-lt"/>
              </a:rPr>
              <a:t>, </a:t>
            </a:r>
            <a:r>
              <a:rPr lang="en-US" sz="2200" dirty="0" err="1">
                <a:latin typeface="+mj-lt"/>
              </a:rPr>
              <a:t>máy</a:t>
            </a:r>
            <a:r>
              <a:rPr lang="en-US" sz="2200" dirty="0">
                <a:latin typeface="+mj-lt"/>
              </a:rPr>
              <a:t> </a:t>
            </a:r>
            <a:r>
              <a:rPr lang="en-US" sz="2200" dirty="0" err="1">
                <a:latin typeface="+mj-lt"/>
              </a:rPr>
              <a:t>giặt</a:t>
            </a:r>
            <a:r>
              <a:rPr lang="en-US" sz="2200" dirty="0">
                <a:latin typeface="+mj-lt"/>
              </a:rPr>
              <a:t>.</a:t>
            </a:r>
          </a:p>
          <a:p>
            <a:pPr lvl="1"/>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quản</a:t>
            </a:r>
            <a:r>
              <a:rPr lang="en-US" sz="2200" dirty="0">
                <a:latin typeface="+mj-lt"/>
              </a:rPr>
              <a:t> </a:t>
            </a:r>
            <a:r>
              <a:rPr lang="en-US" sz="2200" dirty="0" err="1">
                <a:latin typeface="+mj-lt"/>
              </a:rPr>
              <a:t>lí</a:t>
            </a:r>
            <a:r>
              <a:rPr lang="en-US" sz="2200" dirty="0">
                <a:latin typeface="+mj-lt"/>
              </a:rPr>
              <a:t>: </a:t>
            </a:r>
            <a:r>
              <a:rPr lang="en-US" sz="2200" dirty="0" err="1">
                <a:latin typeface="+mj-lt"/>
              </a:rPr>
              <a:t>Đây</a:t>
            </a:r>
            <a:r>
              <a:rPr lang="en-US" sz="2200" dirty="0">
                <a:latin typeface="+mj-lt"/>
              </a:rPr>
              <a:t> </a:t>
            </a:r>
            <a:r>
              <a:rPr lang="en-US" sz="2200" dirty="0" err="1">
                <a:latin typeface="+mj-lt"/>
              </a:rPr>
              <a:t>là</a:t>
            </a:r>
            <a:r>
              <a:rPr lang="en-US" sz="2200" dirty="0">
                <a:latin typeface="+mj-lt"/>
              </a:rPr>
              <a:t> </a:t>
            </a:r>
            <a:r>
              <a:rPr lang="en-US" sz="2200" dirty="0" err="1">
                <a:latin typeface="+mj-lt"/>
              </a:rPr>
              <a:t>một</a:t>
            </a:r>
            <a:r>
              <a:rPr lang="en-US" sz="2200" dirty="0">
                <a:latin typeface="+mj-lt"/>
              </a:rPr>
              <a:t> </a:t>
            </a:r>
            <a:r>
              <a:rPr lang="en-US" sz="2200" dirty="0" err="1">
                <a:latin typeface="+mj-lt"/>
              </a:rPr>
              <a:t>tác</a:t>
            </a:r>
            <a:r>
              <a:rPr lang="en-US" sz="2200" dirty="0">
                <a:latin typeface="+mj-lt"/>
              </a:rPr>
              <a:t> </a:t>
            </a:r>
            <a:r>
              <a:rPr lang="en-US" sz="2200" dirty="0" err="1">
                <a:latin typeface="+mj-lt"/>
              </a:rPr>
              <a:t>tử</a:t>
            </a:r>
            <a:r>
              <a:rPr lang="en-US" sz="2200" dirty="0">
                <a:latin typeface="+mj-lt"/>
              </a:rPr>
              <a:t> </a:t>
            </a:r>
            <a:r>
              <a:rPr lang="en-US" sz="2200" dirty="0" err="1">
                <a:latin typeface="+mj-lt"/>
              </a:rPr>
              <a:t>đóng</a:t>
            </a:r>
            <a:r>
              <a:rPr lang="en-US" sz="2200" dirty="0">
                <a:latin typeface="+mj-lt"/>
              </a:rPr>
              <a:t> </a:t>
            </a:r>
            <a:r>
              <a:rPr lang="en-US" sz="2200" dirty="0" err="1">
                <a:latin typeface="+mj-lt"/>
              </a:rPr>
              <a:t>vai</a:t>
            </a:r>
            <a:r>
              <a:rPr lang="en-US" sz="2200" dirty="0">
                <a:latin typeface="+mj-lt"/>
              </a:rPr>
              <a:t> </a:t>
            </a:r>
            <a:r>
              <a:rPr lang="en-US" sz="2200" dirty="0" err="1">
                <a:latin typeface="+mj-lt"/>
              </a:rPr>
              <a:t>trò</a:t>
            </a:r>
            <a:r>
              <a:rPr lang="en-US" sz="2200" dirty="0">
                <a:latin typeface="+mj-lt"/>
              </a:rPr>
              <a:t> </a:t>
            </a:r>
            <a:r>
              <a:rPr lang="en-US" sz="2200" dirty="0" err="1">
                <a:latin typeface="+mj-lt"/>
              </a:rPr>
              <a:t>quan</a:t>
            </a:r>
            <a:r>
              <a:rPr lang="en-US" sz="2200" dirty="0">
                <a:latin typeface="+mj-lt"/>
              </a:rPr>
              <a:t> </a:t>
            </a:r>
            <a:r>
              <a:rPr lang="en-US" sz="2200" dirty="0" err="1">
                <a:latin typeface="+mj-lt"/>
              </a:rPr>
              <a:t>sát</a:t>
            </a:r>
            <a:r>
              <a:rPr lang="en-US" sz="2200" dirty="0">
                <a:latin typeface="+mj-lt"/>
              </a:rPr>
              <a:t> </a:t>
            </a:r>
            <a:r>
              <a:rPr lang="en-US" sz="2200" dirty="0" err="1">
                <a:latin typeface="+mj-lt"/>
              </a:rPr>
              <a:t>hiện</a:t>
            </a:r>
            <a:r>
              <a:rPr lang="en-US" sz="2200" dirty="0">
                <a:latin typeface="+mj-lt"/>
              </a:rPr>
              <a:t> </a:t>
            </a:r>
            <a:r>
              <a:rPr lang="en-US" sz="2200" dirty="0" err="1">
                <a:latin typeface="+mj-lt"/>
              </a:rPr>
              <a:t>trạng</a:t>
            </a:r>
            <a:r>
              <a:rPr lang="en-US" sz="2200" dirty="0">
                <a:latin typeface="+mj-lt"/>
              </a:rPr>
              <a:t> </a:t>
            </a:r>
            <a:r>
              <a:rPr lang="en-US" sz="2200" dirty="0" err="1">
                <a:latin typeface="+mj-lt"/>
              </a:rPr>
              <a:t>của</a:t>
            </a:r>
            <a:r>
              <a:rPr lang="en-US" sz="2200" dirty="0">
                <a:latin typeface="+mj-lt"/>
              </a:rPr>
              <a:t> </a:t>
            </a:r>
            <a:r>
              <a:rPr lang="en-US" sz="2200" dirty="0" err="1">
                <a:latin typeface="+mj-lt"/>
              </a:rPr>
              <a:t>căn</a:t>
            </a:r>
            <a:r>
              <a:rPr lang="en-US" sz="2200" dirty="0">
                <a:latin typeface="+mj-lt"/>
              </a:rPr>
              <a:t> </a:t>
            </a:r>
            <a:r>
              <a:rPr lang="en-US" sz="2200" dirty="0" err="1">
                <a:latin typeface="+mj-lt"/>
              </a:rPr>
              <a:t>nhà</a:t>
            </a:r>
            <a:r>
              <a:rPr lang="en-US" sz="2200" dirty="0">
                <a:latin typeface="+mj-lt"/>
              </a:rPr>
              <a:t>, </a:t>
            </a:r>
            <a:r>
              <a:rPr lang="en-US" sz="2200" dirty="0" err="1">
                <a:latin typeface="+mj-lt"/>
              </a:rPr>
              <a:t>hiển</a:t>
            </a:r>
            <a:r>
              <a:rPr lang="en-US" sz="2200" dirty="0">
                <a:latin typeface="+mj-lt"/>
              </a:rPr>
              <a:t> </a:t>
            </a:r>
            <a:r>
              <a:rPr lang="en-US" sz="2200" dirty="0" err="1">
                <a:latin typeface="+mj-lt"/>
              </a:rPr>
              <a:t>thị</a:t>
            </a:r>
            <a:r>
              <a:rPr lang="en-US" sz="2200" dirty="0">
                <a:latin typeface="+mj-lt"/>
              </a:rPr>
              <a:t> </a:t>
            </a:r>
            <a:r>
              <a:rPr lang="en-US" sz="2200" dirty="0" err="1">
                <a:latin typeface="+mj-lt"/>
              </a:rPr>
              <a:t>lên</a:t>
            </a:r>
            <a:r>
              <a:rPr lang="en-US" sz="2200" dirty="0">
                <a:latin typeface="+mj-lt"/>
              </a:rPr>
              <a:t> </a:t>
            </a:r>
            <a:r>
              <a:rPr lang="en-US" sz="2200" dirty="0" err="1">
                <a:latin typeface="+mj-lt"/>
              </a:rPr>
              <a:t>một</a:t>
            </a:r>
            <a:r>
              <a:rPr lang="en-US" sz="2200" dirty="0">
                <a:latin typeface="+mj-lt"/>
              </a:rPr>
              <a:t> </a:t>
            </a:r>
            <a:r>
              <a:rPr lang="en-US" sz="2200" dirty="0" err="1">
                <a:latin typeface="+mj-lt"/>
              </a:rPr>
              <a:t>giao</a:t>
            </a:r>
            <a:r>
              <a:rPr lang="en-US" sz="2200" dirty="0">
                <a:latin typeface="+mj-lt"/>
              </a:rPr>
              <a:t> </a:t>
            </a:r>
            <a:r>
              <a:rPr lang="en-US" sz="2200" dirty="0" err="1">
                <a:latin typeface="+mj-lt"/>
              </a:rPr>
              <a:t>diện</a:t>
            </a:r>
            <a:r>
              <a:rPr lang="en-US" sz="2200" dirty="0">
                <a:latin typeface="+mj-lt"/>
              </a:rPr>
              <a:t> </a:t>
            </a:r>
            <a:r>
              <a:rPr lang="en-US" sz="2200" dirty="0" err="1">
                <a:latin typeface="+mj-lt"/>
              </a:rPr>
              <a:t>để</a:t>
            </a:r>
            <a:r>
              <a:rPr lang="en-US" sz="2200" dirty="0">
                <a:latin typeface="+mj-lt"/>
              </a:rPr>
              <a:t> </a:t>
            </a:r>
            <a:r>
              <a:rPr lang="en-US" sz="2200" dirty="0" err="1">
                <a:latin typeface="+mj-lt"/>
              </a:rPr>
              <a:t>cho</a:t>
            </a:r>
            <a:r>
              <a:rPr lang="en-US" sz="2200" dirty="0">
                <a:latin typeface="+mj-lt"/>
              </a:rPr>
              <a:t> </a:t>
            </a:r>
            <a:r>
              <a:rPr lang="en-US" sz="2200" dirty="0" err="1">
                <a:latin typeface="+mj-lt"/>
              </a:rPr>
              <a:t>người</a:t>
            </a:r>
            <a:r>
              <a:rPr lang="en-US" sz="2200" dirty="0">
                <a:latin typeface="+mj-lt"/>
              </a:rPr>
              <a:t> </a:t>
            </a:r>
            <a:r>
              <a:rPr lang="en-US" sz="2200" dirty="0" err="1">
                <a:latin typeface="+mj-lt"/>
              </a:rPr>
              <a:t>dùng</a:t>
            </a:r>
            <a:r>
              <a:rPr lang="en-US" sz="2200" dirty="0">
                <a:latin typeface="+mj-lt"/>
              </a:rPr>
              <a:t> </a:t>
            </a:r>
            <a:r>
              <a:rPr lang="en-US" sz="2200" dirty="0" err="1">
                <a:latin typeface="+mj-lt"/>
              </a:rPr>
              <a:t>biết</a:t>
            </a:r>
            <a:r>
              <a:rPr lang="en-US" sz="2200" dirty="0">
                <a:latin typeface="+mj-lt"/>
              </a:rPr>
              <a:t> </a:t>
            </a:r>
            <a:r>
              <a:rPr lang="en-US" sz="2200" dirty="0" err="1">
                <a:latin typeface="+mj-lt"/>
              </a:rPr>
              <a:t>về</a:t>
            </a:r>
            <a:r>
              <a:rPr lang="en-US" sz="2200" dirty="0">
                <a:latin typeface="+mj-lt"/>
              </a:rPr>
              <a:t> </a:t>
            </a:r>
            <a:r>
              <a:rPr lang="en-US" sz="2200" dirty="0" err="1">
                <a:latin typeface="+mj-lt"/>
              </a:rPr>
              <a:t>trạng</a:t>
            </a:r>
            <a:r>
              <a:rPr lang="en-US" sz="2200" dirty="0">
                <a:latin typeface="+mj-lt"/>
              </a:rPr>
              <a:t> </a:t>
            </a:r>
            <a:r>
              <a:rPr lang="en-US" sz="2200" dirty="0" err="1">
                <a:latin typeface="+mj-lt"/>
              </a:rPr>
              <a:t>thái</a:t>
            </a:r>
            <a:r>
              <a:rPr lang="en-US" sz="2200" dirty="0">
                <a:latin typeface="+mj-lt"/>
              </a:rPr>
              <a:t> </a:t>
            </a:r>
            <a:r>
              <a:rPr lang="en-US" sz="2200" dirty="0" err="1">
                <a:latin typeface="+mj-lt"/>
              </a:rPr>
              <a:t>của</a:t>
            </a:r>
            <a:r>
              <a:rPr lang="en-US" sz="2200" dirty="0">
                <a:latin typeface="+mj-lt"/>
              </a:rPr>
              <a:t> </a:t>
            </a:r>
            <a:r>
              <a:rPr lang="en-US" sz="2200" dirty="0" err="1">
                <a:latin typeface="+mj-lt"/>
              </a:rPr>
              <a:t>căn</a:t>
            </a:r>
            <a:r>
              <a:rPr lang="en-US" sz="2200" dirty="0">
                <a:latin typeface="+mj-lt"/>
              </a:rPr>
              <a:t> </a:t>
            </a:r>
            <a:r>
              <a:rPr lang="en-US" sz="2200" dirty="0" err="1">
                <a:latin typeface="+mj-lt"/>
              </a:rPr>
              <a:t>nhà</a:t>
            </a:r>
            <a:r>
              <a:rPr lang="en-US" sz="2200" dirty="0">
                <a:latin typeface="+mj-lt"/>
              </a:rPr>
              <a:t>.</a:t>
            </a:r>
          </a:p>
          <a:p>
            <a:pPr lvl="1"/>
            <a:endParaRPr lang="en-US" sz="22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40324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smtClean="0"/>
              <a:t>(2)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grpSp>
        <p:nvGrpSpPr>
          <p:cNvPr id="6" name="Group 5"/>
          <p:cNvGrpSpPr/>
          <p:nvPr/>
        </p:nvGrpSpPr>
        <p:grpSpPr>
          <a:xfrm>
            <a:off x="1023937" y="1776412"/>
            <a:ext cx="7053263" cy="4624388"/>
            <a:chOff x="0" y="0"/>
            <a:chExt cx="4743450" cy="3305175"/>
          </a:xfrm>
        </p:grpSpPr>
        <p:sp>
          <p:nvSpPr>
            <p:cNvPr id="7" name="Rectangle 6"/>
            <p:cNvSpPr/>
            <p:nvPr/>
          </p:nvSpPr>
          <p:spPr>
            <a:xfrm>
              <a:off x="0" y="1371600"/>
              <a:ext cx="942975" cy="6381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cảm biến</a:t>
              </a:r>
            </a:p>
          </p:txBody>
        </p:sp>
        <p:sp>
          <p:nvSpPr>
            <p:cNvPr id="8" name="Rectangle 7"/>
            <p:cNvSpPr/>
            <p:nvPr/>
          </p:nvSpPr>
          <p:spPr>
            <a:xfrm>
              <a:off x="19050" y="0"/>
              <a:ext cx="914400" cy="5238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Điều hòa</a:t>
              </a:r>
            </a:p>
          </p:txBody>
        </p:sp>
        <p:sp>
          <p:nvSpPr>
            <p:cNvPr id="9" name="Rectangle 8"/>
            <p:cNvSpPr/>
            <p:nvPr/>
          </p:nvSpPr>
          <p:spPr>
            <a:xfrm>
              <a:off x="1714500" y="323850"/>
              <a:ext cx="914400" cy="5143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Ti vi</a:t>
              </a:r>
            </a:p>
          </p:txBody>
        </p:sp>
        <p:sp>
          <p:nvSpPr>
            <p:cNvPr id="10" name="Rectangle 9"/>
            <p:cNvSpPr/>
            <p:nvPr/>
          </p:nvSpPr>
          <p:spPr>
            <a:xfrm>
              <a:off x="1714500" y="1085850"/>
              <a:ext cx="914400" cy="4857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Tủ lạnh</a:t>
              </a:r>
            </a:p>
          </p:txBody>
        </p:sp>
        <p:sp>
          <p:nvSpPr>
            <p:cNvPr id="11" name="Rectangle 10"/>
            <p:cNvSpPr/>
            <p:nvPr/>
          </p:nvSpPr>
          <p:spPr>
            <a:xfrm>
              <a:off x="1724025" y="1847850"/>
              <a:ext cx="914400" cy="466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Bóng đèn</a:t>
              </a:r>
            </a:p>
          </p:txBody>
        </p:sp>
        <p:sp>
          <p:nvSpPr>
            <p:cNvPr id="12" name="Rectangle 11"/>
            <p:cNvSpPr/>
            <p:nvPr/>
          </p:nvSpPr>
          <p:spPr>
            <a:xfrm>
              <a:off x="0" y="280035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Quạt</a:t>
              </a:r>
            </a:p>
          </p:txBody>
        </p:sp>
        <p:sp>
          <p:nvSpPr>
            <p:cNvPr id="13" name="Rectangle 12"/>
            <p:cNvSpPr/>
            <p:nvPr/>
          </p:nvSpPr>
          <p:spPr>
            <a:xfrm>
              <a:off x="3829050" y="1352550"/>
              <a:ext cx="914400" cy="647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 quản lí</a:t>
              </a:r>
            </a:p>
          </p:txBody>
        </p:sp>
        <p:cxnSp>
          <p:nvCxnSpPr>
            <p:cNvPr id="14" name="Straight Arrow Connector 13"/>
            <p:cNvCxnSpPr/>
            <p:nvPr/>
          </p:nvCxnSpPr>
          <p:spPr>
            <a:xfrm>
              <a:off x="457200" y="523875"/>
              <a:ext cx="1270" cy="8350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476250" y="2028825"/>
              <a:ext cx="0" cy="78105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42975" y="619125"/>
              <a:ext cx="762000" cy="1066800"/>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952500" y="1295400"/>
              <a:ext cx="762000" cy="40703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933450" y="1704975"/>
              <a:ext cx="771525" cy="10763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942975" y="219075"/>
              <a:ext cx="3343275" cy="1123950"/>
            </a:xfrm>
            <a:prstGeom prst="bentConnector3">
              <a:avLst>
                <a:gd name="adj1" fmla="val 99816"/>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628900" y="581025"/>
              <a:ext cx="1200150" cy="1085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2638425" y="1323975"/>
              <a:ext cx="1190625"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638425" y="1685925"/>
              <a:ext cx="1190625" cy="109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p:nvPr/>
          </p:nvCxnSpPr>
          <p:spPr>
            <a:xfrm flipV="1">
              <a:off x="914400" y="2000250"/>
              <a:ext cx="3371850" cy="1143000"/>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1704975" y="2495550"/>
              <a:ext cx="923925"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Máy giặt</a:t>
              </a:r>
            </a:p>
          </p:txBody>
        </p:sp>
        <p:cxnSp>
          <p:nvCxnSpPr>
            <p:cNvPr id="25" name="Straight Arrow Connector 24"/>
            <p:cNvCxnSpPr/>
            <p:nvPr/>
          </p:nvCxnSpPr>
          <p:spPr>
            <a:xfrm flipH="1" flipV="1">
              <a:off x="942975" y="1704975"/>
              <a:ext cx="790575" cy="3905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2638425" y="1666875"/>
              <a:ext cx="1171575" cy="42862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3931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hệ</a:t>
            </a:r>
            <a:r>
              <a:rPr lang="en-US" dirty="0" smtClean="0"/>
              <a:t> </a:t>
            </a:r>
            <a:r>
              <a:rPr lang="en-US" dirty="0" err="1" smtClean="0"/>
              <a:t>thống</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Content Placeholder 5"/>
          <p:cNvPicPr>
            <a:picLocks noGrp="1"/>
          </p:cNvPicPr>
          <p:nvPr>
            <p:ph idx="1"/>
          </p:nvPr>
        </p:nvPicPr>
        <p:blipFill>
          <a:blip r:embed="rId3"/>
          <a:stretch>
            <a:fillRect/>
          </a:stretch>
        </p:blipFill>
        <p:spPr>
          <a:xfrm>
            <a:off x="457200" y="1717539"/>
            <a:ext cx="7620000" cy="4565922"/>
          </a:xfrm>
          <a:prstGeom prst="rect">
            <a:avLst/>
          </a:prstGeom>
        </p:spPr>
      </p:pic>
    </p:spTree>
    <p:extLst>
      <p:ext uri="{BB962C8B-B14F-4D97-AF65-F5344CB8AC3E}">
        <p14:creationId xmlns:p14="http://schemas.microsoft.com/office/powerpoint/2010/main" val="2050324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lgn="just">
              <a:buNone/>
            </a:pPr>
            <a:endParaRPr lang="en-US" sz="5000" dirty="0" smtClean="0">
              <a:latin typeface="+mj-lt"/>
            </a:endParaRPr>
          </a:p>
          <a:p>
            <a:pPr marL="114300" indent="0" algn="just">
              <a:buNone/>
            </a:pPr>
            <a:r>
              <a:rPr lang="en-US" sz="5000" dirty="0" smtClean="0">
                <a:latin typeface="+mj-lt"/>
              </a:rPr>
              <a:t>XIN CHÂN THÀNH CẢM ƠN SỰ THEO DÕI CỦA CÔ VÀ CÁC BẠN!</a:t>
            </a:r>
            <a:endParaRPr lang="en-US" sz="50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0440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2313" y="2209800"/>
            <a:ext cx="7659687" cy="1168400"/>
          </a:xfrm>
        </p:spPr>
        <p:txBody>
          <a:bodyPr/>
          <a:lstStyle/>
          <a:p>
            <a:r>
              <a:rPr lang="en-US" dirty="0" err="1" smtClean="0"/>
              <a:t>Chương</a:t>
            </a:r>
            <a:r>
              <a:rPr lang="en-US" dirty="0" smtClean="0"/>
              <a:t> I: </a:t>
            </a:r>
            <a:r>
              <a:rPr lang="en-US" dirty="0" err="1" smtClean="0"/>
              <a:t>CÁc</a:t>
            </a:r>
            <a:r>
              <a:rPr lang="en-US" dirty="0" smtClean="0"/>
              <a:t> NỘI dung </a:t>
            </a:r>
            <a:r>
              <a:rPr lang="en-US" dirty="0" err="1" smtClean="0"/>
              <a:t>đã</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type="body" idx="1"/>
          </p:nvPr>
        </p:nvSpPr>
        <p:spPr/>
        <p:txBody>
          <a:bodyPr>
            <a:normAutofit/>
          </a:bodyPr>
          <a:lstStyle/>
          <a:p>
            <a:pPr marL="571500" indent="-457200">
              <a:buAutoNum type="arabicPeriod"/>
            </a:pPr>
            <a:endParaRPr lang="vi-VN" sz="3200" dirty="0" smtClean="0">
              <a:latin typeface="Cambria" panose="02040503050406030204" pitchFamily="18" charset="0"/>
              <a:cs typeface="Times New Roman" pitchFamily="18" charset="0"/>
            </a:endParaRPr>
          </a:p>
        </p:txBody>
      </p:sp>
      <p:sp>
        <p:nvSpPr>
          <p:cNvPr id="4" name="Date Placeholder 3"/>
          <p:cNvSpPr>
            <a:spLocks noGrp="1"/>
          </p:cNvSpPr>
          <p:nvPr>
            <p:ph type="dt" sz="half" idx="10"/>
          </p:nvPr>
        </p:nvSpPr>
        <p:spPr/>
        <p:txBody>
          <a:bodyPr/>
          <a:lstStyle/>
          <a:p>
            <a:fld id="{9D43BEAA-D4CA-44BA-B7E5-83CC79613BD7}"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67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(1)</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lstStyle/>
          <a:p>
            <a:r>
              <a:rPr lang="vi-VN" sz="2400" dirty="0" smtClean="0">
                <a:latin typeface="Cambria" panose="02040503050406030204" pitchFamily="18" charset="0"/>
              </a:rPr>
              <a:t>T</a:t>
            </a:r>
            <a:r>
              <a:rPr lang="en-US" sz="2400" dirty="0" err="1" smtClean="0">
                <a:latin typeface="Cambria" panose="02040503050406030204" pitchFamily="18" charset="0"/>
              </a:rPr>
              <a:t>ác</a:t>
            </a:r>
            <a:r>
              <a:rPr lang="en-US" sz="2400" dirty="0" smtClean="0">
                <a:latin typeface="Cambria" panose="02040503050406030204" pitchFamily="18" charset="0"/>
              </a:rPr>
              <a:t> </a:t>
            </a:r>
            <a:r>
              <a:rPr lang="en-US" sz="2400" dirty="0" err="1" smtClean="0">
                <a:latin typeface="Cambria" panose="02040503050406030204" pitchFamily="18" charset="0"/>
              </a:rPr>
              <a:t>tử</a:t>
            </a:r>
            <a:r>
              <a:rPr lang="en-US" sz="2400" dirty="0" smtClean="0">
                <a:latin typeface="Cambria" panose="02040503050406030204" pitchFamily="18" charset="0"/>
              </a:rPr>
              <a:t> (Agent) </a:t>
            </a:r>
            <a:r>
              <a:rPr lang="vi-VN" sz="2400" dirty="0" smtClean="0">
                <a:latin typeface="Cambria" panose="02040503050406030204" pitchFamily="18" charset="0"/>
              </a:rPr>
              <a:t>l</a:t>
            </a:r>
            <a:r>
              <a:rPr lang="en-US" sz="2400" dirty="0" smtClean="0">
                <a:latin typeface="Cambria" panose="02040503050406030204" pitchFamily="18" charset="0"/>
                <a:cs typeface="Times New Roman" pitchFamily="18" charset="0"/>
              </a:rPr>
              <a:t>à </a:t>
            </a:r>
            <a:r>
              <a:rPr lang="vi-VN" sz="2400" dirty="0" smtClean="0">
                <a:latin typeface="Cambria" panose="02040503050406030204" pitchFamily="18" charset="0"/>
                <a:cs typeface="Times New Roman" pitchFamily="18" charset="0"/>
              </a:rPr>
              <a:t>một hệ thống máy tính </a:t>
            </a:r>
            <a:r>
              <a:rPr lang="en-US" sz="2400" dirty="0" err="1" smtClean="0">
                <a:latin typeface="Cambria" panose="02040503050406030204" pitchFamily="18" charset="0"/>
                <a:cs typeface="Times New Roman" pitchFamily="18" charset="0"/>
              </a:rPr>
              <a:t>được</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đóng</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gói</a:t>
            </a:r>
            <a:r>
              <a:rPr lang="vi-VN" sz="2400" dirty="0" smtClean="0">
                <a:latin typeface="Cambria" panose="02040503050406030204" pitchFamily="18" charset="0"/>
                <a:cs typeface="Times New Roman" pitchFamily="18" charset="0"/>
              </a:rPr>
              <a:t> n</a:t>
            </a:r>
            <a:r>
              <a:rPr lang="en-US" sz="2400" dirty="0" err="1" smtClean="0">
                <a:latin typeface="Cambria" panose="02040503050406030204" pitchFamily="18" charset="0"/>
                <a:cs typeface="Times New Roman" pitchFamily="18" charset="0"/>
              </a:rPr>
              <a:t>ằm</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một số môi trường có khả năng hành động độc lập </a:t>
            </a:r>
            <a:r>
              <a:rPr lang="en-US" sz="2400" dirty="0" err="1" smtClean="0">
                <a:latin typeface="Cambria" panose="02040503050406030204" pitchFamily="18" charset="0"/>
                <a:cs typeface="Times New Roman" pitchFamily="18" charset="0"/>
              </a:rPr>
              <a:t>và</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linh</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hoạt</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môi trường đó nhằm đáp ứng mục tiêu thiết kế của nó.</a:t>
            </a:r>
            <a:r>
              <a:rPr lang="en-US" dirty="0" smtClean="0">
                <a:latin typeface="Cambria" panose="02040503050406030204" pitchFamily="18" charset="0"/>
              </a:rPr>
              <a:t/>
            </a:r>
            <a:br>
              <a:rPr lang="en-US" dirty="0" smtClean="0">
                <a:latin typeface="Cambria" panose="02040503050406030204" pitchFamily="18" charset="0"/>
              </a:rPr>
            </a:b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1866900" y="3505200"/>
            <a:ext cx="4686300" cy="2362200"/>
            <a:chOff x="0" y="0"/>
            <a:chExt cx="4381500" cy="1895475"/>
          </a:xfrm>
        </p:grpSpPr>
        <p:sp>
          <p:nvSpPr>
            <p:cNvPr id="7" name="Rectangle 6"/>
            <p:cNvSpPr/>
            <p:nvPr/>
          </p:nvSpPr>
          <p:spPr>
            <a:xfrm>
              <a:off x="1428750" y="1171575"/>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MÔI TRƯỜNG</a:t>
              </a:r>
              <a:endParaRPr lang="en-US" sz="1300">
                <a:solidFill>
                  <a:srgbClr val="000000"/>
                </a:solidFill>
                <a:effectLst/>
                <a:latin typeface="Times New Roman"/>
                <a:ea typeface="Times New Roman"/>
              </a:endParaRPr>
            </a:p>
          </p:txBody>
        </p:sp>
        <p:sp>
          <p:nvSpPr>
            <p:cNvPr id="8" name="Rectangle 7"/>
            <p:cNvSpPr/>
            <p:nvPr/>
          </p:nvSpPr>
          <p:spPr>
            <a:xfrm>
              <a:off x="1457325" y="0"/>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TÁC TỬ</a:t>
              </a:r>
              <a:endParaRPr lang="en-US" sz="1300">
                <a:solidFill>
                  <a:srgbClr val="000000"/>
                </a:solidFill>
                <a:effectLst/>
                <a:latin typeface="Times New Roman"/>
                <a:ea typeface="Times New Roman"/>
              </a:endParaRPr>
            </a:p>
          </p:txBody>
        </p:sp>
        <p:cxnSp>
          <p:nvCxnSpPr>
            <p:cNvPr id="9" name="Curved Connector 8"/>
            <p:cNvCxnSpPr/>
            <p:nvPr/>
          </p:nvCxnSpPr>
          <p:spPr>
            <a:xfrm flipV="1">
              <a:off x="1400175" y="352425"/>
              <a:ext cx="45719" cy="1209675"/>
            </a:xfrm>
            <a:prstGeom prst="curvedConnector3">
              <a:avLst>
                <a:gd name="adj1" fmla="val -934428"/>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542925"/>
              <a:ext cx="952500" cy="952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smtClean="0">
                  <a:solidFill>
                    <a:srgbClr val="000000"/>
                  </a:solidFill>
                  <a:effectLst/>
                  <a:latin typeface="Times New Roman"/>
                  <a:ea typeface="Times New Roman"/>
                </a:rPr>
                <a:t>Thu </a:t>
              </a:r>
              <a:r>
                <a:rPr lang="vi-VN" sz="1300" dirty="0" smtClean="0">
                  <a:solidFill>
                    <a:srgbClr val="000000"/>
                  </a:solidFill>
                  <a:effectLst/>
                  <a:latin typeface="Times New Roman"/>
                  <a:ea typeface="Times New Roman"/>
                </a:rPr>
                <a:t>nhận </a:t>
              </a:r>
              <a:r>
                <a:rPr lang="vi-VN" sz="1300" dirty="0">
                  <a:solidFill>
                    <a:srgbClr val="000000"/>
                  </a:solidFill>
                  <a:effectLst/>
                  <a:latin typeface="Times New Roman"/>
                  <a:ea typeface="Times New Roman"/>
                </a:rPr>
                <a:t>tin hiệu</a:t>
              </a:r>
              <a:endParaRPr lang="en-US" sz="1300" dirty="0">
                <a:solidFill>
                  <a:srgbClr val="000000"/>
                </a:solidFill>
                <a:effectLst/>
                <a:latin typeface="Times New Roman"/>
                <a:ea typeface="Times New Roman"/>
              </a:endParaRPr>
            </a:p>
          </p:txBody>
        </p:sp>
        <p:cxnSp>
          <p:nvCxnSpPr>
            <p:cNvPr id="11" name="Curved Connector 10"/>
            <p:cNvCxnSpPr/>
            <p:nvPr/>
          </p:nvCxnSpPr>
          <p:spPr>
            <a:xfrm flipV="1">
              <a:off x="2847975" y="323850"/>
              <a:ext cx="45719" cy="1209675"/>
            </a:xfrm>
            <a:prstGeom prst="curvedConnector3">
              <a:avLst>
                <a:gd name="adj1" fmla="val 110298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29000" y="628650"/>
              <a:ext cx="952500" cy="552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a:solidFill>
                    <a:srgbClr val="000000"/>
                  </a:solidFill>
                  <a:effectLst/>
                  <a:latin typeface="Times New Roman"/>
                  <a:ea typeface="Times New Roman"/>
                </a:rPr>
                <a:t>Phản ứng lại</a:t>
              </a:r>
              <a:endParaRPr lang="en-US" sz="1300">
                <a:solidFill>
                  <a:srgbClr val="000000"/>
                </a:solidFill>
                <a:effectLst/>
                <a:latin typeface="Times New Roman"/>
                <a:ea typeface="Times New Roman"/>
              </a:endParaRPr>
            </a:p>
          </p:txBody>
        </p:sp>
      </p:grpSp>
      <p:sp>
        <p:nvSpPr>
          <p:cNvPr id="4" name="Date Placeholder 3"/>
          <p:cNvSpPr>
            <a:spLocks noGrp="1"/>
          </p:cNvSpPr>
          <p:nvPr>
            <p:ph type="dt" sz="half" idx="10"/>
          </p:nvPr>
        </p:nvSpPr>
        <p:spPr/>
        <p:txBody>
          <a:bodyPr/>
          <a:lstStyle/>
          <a:p>
            <a:fld id="{16F65881-90CA-4EEE-9BFB-9C5A729BE14C}" type="datetime1">
              <a:rPr lang="en-US" smtClean="0"/>
              <a:t>4/10/2016</a:t>
            </a:fld>
            <a:endParaRPr lang="en-US"/>
          </a:p>
        </p:txBody>
      </p:sp>
    </p:spTree>
    <p:extLst>
      <p:ext uri="{BB962C8B-B14F-4D97-AF65-F5344CB8AC3E}">
        <p14:creationId xmlns:p14="http://schemas.microsoft.com/office/powerpoint/2010/main" val="30077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US" sz="4800" dirty="0" err="1" smtClean="0">
                <a:latin typeface="Cambria" panose="02040503050406030204" pitchFamily="18" charset="0"/>
                <a:cs typeface="Times New Roman" pitchFamily="18" charset="0"/>
              </a:rPr>
              <a:t>Tác</a:t>
            </a:r>
            <a:r>
              <a:rPr lang="en-US" sz="4800" dirty="0" smtClean="0">
                <a:latin typeface="Cambria" panose="02040503050406030204" pitchFamily="18" charset="0"/>
                <a:cs typeface="Times New Roman" pitchFamily="18" charset="0"/>
              </a:rPr>
              <a:t> </a:t>
            </a:r>
            <a:r>
              <a:rPr lang="en-US" sz="4800" dirty="0" err="1" smtClean="0">
                <a:latin typeface="Cambria" panose="02040503050406030204" pitchFamily="18" charset="0"/>
                <a:cs typeface="Times New Roman" pitchFamily="18" charset="0"/>
              </a:rPr>
              <a:t>tử</a:t>
            </a:r>
            <a:r>
              <a:rPr lang="en-US" sz="4800" dirty="0" smtClean="0">
                <a:latin typeface="Cambria" panose="02040503050406030204" pitchFamily="18" charset="0"/>
                <a:cs typeface="Times New Roman" pitchFamily="18" charset="0"/>
              </a:rPr>
              <a:t> (2)</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3200" dirty="0" err="1" smtClean="0">
                <a:latin typeface="+mj-lt"/>
                <a:cs typeface="Times New Roman" pitchFamily="18" charset="0"/>
              </a:rPr>
              <a:t>Đặc</a:t>
            </a:r>
            <a:r>
              <a:rPr lang="en-US" sz="3200" dirty="0" smtClean="0">
                <a:latin typeface="+mj-lt"/>
                <a:cs typeface="Times New Roman" pitchFamily="18" charset="0"/>
              </a:rPr>
              <a:t> </a:t>
            </a:r>
            <a:r>
              <a:rPr lang="en-US" sz="3200" dirty="0" err="1" smtClean="0">
                <a:latin typeface="+mj-lt"/>
                <a:cs typeface="Times New Roman" pitchFamily="18" charset="0"/>
              </a:rPr>
              <a:t>điểm</a:t>
            </a:r>
            <a:r>
              <a:rPr lang="en-US" sz="3200" dirty="0" smtClean="0">
                <a:latin typeface="+mj-lt"/>
                <a:cs typeface="Times New Roman" pitchFamily="18" charset="0"/>
              </a:rPr>
              <a:t> </a:t>
            </a:r>
            <a:r>
              <a:rPr lang="en-US" sz="3200" dirty="0" err="1" smtClean="0">
                <a:latin typeface="+mj-lt"/>
                <a:cs typeface="Times New Roman" pitchFamily="18" charset="0"/>
              </a:rPr>
              <a:t>của</a:t>
            </a:r>
            <a:r>
              <a:rPr lang="en-US" sz="3200" dirty="0" smtClean="0">
                <a:latin typeface="+mj-lt"/>
                <a:cs typeface="Times New Roman" pitchFamily="18" charset="0"/>
              </a:rPr>
              <a:t> </a:t>
            </a:r>
            <a:r>
              <a:rPr lang="en-US" sz="3200" dirty="0" err="1" smtClean="0">
                <a:latin typeface="+mj-lt"/>
                <a:cs typeface="Times New Roman" pitchFamily="18" charset="0"/>
              </a:rPr>
              <a:t>tác</a:t>
            </a:r>
            <a:r>
              <a:rPr lang="en-US" sz="3200" dirty="0" smtClean="0">
                <a:latin typeface="+mj-lt"/>
                <a:cs typeface="Times New Roman" pitchFamily="18" charset="0"/>
              </a:rPr>
              <a:t> </a:t>
            </a:r>
            <a:r>
              <a:rPr lang="en-US" sz="3200" dirty="0" err="1" smtClean="0">
                <a:latin typeface="+mj-lt"/>
                <a:cs typeface="Times New Roman" pitchFamily="18" charset="0"/>
              </a:rPr>
              <a:t>tử</a:t>
            </a:r>
            <a:endParaRPr lang="en-US" sz="3200" dirty="0" smtClean="0">
              <a:latin typeface="+mj-lt"/>
              <a:cs typeface="Times New Roman" pitchFamily="18" charset="0"/>
            </a:endParaRPr>
          </a:p>
          <a:p>
            <a:pPr lvl="2"/>
            <a:r>
              <a:rPr lang="en-US" sz="3000" dirty="0" err="1" smtClean="0">
                <a:latin typeface="+mj-lt"/>
                <a:cs typeface="Times New Roman" pitchFamily="18" charset="0"/>
              </a:rPr>
              <a:t>Tính</a:t>
            </a:r>
            <a:r>
              <a:rPr lang="en-US" sz="3000" dirty="0" smtClean="0">
                <a:latin typeface="+mj-lt"/>
                <a:cs typeface="Times New Roman" pitchFamily="18" charset="0"/>
              </a:rPr>
              <a:t> </a:t>
            </a:r>
            <a:r>
              <a:rPr lang="en-US" sz="3000" dirty="0" err="1">
                <a:latin typeface="+mj-lt"/>
                <a:cs typeface="Times New Roman" pitchFamily="18" charset="0"/>
              </a:rPr>
              <a:t>tự</a:t>
            </a:r>
            <a:r>
              <a:rPr lang="en-US" sz="3000" dirty="0">
                <a:latin typeface="+mj-lt"/>
                <a:cs typeface="Times New Roman" pitchFamily="18" charset="0"/>
              </a:rPr>
              <a:t> </a:t>
            </a:r>
            <a:r>
              <a:rPr lang="en-US" sz="3000" dirty="0" err="1" smtClean="0">
                <a:latin typeface="+mj-lt"/>
                <a:cs typeface="Times New Roman" pitchFamily="18" charset="0"/>
              </a:rPr>
              <a:t>chủ</a:t>
            </a:r>
            <a:endParaRPr lang="vi-VN" sz="3000" dirty="0" smtClean="0">
              <a:latin typeface="+mj-lt"/>
              <a:cs typeface="Times New Roman" pitchFamily="18" charset="0"/>
            </a:endParaRPr>
          </a:p>
          <a:p>
            <a:pPr lvl="2"/>
            <a:r>
              <a:rPr lang="vi-VN" sz="3000" dirty="0" smtClean="0">
                <a:latin typeface="Cambria" panose="02040503050406030204" pitchFamily="18" charset="0"/>
                <a:cs typeface="Times New Roman" pitchFamily="18" charset="0"/>
              </a:rPr>
              <a:t>Tính phản ứng</a:t>
            </a:r>
          </a:p>
          <a:p>
            <a:pPr lvl="2"/>
            <a:r>
              <a:rPr lang="vi-VN" sz="3000" dirty="0" smtClean="0">
                <a:latin typeface="Cambria" panose="02040503050406030204" pitchFamily="18" charset="0"/>
                <a:cs typeface="Times New Roman" pitchFamily="18" charset="0"/>
              </a:rPr>
              <a:t>Tính chủ </a:t>
            </a:r>
            <a:r>
              <a:rPr lang="vi-VN" sz="3000" dirty="0" smtClean="0">
                <a:latin typeface="Cambria" panose="02040503050406030204" pitchFamily="18" charset="0"/>
                <a:cs typeface="Times New Roman" pitchFamily="18" charset="0"/>
              </a:rPr>
              <a:t>động</a:t>
            </a:r>
            <a:endParaRPr lang="en-US" sz="3000" dirty="0" smtClean="0">
              <a:latin typeface="Cambria" panose="02040503050406030204" pitchFamily="18" charset="0"/>
              <a:cs typeface="Times New Roman" pitchFamily="18" charset="0"/>
            </a:endParaRPr>
          </a:p>
          <a:p>
            <a:pPr lvl="2"/>
            <a:r>
              <a:rPr lang="en-US" sz="3000" dirty="0" err="1" smtClean="0">
                <a:latin typeface="Cambria" panose="02040503050406030204" pitchFamily="18" charset="0"/>
                <a:cs typeface="Times New Roman" pitchFamily="18" charset="0"/>
              </a:rPr>
              <a:t>Tính</a:t>
            </a:r>
            <a:r>
              <a:rPr lang="en-US" sz="3000" dirty="0" smtClean="0">
                <a:latin typeface="Cambria" panose="02040503050406030204" pitchFamily="18" charset="0"/>
                <a:cs typeface="Times New Roman" pitchFamily="18" charset="0"/>
              </a:rPr>
              <a:t> </a:t>
            </a:r>
            <a:r>
              <a:rPr lang="en-US" sz="3000" dirty="0" err="1" smtClean="0">
                <a:latin typeface="Cambria" panose="02040503050406030204" pitchFamily="18" charset="0"/>
                <a:cs typeface="Times New Roman" pitchFamily="18" charset="0"/>
              </a:rPr>
              <a:t>thích</a:t>
            </a:r>
            <a:r>
              <a:rPr lang="en-US" sz="3000" dirty="0" smtClean="0">
                <a:latin typeface="Cambria" panose="02040503050406030204" pitchFamily="18" charset="0"/>
                <a:cs typeface="Times New Roman" pitchFamily="18" charset="0"/>
              </a:rPr>
              <a:t> </a:t>
            </a:r>
            <a:r>
              <a:rPr lang="en-US" sz="3000" dirty="0" err="1" smtClean="0">
                <a:latin typeface="Cambria" panose="02040503050406030204" pitchFamily="18" charset="0"/>
                <a:cs typeface="Times New Roman" pitchFamily="18" charset="0"/>
              </a:rPr>
              <a:t>nghi</a:t>
            </a:r>
            <a:endParaRPr lang="en-US" sz="3000" dirty="0" smtClean="0">
              <a:latin typeface="Cambria" panose="02040503050406030204" pitchFamily="18" charset="0"/>
              <a:cs typeface="Times New Roman" pitchFamily="18" charset="0"/>
            </a:endParaRPr>
          </a:p>
          <a:p>
            <a:pPr lvl="2"/>
            <a:r>
              <a:rPr lang="en-US" sz="3000" dirty="0" err="1" smtClean="0">
                <a:latin typeface="Cambria" panose="02040503050406030204" pitchFamily="18" charset="0"/>
                <a:cs typeface="Times New Roman" pitchFamily="18" charset="0"/>
              </a:rPr>
              <a:t>Khả</a:t>
            </a:r>
            <a:r>
              <a:rPr lang="en-US" sz="3000" dirty="0" smtClean="0">
                <a:latin typeface="Cambria" panose="02040503050406030204" pitchFamily="18" charset="0"/>
                <a:cs typeface="Times New Roman" pitchFamily="18" charset="0"/>
              </a:rPr>
              <a:t> </a:t>
            </a:r>
            <a:r>
              <a:rPr lang="en-US" sz="3000" dirty="0" err="1" smtClean="0">
                <a:latin typeface="Cambria" panose="02040503050406030204" pitchFamily="18" charset="0"/>
                <a:cs typeface="Times New Roman" pitchFamily="18" charset="0"/>
              </a:rPr>
              <a:t>năng</a:t>
            </a:r>
            <a:r>
              <a:rPr lang="en-US" sz="3000" dirty="0" smtClean="0">
                <a:latin typeface="Cambria" panose="02040503050406030204" pitchFamily="18" charset="0"/>
                <a:cs typeface="Times New Roman" pitchFamily="18" charset="0"/>
              </a:rPr>
              <a:t> di </a:t>
            </a:r>
            <a:r>
              <a:rPr lang="en-US" sz="3000" dirty="0" err="1" smtClean="0">
                <a:latin typeface="Cambria" panose="02040503050406030204" pitchFamily="18" charset="0"/>
                <a:cs typeface="Times New Roman" pitchFamily="18" charset="0"/>
              </a:rPr>
              <a:t>chuyển</a:t>
            </a:r>
            <a:endParaRPr lang="vi-VN" sz="3000" dirty="0" smtClean="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39459763-EBE6-494D-842D-9EF0AC3D0294}" type="datetime1">
              <a:rPr lang="en-US" smtClean="0"/>
              <a:t>4/10/2016</a:t>
            </a:fld>
            <a:endParaRPr lang="en-US"/>
          </a:p>
        </p:txBody>
      </p:sp>
    </p:spTree>
    <p:extLst>
      <p:ext uri="{BB962C8B-B14F-4D97-AF65-F5344CB8AC3E}">
        <p14:creationId xmlns:p14="http://schemas.microsoft.com/office/powerpoint/2010/main" val="271629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3" name="Content Placeholder 2"/>
          <p:cNvSpPr>
            <a:spLocks noGrp="1"/>
          </p:cNvSpPr>
          <p:nvPr>
            <p:ph idx="1"/>
          </p:nvPr>
        </p:nvSpPr>
        <p:spPr/>
        <p:txBody>
          <a:bodyPr>
            <a:normAutofit/>
          </a:bodyPr>
          <a:lstStyle/>
          <a:p>
            <a:pPr algn="just"/>
            <a:r>
              <a:rPr lang="vi-VN" sz="2600" dirty="0">
                <a:latin typeface="Cambria" panose="02040503050406030204" pitchFamily="18" charset="0"/>
              </a:rPr>
              <a:t>Hệ đa tác tử là một tập hợp các tác tử tương tác với nhau bằng cách trao đổi thông điệp. Trong trường hợp tổng quát nhất, các tác tử trong hệ đa tác tử sẽ thay thế cho người dùng hoặc người sở hữu để thực hiện những mục tiêu rất khác nhau</a:t>
            </a:r>
            <a:r>
              <a:rPr lang="vi-VN" sz="2600" dirty="0" smtClean="0">
                <a:latin typeface="Cambria" panose="02040503050406030204" pitchFamily="18" charset="0"/>
              </a:rPr>
              <a:t>.</a:t>
            </a:r>
            <a:endParaRPr lang="en-US" sz="2600" dirty="0" smtClean="0">
              <a:latin typeface="Cambria" panose="02040503050406030204" pitchFamily="18" charset="0"/>
            </a:endParaRPr>
          </a:p>
          <a:p>
            <a:pPr algn="just"/>
            <a:r>
              <a:rPr lang="en-US" sz="2600" dirty="0" err="1" smtClean="0">
                <a:latin typeface="Cambria" panose="02040503050406030204" pitchFamily="18" charset="0"/>
              </a:rPr>
              <a:t>Ưu</a:t>
            </a:r>
            <a:r>
              <a:rPr lang="en-US" sz="2600" dirty="0" smtClean="0">
                <a:latin typeface="Cambria" panose="02040503050406030204" pitchFamily="18" charset="0"/>
              </a:rPr>
              <a:t> </a:t>
            </a:r>
            <a:r>
              <a:rPr lang="en-US" sz="2600" dirty="0" err="1" smtClean="0">
                <a:latin typeface="Cambria" panose="02040503050406030204" pitchFamily="18" charset="0"/>
              </a:rPr>
              <a:t>điểm</a:t>
            </a:r>
            <a:endParaRPr lang="en-US" sz="2600" dirty="0" smtClean="0">
              <a:latin typeface="Cambria" panose="02040503050406030204" pitchFamily="18" charset="0"/>
            </a:endParaRPr>
          </a:p>
          <a:p>
            <a:pPr lvl="1" algn="just"/>
            <a:r>
              <a:rPr lang="en-US" sz="2400" dirty="0" err="1" smtClean="0">
                <a:latin typeface="Cambria" panose="02040503050406030204" pitchFamily="18" charset="0"/>
              </a:rPr>
              <a:t>Sức</a:t>
            </a:r>
            <a:r>
              <a:rPr lang="en-US" sz="2400" dirty="0" smtClean="0">
                <a:latin typeface="Cambria" panose="02040503050406030204" pitchFamily="18" charset="0"/>
              </a:rPr>
              <a:t> </a:t>
            </a:r>
            <a:r>
              <a:rPr lang="en-US" sz="2400" dirty="0" err="1" smtClean="0">
                <a:latin typeface="Cambria" panose="02040503050406030204" pitchFamily="18" charset="0"/>
              </a:rPr>
              <a:t>mạnh</a:t>
            </a:r>
            <a:endParaRPr lang="en-US" sz="2400" dirty="0" smtClean="0">
              <a:latin typeface="Cambria" panose="02040503050406030204" pitchFamily="18" charset="0"/>
            </a:endParaRPr>
          </a:p>
          <a:p>
            <a:pPr lvl="1" algn="just"/>
            <a:r>
              <a:rPr lang="en-US" sz="2400" dirty="0" err="1" smtClean="0">
                <a:latin typeface="Cambria" panose="02040503050406030204" pitchFamily="18" charset="0"/>
              </a:rPr>
              <a:t>Sự</a:t>
            </a:r>
            <a:r>
              <a:rPr lang="en-US" sz="2400" dirty="0" smtClean="0">
                <a:latin typeface="Cambria" panose="02040503050406030204" pitchFamily="18" charset="0"/>
              </a:rPr>
              <a:t> </a:t>
            </a:r>
            <a:r>
              <a:rPr lang="en-US" sz="2400" dirty="0" err="1" smtClean="0">
                <a:latin typeface="Cambria" panose="02040503050406030204" pitchFamily="18" charset="0"/>
              </a:rPr>
              <a:t>mở</a:t>
            </a:r>
            <a:r>
              <a:rPr lang="en-US" sz="2400" dirty="0" smtClean="0">
                <a:latin typeface="Cambria" panose="02040503050406030204" pitchFamily="18" charset="0"/>
              </a:rPr>
              <a:t> </a:t>
            </a:r>
            <a:r>
              <a:rPr lang="en-US" sz="2400" dirty="0" err="1" smtClean="0">
                <a:latin typeface="Cambria" panose="02040503050406030204" pitchFamily="18" charset="0"/>
              </a:rPr>
              <a:t>rộng</a:t>
            </a:r>
            <a:endParaRPr lang="en-US" sz="24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13016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pSp>
        <p:nvGrpSpPr>
          <p:cNvPr id="6" name="Group 5"/>
          <p:cNvGrpSpPr/>
          <p:nvPr/>
        </p:nvGrpSpPr>
        <p:grpSpPr>
          <a:xfrm>
            <a:off x="1143000" y="1600200"/>
            <a:ext cx="6275071" cy="4786312"/>
            <a:chOff x="0" y="0"/>
            <a:chExt cx="6006465" cy="5407660"/>
          </a:xfrm>
        </p:grpSpPr>
        <p:cxnSp>
          <p:nvCxnSpPr>
            <p:cNvPr id="7" name="Straight Arrow Connector 6"/>
            <p:cNvCxnSpPr/>
            <p:nvPr/>
          </p:nvCxnSpPr>
          <p:spPr>
            <a:xfrm>
              <a:off x="133350" y="4648200"/>
              <a:ext cx="50583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6006465" cy="5212405"/>
              <a:chOff x="0" y="0"/>
              <a:chExt cx="6006465" cy="5212405"/>
            </a:xfrm>
          </p:grpSpPr>
          <p:sp>
            <p:nvSpPr>
              <p:cNvPr id="10" name="Text Box 2"/>
              <p:cNvSpPr txBox="1">
                <a:spLocks noChangeArrowheads="1"/>
              </p:cNvSpPr>
              <p:nvPr/>
            </p:nvSpPr>
            <p:spPr bwMode="auto">
              <a:xfrm>
                <a:off x="685800" y="40195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quan hệ tổ chức</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0" y="0"/>
                <a:ext cx="6006465" cy="5212405"/>
                <a:chOff x="0" y="0"/>
                <a:chExt cx="6006465" cy="5212405"/>
              </a:xfrm>
            </p:grpSpPr>
            <p:sp>
              <p:nvSpPr>
                <p:cNvPr id="12" name="Text Box 2"/>
                <p:cNvSpPr txBox="1">
                  <a:spLocks noChangeArrowheads="1"/>
                </p:cNvSpPr>
                <p:nvPr/>
              </p:nvSpPr>
              <p:spPr bwMode="auto">
                <a:xfrm>
                  <a:off x="4231462" y="3829050"/>
                  <a:ext cx="1032054"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Môi trường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0" y="0"/>
                  <a:ext cx="6006465" cy="5212405"/>
                  <a:chOff x="0" y="0"/>
                  <a:chExt cx="6006465" cy="5212405"/>
                </a:xfrm>
              </p:grpSpPr>
              <p:sp>
                <p:nvSpPr>
                  <p:cNvPr id="14" name="Text Box 2"/>
                  <p:cNvSpPr txBox="1">
                    <a:spLocks noChangeArrowheads="1"/>
                  </p:cNvSpPr>
                  <p:nvPr/>
                </p:nvSpPr>
                <p:spPr bwMode="auto">
                  <a:xfrm>
                    <a:off x="3550739" y="4565434"/>
                    <a:ext cx="138112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Phạm vi ảnh hưởng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0" y="0"/>
                    <a:ext cx="6006465" cy="5212405"/>
                    <a:chOff x="0" y="0"/>
                    <a:chExt cx="6006465" cy="5212405"/>
                  </a:xfrm>
                </p:grpSpPr>
                <p:grpSp>
                  <p:nvGrpSpPr>
                    <p:cNvPr id="16" name="Group 15"/>
                    <p:cNvGrpSpPr/>
                    <p:nvPr/>
                  </p:nvGrpSpPr>
                  <p:grpSpPr>
                    <a:xfrm>
                      <a:off x="1743075" y="0"/>
                      <a:ext cx="2256817" cy="982494"/>
                      <a:chOff x="1743075" y="0"/>
                      <a:chExt cx="2256817" cy="982494"/>
                    </a:xfrm>
                  </p:grpSpPr>
                  <p:sp>
                    <p:nvSpPr>
                      <p:cNvPr id="57" name="Oval 56"/>
                      <p:cNvSpPr/>
                      <p:nvPr/>
                    </p:nvSpPr>
                    <p:spPr>
                      <a:xfrm>
                        <a:off x="1743075" y="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Flowchart: Connector 57"/>
                      <p:cNvSpPr/>
                      <p:nvPr/>
                    </p:nvSpPr>
                    <p:spPr>
                      <a:xfrm>
                        <a:off x="2276475" y="4191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lowchart: Connector 58"/>
                      <p:cNvSpPr/>
                      <p:nvPr/>
                    </p:nvSpPr>
                    <p:spPr>
                      <a:xfrm>
                        <a:off x="2762250" y="152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Flowchart: Connector 59"/>
                      <p:cNvSpPr/>
                      <p:nvPr/>
                    </p:nvSpPr>
                    <p:spPr>
                      <a:xfrm>
                        <a:off x="3276600" y="4000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Flowchart: Connector 60"/>
                      <p:cNvSpPr/>
                      <p:nvPr/>
                    </p:nvSpPr>
                    <p:spPr>
                      <a:xfrm>
                        <a:off x="2762250" y="6762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flipV="1">
                        <a:off x="2343150" y="247650"/>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2857500" y="238125"/>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2790825" y="266700"/>
                        <a:ext cx="45719" cy="437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2857500" y="504825"/>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57150" y="1466850"/>
                      <a:ext cx="2256817" cy="982494"/>
                      <a:chOff x="57150" y="1466850"/>
                      <a:chExt cx="2256817" cy="982494"/>
                    </a:xfrm>
                  </p:grpSpPr>
                  <p:sp>
                    <p:nvSpPr>
                      <p:cNvPr id="49" name="Oval 48"/>
                      <p:cNvSpPr/>
                      <p:nvPr/>
                    </p:nvSpPr>
                    <p:spPr>
                      <a:xfrm>
                        <a:off x="57150" y="146685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lowchart: Connector 49"/>
                      <p:cNvSpPr/>
                      <p:nvPr/>
                    </p:nvSpPr>
                    <p:spPr>
                      <a:xfrm>
                        <a:off x="590550" y="18478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lowchart: Connector 50"/>
                      <p:cNvSpPr/>
                      <p:nvPr/>
                    </p:nvSpPr>
                    <p:spPr>
                      <a:xfrm>
                        <a:off x="1114425" y="16668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lowchart: Connector 51"/>
                      <p:cNvSpPr/>
                      <p:nvPr/>
                    </p:nvSpPr>
                    <p:spPr>
                      <a:xfrm>
                        <a:off x="1619250"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lowchart: Connector 52"/>
                      <p:cNvSpPr/>
                      <p:nvPr/>
                    </p:nvSpPr>
                    <p:spPr>
                      <a:xfrm>
                        <a:off x="1104900" y="21621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flipV="1">
                        <a:off x="685800" y="1724025"/>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200150" y="1733550"/>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200150" y="1981200"/>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714750" y="1419225"/>
                      <a:ext cx="2256817" cy="982494"/>
                      <a:chOff x="3714750" y="1419225"/>
                      <a:chExt cx="2256817" cy="982494"/>
                    </a:xfrm>
                  </p:grpSpPr>
                  <p:sp>
                    <p:nvSpPr>
                      <p:cNvPr id="41" name="Oval 40"/>
                      <p:cNvSpPr/>
                      <p:nvPr/>
                    </p:nvSpPr>
                    <p:spPr>
                      <a:xfrm>
                        <a:off x="3714750" y="1419225"/>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lowchart: Connector 41"/>
                      <p:cNvSpPr/>
                      <p:nvPr/>
                    </p:nvSpPr>
                    <p:spPr>
                      <a:xfrm>
                        <a:off x="4191000" y="18383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lowchart: Connector 42"/>
                      <p:cNvSpPr/>
                      <p:nvPr/>
                    </p:nvSpPr>
                    <p:spPr>
                      <a:xfrm>
                        <a:off x="4724400" y="15716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lowchart: Connector 43"/>
                      <p:cNvSpPr/>
                      <p:nvPr/>
                    </p:nvSpPr>
                    <p:spPr>
                      <a:xfrm>
                        <a:off x="5419725"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lowchart: Connector 44"/>
                      <p:cNvSpPr/>
                      <p:nvPr/>
                    </p:nvSpPr>
                    <p:spPr>
                      <a:xfrm>
                        <a:off x="4838700" y="21050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4810125" y="1638300"/>
                        <a:ext cx="619125" cy="2800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4286250" y="1933575"/>
                        <a:ext cx="553950" cy="252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4943475" y="1981200"/>
                        <a:ext cx="505838" cy="184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9" name="Oval 18"/>
                    <p:cNvSpPr/>
                    <p:nvPr/>
                  </p:nvSpPr>
                  <p:spPr>
                    <a:xfrm>
                      <a:off x="1209675" y="2886075"/>
                      <a:ext cx="3647872" cy="9630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a:off x="38100" y="5810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8100" y="1114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 y="2638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8100" y="29908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0" y="44386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340" y="5009516"/>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724025" y="485775"/>
                      <a:ext cx="544316" cy="255837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371725" y="504825"/>
                      <a:ext cx="19577" cy="242251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425" y="2247900"/>
                      <a:ext cx="398834" cy="8754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09675" y="2209800"/>
                      <a:ext cx="807517" cy="7590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38300" y="1990725"/>
                      <a:ext cx="8890" cy="108009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4025" y="1933575"/>
                      <a:ext cx="573932" cy="101167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571875" y="1876425"/>
                      <a:ext cx="632298" cy="10311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067175" y="1933575"/>
                      <a:ext cx="223615" cy="107004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257675" y="2181225"/>
                      <a:ext cx="592954" cy="8372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791075" y="2162175"/>
                      <a:ext cx="145915" cy="113813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4200525" y="1657350"/>
                      <a:ext cx="533400" cy="13519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895600" y="3848100"/>
                      <a:ext cx="642026" cy="8657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 y="4181475"/>
                      <a:ext cx="56388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 Box 2"/>
                    <p:cNvSpPr txBox="1">
                      <a:spLocks noChangeArrowheads="1"/>
                    </p:cNvSpPr>
                    <p:nvPr/>
                  </p:nvSpPr>
                  <p:spPr bwMode="auto">
                    <a:xfrm>
                      <a:off x="718185" y="4504482"/>
                      <a:ext cx="1624965" cy="295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sự tương tác</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40" name="Flowchart: Connector 39"/>
                    <p:cNvSpPr/>
                    <p:nvPr/>
                  </p:nvSpPr>
                  <p:spPr>
                    <a:xfrm>
                      <a:off x="257175" y="5105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9" name="Text Box 2"/>
            <p:cNvSpPr txBox="1">
              <a:spLocks noChangeArrowheads="1"/>
            </p:cNvSpPr>
            <p:nvPr/>
          </p:nvSpPr>
          <p:spPr bwMode="auto">
            <a:xfrm>
              <a:off x="638175" y="50482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a:t>
              </a:r>
            </a:p>
          </p:txBody>
        </p:sp>
      </p:grpSp>
    </p:spTree>
    <p:extLst>
      <p:ext uri="{BB962C8B-B14F-4D97-AF65-F5344CB8AC3E}">
        <p14:creationId xmlns:p14="http://schemas.microsoft.com/office/powerpoint/2010/main" val="60481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(1)</a:t>
            </a:r>
            <a:endParaRPr lang="en-US" dirty="0"/>
          </a:p>
        </p:txBody>
      </p:sp>
      <p:sp>
        <p:nvSpPr>
          <p:cNvPr id="6" name="Content Placeholder 5"/>
          <p:cNvSpPr>
            <a:spLocks noGrp="1"/>
          </p:cNvSpPr>
          <p:nvPr>
            <p:ph sz="half" idx="1"/>
          </p:nvPr>
        </p:nvSpPr>
        <p:spPr>
          <a:xfrm>
            <a:off x="457200" y="1536192"/>
            <a:ext cx="3429000" cy="4590288"/>
          </a:xfrm>
        </p:spPr>
        <p:txBody>
          <a:bodyPr/>
          <a:lstStyle/>
          <a:p>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phức</a:t>
            </a:r>
            <a:r>
              <a:rPr lang="en-US" dirty="0" smtClean="0">
                <a:latin typeface="+mj-lt"/>
              </a:rPr>
              <a:t> </a:t>
            </a:r>
            <a:r>
              <a:rPr lang="en-US" dirty="0" err="1" smtClean="0">
                <a:latin typeface="+mj-lt"/>
              </a:rPr>
              <a:t>tạp</a:t>
            </a:r>
            <a:endParaRPr lang="en-US" dirty="0" smtClean="0">
              <a:latin typeface="+mj-lt"/>
            </a:endParaRPr>
          </a:p>
          <a:p>
            <a:pPr lvl="1"/>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endParaRPr lang="en-US" dirty="0" smtClean="0">
              <a:latin typeface="+mj-lt"/>
            </a:endParaRPr>
          </a:p>
          <a:p>
            <a:pPr lvl="1"/>
            <a:r>
              <a:rPr lang="en-US" dirty="0" err="1" smtClean="0">
                <a:latin typeface="+mj-lt"/>
              </a:rPr>
              <a:t>Mỗi</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nhỏ</a:t>
            </a:r>
            <a:r>
              <a:rPr lang="en-US" dirty="0" smtClean="0">
                <a:latin typeface="+mj-lt"/>
              </a:rPr>
              <a:t> </a:t>
            </a:r>
            <a:r>
              <a:rPr lang="en-US" dirty="0" err="1" smtClean="0">
                <a:latin typeface="+mj-lt"/>
              </a:rPr>
              <a:t>lại</a:t>
            </a:r>
            <a:r>
              <a:rPr lang="en-US" dirty="0" smtClean="0">
                <a:latin typeface="+mj-lt"/>
              </a:rPr>
              <a:t> </a:t>
            </a:r>
            <a:r>
              <a:rPr lang="en-US" dirty="0" err="1" smtClean="0">
                <a:latin typeface="+mj-lt"/>
              </a:rPr>
              <a:t>gồm</a:t>
            </a:r>
            <a:r>
              <a:rPr lang="en-US" dirty="0" smtClean="0">
                <a:latin typeface="+mj-lt"/>
              </a:rPr>
              <a:t> </a:t>
            </a:r>
            <a:r>
              <a:rPr lang="en-US" dirty="0" err="1" smtClean="0">
                <a:latin typeface="+mj-lt"/>
              </a:rPr>
              <a:t>nhiều</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khác</a:t>
            </a:r>
            <a:endParaRPr lang="en-US" dirty="0" smtClean="0">
              <a:latin typeface="+mj-lt"/>
            </a:endParaRPr>
          </a:p>
          <a:p>
            <a:pPr lvl="1"/>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tương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thành</a:t>
            </a:r>
            <a:r>
              <a:rPr lang="en-US" dirty="0" smtClean="0">
                <a:latin typeface="+mj-lt"/>
              </a:rPr>
              <a:t> </a:t>
            </a:r>
            <a:r>
              <a:rPr lang="en-US" dirty="0" err="1" smtClean="0">
                <a:latin typeface="+mj-lt"/>
              </a:rPr>
              <a:t>phần</a:t>
            </a:r>
            <a:r>
              <a:rPr lang="en-US" dirty="0" smtClean="0">
                <a:latin typeface="+mj-lt"/>
              </a:rPr>
              <a:t> con </a:t>
            </a:r>
            <a:r>
              <a:rPr lang="en-US" dirty="0" err="1" smtClean="0">
                <a:latin typeface="+mj-lt"/>
              </a:rPr>
              <a:t>trong</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con </a:t>
            </a:r>
            <a:r>
              <a:rPr lang="en-US" dirty="0" err="1" smtClean="0">
                <a:latin typeface="+mj-lt"/>
              </a:rPr>
              <a:t>khác</a:t>
            </a: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8" name="Content Placeholder 7"/>
          <p:cNvPicPr>
            <a:picLocks noGrp="1"/>
          </p:cNvPicPr>
          <p:nvPr>
            <p:ph sz="half" idx="2"/>
          </p:nvPr>
        </p:nvPicPr>
        <p:blipFill>
          <a:blip r:embed="rId2"/>
          <a:stretch>
            <a:fillRect/>
          </a:stretch>
        </p:blipFill>
        <p:spPr>
          <a:xfrm>
            <a:off x="4114800" y="2590800"/>
            <a:ext cx="3962400" cy="1978281"/>
          </a:xfrm>
          <a:prstGeom prst="rect">
            <a:avLst/>
          </a:prstGeom>
        </p:spPr>
      </p:pic>
    </p:spTree>
    <p:extLst>
      <p:ext uri="{BB962C8B-B14F-4D97-AF65-F5344CB8AC3E}">
        <p14:creationId xmlns:p14="http://schemas.microsoft.com/office/powerpoint/2010/main" val="496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Khi</a:t>
            </a:r>
            <a:r>
              <a:rPr lang="en-US" dirty="0" smtClean="0"/>
              <a:t> </a:t>
            </a:r>
            <a:r>
              <a:rPr lang="en-US" dirty="0" err="1" smtClean="0"/>
              <a:t>nào</a:t>
            </a:r>
            <a:r>
              <a:rPr lang="en-US" dirty="0" smtClean="0"/>
              <a:t> </a:t>
            </a:r>
            <a:r>
              <a:rPr lang="en-US" dirty="0" err="1" smtClean="0"/>
              <a:t>cần</a:t>
            </a:r>
            <a:r>
              <a:rPr lang="en-US" dirty="0" smtClean="0"/>
              <a:t> </a:t>
            </a:r>
            <a:r>
              <a:rPr lang="en-US" dirty="0" err="1" smtClean="0"/>
              <a:t>hướng</a:t>
            </a:r>
            <a:r>
              <a:rPr lang="en-US" dirty="0" smtClean="0"/>
              <a:t> </a:t>
            </a:r>
            <a:r>
              <a:rPr lang="en-US" dirty="0" err="1" smtClean="0"/>
              <a:t>tác</a:t>
            </a:r>
            <a:r>
              <a:rPr lang="en-US" dirty="0" smtClean="0"/>
              <a:t> </a:t>
            </a:r>
            <a:r>
              <a:rPr lang="en-US" dirty="0" err="1" smtClean="0"/>
              <a:t>tử</a:t>
            </a:r>
            <a:r>
              <a:rPr lang="en-US" dirty="0" smtClean="0"/>
              <a:t> (2)</a:t>
            </a:r>
            <a:endParaRPr lang="en-US" dirty="0"/>
          </a:p>
        </p:txBody>
      </p:sp>
      <p:sp>
        <p:nvSpPr>
          <p:cNvPr id="7" name="Content Placeholder 6"/>
          <p:cNvSpPr>
            <a:spLocks noGrp="1"/>
          </p:cNvSpPr>
          <p:nvPr>
            <p:ph idx="1"/>
          </p:nvPr>
        </p:nvSpPr>
        <p:spPr/>
        <p:txBody>
          <a:bodyPr>
            <a:noAutofit/>
          </a:bodyPr>
          <a:lstStyle/>
          <a:p>
            <a:r>
              <a:rPr lang="en-US" sz="2800" dirty="0" err="1" smtClean="0">
                <a:latin typeface="+mj-lt"/>
              </a:rPr>
              <a:t>Các</a:t>
            </a:r>
            <a:r>
              <a:rPr lang="en-US" sz="2800" dirty="0" smtClean="0">
                <a:latin typeface="+mj-lt"/>
              </a:rPr>
              <a:t> </a:t>
            </a:r>
            <a:r>
              <a:rPr lang="en-US" sz="2800" dirty="0" err="1" smtClean="0">
                <a:latin typeface="+mj-lt"/>
              </a:rPr>
              <a:t>kĩ</a:t>
            </a:r>
            <a:r>
              <a:rPr lang="en-US" sz="2800" dirty="0" smtClean="0">
                <a:latin typeface="+mj-lt"/>
              </a:rPr>
              <a:t> </a:t>
            </a:r>
            <a:r>
              <a:rPr lang="en-US" sz="2800" dirty="0" err="1" smtClean="0">
                <a:latin typeface="+mj-lt"/>
              </a:rPr>
              <a:t>thuật</a:t>
            </a:r>
            <a:r>
              <a:rPr lang="en-US" sz="2800" dirty="0" smtClean="0">
                <a:latin typeface="+mj-lt"/>
              </a:rPr>
              <a:t> </a:t>
            </a:r>
            <a:r>
              <a:rPr lang="en-US" sz="2800" dirty="0" err="1" smtClean="0">
                <a:latin typeface="+mj-lt"/>
              </a:rPr>
              <a:t>đưa</a:t>
            </a:r>
            <a:r>
              <a:rPr lang="en-US" sz="2800" dirty="0" smtClean="0">
                <a:latin typeface="+mj-lt"/>
              </a:rPr>
              <a:t> </a:t>
            </a:r>
            <a:r>
              <a:rPr lang="en-US" sz="2800" dirty="0" err="1" smtClean="0">
                <a:latin typeface="+mj-lt"/>
              </a:rPr>
              <a:t>ra</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phức</a:t>
            </a:r>
            <a:r>
              <a:rPr lang="en-US" sz="2800" dirty="0" smtClean="0">
                <a:latin typeface="+mj-lt"/>
              </a:rPr>
              <a:t> </a:t>
            </a:r>
            <a:r>
              <a:rPr lang="en-US" sz="2800" dirty="0" err="1" smtClean="0">
                <a:latin typeface="+mj-lt"/>
              </a:rPr>
              <a:t>tạp</a:t>
            </a:r>
            <a:r>
              <a:rPr lang="en-US" sz="2800" dirty="0" smtClean="0">
                <a:latin typeface="+mj-lt"/>
              </a:rPr>
              <a:t>:</a:t>
            </a:r>
            <a:endParaRPr lang="en-US" sz="2800" dirty="0" smtClean="0">
              <a:latin typeface="+mj-lt"/>
            </a:endParaRPr>
          </a:p>
          <a:p>
            <a:pPr lvl="1"/>
            <a:r>
              <a:rPr lang="en-US" sz="2800" dirty="0" err="1" smtClean="0">
                <a:latin typeface="+mj-lt"/>
              </a:rPr>
              <a:t>Phân</a:t>
            </a:r>
            <a:r>
              <a:rPr lang="en-US" sz="2800" dirty="0" smtClean="0">
                <a:latin typeface="+mj-lt"/>
              </a:rPr>
              <a:t> </a:t>
            </a:r>
            <a:r>
              <a:rPr lang="en-US" sz="2800" dirty="0" err="1" smtClean="0">
                <a:latin typeface="+mj-lt"/>
              </a:rPr>
              <a:t>rã</a:t>
            </a:r>
            <a:r>
              <a:rPr lang="en-US" sz="2800" dirty="0" smtClean="0">
                <a:latin typeface="+mj-lt"/>
              </a:rPr>
              <a:t>: Chia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lớn</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bài</a:t>
            </a:r>
            <a:r>
              <a:rPr lang="en-US" sz="2800" dirty="0" smtClean="0">
                <a:latin typeface="+mj-lt"/>
              </a:rPr>
              <a:t> </a:t>
            </a:r>
            <a:r>
              <a:rPr lang="en-US" sz="2800" dirty="0" err="1" smtClean="0">
                <a:latin typeface="+mj-lt"/>
              </a:rPr>
              <a:t>toán</a:t>
            </a:r>
            <a:r>
              <a:rPr lang="en-US" sz="2800" dirty="0" smtClean="0">
                <a:latin typeface="+mj-lt"/>
              </a:rPr>
              <a:t> </a:t>
            </a:r>
            <a:r>
              <a:rPr lang="en-US" sz="2800" dirty="0" err="1" smtClean="0">
                <a:latin typeface="+mj-lt"/>
              </a:rPr>
              <a:t>nhỏ</a:t>
            </a:r>
            <a:r>
              <a:rPr lang="en-US" sz="2800" dirty="0" smtClean="0">
                <a:latin typeface="+mj-lt"/>
              </a:rPr>
              <a:t> </a:t>
            </a:r>
            <a:r>
              <a:rPr lang="en-US" sz="2800" dirty="0" err="1" smtClean="0">
                <a:latin typeface="+mj-lt"/>
              </a:rPr>
              <a:t>hơn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dễ</a:t>
            </a:r>
            <a:r>
              <a:rPr lang="en-US" sz="2800" dirty="0" smtClean="0">
                <a:latin typeface="+mj-lt"/>
              </a:rPr>
              <a:t> </a:t>
            </a:r>
            <a:r>
              <a:rPr lang="en-US" sz="2800" dirty="0" err="1" smtClean="0">
                <a:latin typeface="+mj-lt"/>
              </a:rPr>
              <a:t>quản</a:t>
            </a:r>
            <a:r>
              <a:rPr lang="en-US" sz="2800" dirty="0" smtClean="0">
                <a:latin typeface="+mj-lt"/>
              </a:rPr>
              <a:t> </a:t>
            </a:r>
            <a:r>
              <a:rPr lang="en-US" sz="2800" dirty="0" err="1" smtClean="0">
                <a:latin typeface="+mj-lt"/>
              </a:rPr>
              <a:t>lí</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giới</a:t>
            </a:r>
            <a:r>
              <a:rPr lang="en-US" sz="2800" dirty="0" smtClean="0">
                <a:latin typeface="+mj-lt"/>
              </a:rPr>
              <a:t> </a:t>
            </a:r>
            <a:r>
              <a:rPr lang="en-US" sz="2800" dirty="0" err="1" smtClean="0">
                <a:latin typeface="+mj-lt"/>
              </a:rPr>
              <a:t>hạn</a:t>
            </a:r>
            <a:r>
              <a:rPr lang="en-US" sz="2800" dirty="0" smtClean="0">
                <a:latin typeface="+mj-lt"/>
              </a:rPr>
              <a:t> </a:t>
            </a:r>
            <a:r>
              <a:rPr lang="en-US" sz="2800" dirty="0" err="1" smtClean="0">
                <a:latin typeface="+mj-lt"/>
              </a:rPr>
              <a:t>phạm</a:t>
            </a:r>
            <a:r>
              <a:rPr lang="en-US" sz="2800" dirty="0" smtClean="0">
                <a:latin typeface="+mj-lt"/>
              </a:rPr>
              <a:t> vi </a:t>
            </a:r>
            <a:r>
              <a:rPr lang="en-US" sz="2800" dirty="0" err="1" smtClean="0">
                <a:latin typeface="+mj-lt"/>
              </a:rPr>
              <a:t>của</a:t>
            </a:r>
            <a:r>
              <a:rPr lang="en-US" sz="2800" dirty="0" smtClean="0">
                <a:latin typeface="+mj-lt"/>
              </a:rPr>
              <a:t> </a:t>
            </a:r>
            <a:r>
              <a:rPr lang="en-US" sz="2800" dirty="0" err="1" smtClean="0">
                <a:latin typeface="+mj-lt"/>
              </a:rPr>
              <a:t>người</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a:t>
            </a:r>
          </a:p>
          <a:p>
            <a:pPr lvl="1"/>
            <a:r>
              <a:rPr lang="en-US" sz="2800" dirty="0" err="1" smtClean="0">
                <a:latin typeface="+mj-lt"/>
              </a:rPr>
              <a:t>Trừu</a:t>
            </a:r>
            <a:r>
              <a:rPr lang="en-US" sz="2800" dirty="0" smtClean="0">
                <a:latin typeface="+mj-lt"/>
              </a:rPr>
              <a:t> </a:t>
            </a:r>
            <a:r>
              <a:rPr lang="en-US" sz="2800" dirty="0" err="1" smtClean="0">
                <a:latin typeface="+mj-lt"/>
              </a:rPr>
              <a:t>tượng</a:t>
            </a:r>
            <a:r>
              <a:rPr lang="en-US" sz="2800" dirty="0" smtClean="0">
                <a:latin typeface="+mj-lt"/>
              </a:rPr>
              <a:t> </a:t>
            </a:r>
            <a:r>
              <a:rPr lang="en-US" sz="2800" dirty="0" err="1" smtClean="0">
                <a:latin typeface="+mj-lt"/>
              </a:rPr>
              <a:t>hóa</a:t>
            </a:r>
            <a:r>
              <a:rPr lang="en-US" sz="2800" dirty="0" smtClean="0">
                <a:latin typeface="+mj-lt"/>
              </a:rPr>
              <a:t>: </a:t>
            </a:r>
            <a:r>
              <a:rPr lang="en-US" sz="2800" dirty="0" err="1" smtClean="0">
                <a:latin typeface="+mj-lt"/>
              </a:rPr>
              <a:t>Nhấn</a:t>
            </a:r>
            <a:r>
              <a:rPr lang="en-US" sz="2800" dirty="0" smtClean="0">
                <a:latin typeface="+mj-lt"/>
              </a:rPr>
              <a:t> </a:t>
            </a:r>
            <a:r>
              <a:rPr lang="en-US" sz="2800" dirty="0" err="1" smtClean="0">
                <a:latin typeface="+mj-lt"/>
              </a:rPr>
              <a:t>mạnh</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một</a:t>
            </a:r>
            <a:r>
              <a:rPr lang="en-US" sz="2800" dirty="0" smtClean="0">
                <a:latin typeface="+mj-lt"/>
              </a:rPr>
              <a:t> </a:t>
            </a:r>
            <a:r>
              <a:rPr lang="en-US" sz="2800" dirty="0" err="1" smtClean="0">
                <a:latin typeface="+mj-lt"/>
              </a:rPr>
              <a:t>số</a:t>
            </a:r>
            <a:r>
              <a:rPr lang="en-US" sz="2800" dirty="0" smtClean="0">
                <a:latin typeface="+mj-lt"/>
              </a:rPr>
              <a:t> chi </a:t>
            </a:r>
            <a:r>
              <a:rPr lang="en-US" sz="2800" dirty="0" err="1" smtClean="0">
                <a:latin typeface="+mj-lt"/>
              </a:rPr>
              <a:t>tiết</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thuộc</a:t>
            </a:r>
            <a:r>
              <a:rPr lang="en-US" sz="2800" dirty="0" smtClean="0">
                <a:latin typeface="+mj-lt"/>
              </a:rPr>
              <a:t> </a:t>
            </a:r>
            <a:r>
              <a:rPr lang="en-US" sz="2800" dirty="0" err="1" smtClean="0">
                <a:latin typeface="+mj-lt"/>
              </a:rPr>
              <a:t>tính</a:t>
            </a:r>
            <a:r>
              <a:rPr lang="en-US" sz="2800" dirty="0" smtClean="0">
                <a:latin typeface="+mj-lt"/>
              </a:rPr>
              <a:t>. </a:t>
            </a:r>
            <a:r>
              <a:rPr lang="en-US" sz="2800" dirty="0" err="1" smtClean="0">
                <a:latin typeface="+mj-lt"/>
              </a:rPr>
              <a:t>Dành</a:t>
            </a:r>
            <a:r>
              <a:rPr lang="en-US" sz="2800" dirty="0" smtClean="0">
                <a:latin typeface="+mj-lt"/>
              </a:rPr>
              <a:t> </a:t>
            </a:r>
            <a:r>
              <a:rPr lang="en-US" sz="2800" dirty="0" err="1" smtClean="0">
                <a:latin typeface="+mj-lt"/>
              </a:rPr>
              <a:t>sự</a:t>
            </a:r>
            <a:r>
              <a:rPr lang="en-US" sz="2800" dirty="0" smtClean="0">
                <a:latin typeface="+mj-lt"/>
              </a:rPr>
              <a:t> </a:t>
            </a:r>
            <a:r>
              <a:rPr lang="en-US" sz="2800" dirty="0" err="1" smtClean="0">
                <a:latin typeface="+mj-lt"/>
              </a:rPr>
              <a:t>tập</a:t>
            </a:r>
            <a:r>
              <a:rPr lang="en-US" sz="2800" dirty="0" smtClean="0">
                <a:latin typeface="+mj-lt"/>
              </a:rPr>
              <a:t> </a:t>
            </a:r>
            <a:r>
              <a:rPr lang="en-US" sz="2800" dirty="0" err="1" smtClean="0">
                <a:latin typeface="+mj-lt"/>
              </a:rPr>
              <a:t>trung</a:t>
            </a:r>
            <a:r>
              <a:rPr lang="en-US" sz="2800" dirty="0" smtClean="0">
                <a:latin typeface="+mj-lt"/>
              </a:rPr>
              <a:t> </a:t>
            </a:r>
            <a:r>
              <a:rPr lang="en-US" sz="2800" dirty="0" err="1" smtClean="0">
                <a:latin typeface="+mj-lt"/>
              </a:rPr>
              <a:t>lên</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hướng</a:t>
            </a:r>
            <a:r>
              <a:rPr lang="en-US" sz="2800" dirty="0" smtClean="0">
                <a:latin typeface="+mj-lt"/>
              </a:rPr>
              <a:t> </a:t>
            </a:r>
            <a:r>
              <a:rPr lang="en-US" sz="2800" dirty="0" err="1" smtClean="0">
                <a:latin typeface="+mj-lt"/>
              </a:rPr>
              <a:t>nổi</a:t>
            </a:r>
            <a:r>
              <a:rPr lang="en-US" sz="2800" dirty="0" smtClean="0">
                <a:latin typeface="+mj-lt"/>
              </a:rPr>
              <a:t> </a:t>
            </a:r>
            <a:r>
              <a:rPr lang="en-US" sz="2800" dirty="0" err="1" smtClean="0">
                <a:latin typeface="+mj-lt"/>
              </a:rPr>
              <a:t>bật</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a:t>
            </a:r>
          </a:p>
          <a:p>
            <a:pPr lvl="1"/>
            <a:r>
              <a:rPr lang="en-US" sz="2800" dirty="0" err="1" smtClean="0">
                <a:latin typeface="+mj-lt"/>
              </a:rPr>
              <a:t>Tổ</a:t>
            </a:r>
            <a:r>
              <a:rPr lang="en-US" sz="2800" dirty="0" smtClean="0">
                <a:latin typeface="+mj-lt"/>
              </a:rPr>
              <a:t> </a:t>
            </a:r>
            <a:r>
              <a:rPr lang="en-US" sz="2800" dirty="0" err="1" smtClean="0">
                <a:latin typeface="+mj-lt"/>
              </a:rPr>
              <a:t>chức</a:t>
            </a:r>
            <a:r>
              <a:rPr lang="en-US" sz="2800" dirty="0" smtClean="0">
                <a:latin typeface="+mj-lt"/>
              </a:rPr>
              <a:t>: </a:t>
            </a:r>
            <a:r>
              <a:rPr lang="en-US" sz="2800" dirty="0" err="1" smtClean="0">
                <a:latin typeface="+mj-lt"/>
              </a:rPr>
              <a:t>Nhận</a:t>
            </a:r>
            <a:r>
              <a:rPr lang="en-US" sz="2800" dirty="0" smtClean="0">
                <a:latin typeface="+mj-lt"/>
              </a:rPr>
              <a:t> </a:t>
            </a:r>
            <a:r>
              <a:rPr lang="en-US" sz="2800" dirty="0" err="1" smtClean="0">
                <a:latin typeface="+mj-lt"/>
              </a:rPr>
              <a:t>dạng</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kiểm</a:t>
            </a:r>
            <a:r>
              <a:rPr lang="en-US" sz="2800" dirty="0" smtClean="0">
                <a:latin typeface="+mj-lt"/>
              </a:rPr>
              <a:t> </a:t>
            </a:r>
            <a:r>
              <a:rPr lang="en-US" sz="2800" dirty="0" err="1" smtClean="0">
                <a:latin typeface="+mj-lt"/>
              </a:rPr>
              <a:t>soát</a:t>
            </a:r>
            <a:r>
              <a:rPr lang="en-US" sz="2800" dirty="0" smtClean="0">
                <a:latin typeface="+mj-lt"/>
              </a:rPr>
              <a:t> </a:t>
            </a:r>
            <a:r>
              <a:rPr lang="en-US" sz="2800" dirty="0" err="1" smtClean="0">
                <a:latin typeface="+mj-lt"/>
              </a:rPr>
              <a:t>mối</a:t>
            </a:r>
            <a:r>
              <a:rPr lang="en-US" sz="2800" dirty="0" smtClean="0">
                <a:latin typeface="+mj-lt"/>
              </a:rPr>
              <a:t> </a:t>
            </a:r>
            <a:r>
              <a:rPr lang="en-US" sz="2800" dirty="0" err="1" smtClean="0">
                <a:latin typeface="+mj-lt"/>
              </a:rPr>
              <a:t>quan</a:t>
            </a:r>
            <a:r>
              <a:rPr lang="en-US" sz="2800" dirty="0" smtClean="0">
                <a:latin typeface="+mj-lt"/>
              </a:rPr>
              <a:t> </a:t>
            </a:r>
            <a:r>
              <a:rPr lang="en-US" sz="2800" dirty="0" err="1" smtClean="0">
                <a:latin typeface="+mj-lt"/>
              </a:rPr>
              <a:t>hệ</a:t>
            </a:r>
            <a:r>
              <a:rPr lang="en-US" sz="2800" dirty="0" smtClean="0">
                <a:latin typeface="+mj-lt"/>
              </a:rPr>
              <a:t> </a:t>
            </a:r>
            <a:r>
              <a:rPr lang="en-US" sz="2800" dirty="0" err="1" smtClean="0">
                <a:latin typeface="+mj-lt"/>
              </a:rPr>
              <a:t>bên</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giữa</a:t>
            </a:r>
            <a:r>
              <a:rPr lang="en-US" sz="2800" dirty="0" smtClean="0">
                <a:latin typeface="+mj-lt"/>
              </a:rPr>
              <a:t> </a:t>
            </a:r>
            <a:r>
              <a:rPr lang="en-US" sz="2800" dirty="0" err="1" smtClean="0">
                <a:latin typeface="+mj-lt"/>
              </a:rPr>
              <a:t>các</a:t>
            </a:r>
            <a:r>
              <a:rPr lang="en-US" sz="2800" dirty="0" smtClean="0">
                <a:latin typeface="+mj-lt"/>
              </a:rPr>
              <a:t> </a:t>
            </a:r>
            <a:r>
              <a:rPr lang="en-US" sz="2800" dirty="0" err="1" smtClean="0">
                <a:latin typeface="+mj-lt"/>
              </a:rPr>
              <a:t>thành</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khác</a:t>
            </a:r>
            <a:r>
              <a:rPr lang="en-US" sz="2800" dirty="0" smtClean="0">
                <a:latin typeface="+mj-lt"/>
              </a:rPr>
              <a:t> </a:t>
            </a:r>
            <a:r>
              <a:rPr lang="en-US" sz="2800" dirty="0" err="1" smtClean="0">
                <a:latin typeface="+mj-lt"/>
              </a:rPr>
              <a:t>nhau</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vấn</a:t>
            </a:r>
            <a:r>
              <a:rPr lang="en-US" sz="2800" dirty="0" smtClean="0">
                <a:latin typeface="+mj-lt"/>
              </a:rPr>
              <a:t> </a:t>
            </a:r>
            <a:r>
              <a:rPr lang="en-US" sz="2800" dirty="0" err="1" smtClean="0">
                <a:latin typeface="+mj-lt"/>
              </a:rPr>
              <a:t>đề</a:t>
            </a:r>
            <a:r>
              <a:rPr lang="en-US" sz="2800" dirty="0" smtClean="0">
                <a:latin typeface="+mj-lt"/>
              </a:rPr>
              <a:t> </a:t>
            </a:r>
            <a:r>
              <a:rPr lang="en-US" sz="2800" dirty="0" err="1" smtClean="0">
                <a:latin typeface="+mj-lt"/>
              </a:rPr>
              <a:t>đang</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giải</a:t>
            </a:r>
            <a:r>
              <a:rPr lang="en-US" sz="2800" dirty="0" smtClean="0">
                <a:latin typeface="+mj-lt"/>
              </a:rPr>
              <a:t> </a:t>
            </a:r>
            <a:r>
              <a:rPr lang="en-US" sz="2800" dirty="0" err="1" smtClean="0">
                <a:latin typeface="+mj-lt"/>
              </a:rPr>
              <a:t>quyết</a:t>
            </a:r>
            <a:r>
              <a:rPr lang="en-US" sz="2800" dirty="0" smtClean="0">
                <a:latin typeface="+mj-lt"/>
              </a:rPr>
              <a:t>.</a:t>
            </a:r>
            <a:endParaRPr lang="en-US" sz="2800" dirty="0">
              <a:latin typeface="+mj-lt"/>
            </a:endParaRPr>
          </a:p>
        </p:txBody>
      </p:sp>
      <p:sp>
        <p:nvSpPr>
          <p:cNvPr id="5" name="Date Placeholder 4"/>
          <p:cNvSpPr>
            <a:spLocks noGrp="1"/>
          </p:cNvSpPr>
          <p:nvPr>
            <p:ph type="dt" sz="half" idx="10"/>
          </p:nvPr>
        </p:nvSpPr>
        <p:spPr/>
        <p:txBody>
          <a:bodyPr/>
          <a:lstStyle/>
          <a:p>
            <a:fld id="{A5DB57DC-7C76-4D6D-B6F2-57BE8467C612}" type="datetime1">
              <a:rPr lang="en-US" smtClean="0"/>
              <a:t>4/10/2016</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47116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3049</TotalTime>
  <Words>2614</Words>
  <Application>Microsoft Office PowerPoint</Application>
  <PresentationFormat>On-screen Show (4:3)</PresentationFormat>
  <Paragraphs>236</Paragraphs>
  <Slides>28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Raavi</vt:lpstr>
      <vt:lpstr>Times New Roman</vt:lpstr>
      <vt:lpstr>Adjacency</vt:lpstr>
      <vt:lpstr>TÌM HIỂU HỆ ĐA TÁC TỬ VỚI NỀN TẢNG JADE</vt:lpstr>
      <vt:lpstr>Nội dung trình bày</vt:lpstr>
      <vt:lpstr>Chương I: CÁc NỘI dung đã trình bày</vt:lpstr>
      <vt:lpstr>Tác tử (1)</vt:lpstr>
      <vt:lpstr>Tác tử (2)</vt:lpstr>
      <vt:lpstr>Hệ đa tác tử (1)</vt:lpstr>
      <vt:lpstr>Khái niệm (2)</vt:lpstr>
      <vt:lpstr>Khi nào cần hướng tác tử (1)</vt:lpstr>
      <vt:lpstr>Khi nào cần hướng tác tử (2)</vt:lpstr>
      <vt:lpstr>Khi nào cần hướng tác tử (3)</vt:lpstr>
      <vt:lpstr>Khi nào cần hướng tác tử (5)</vt:lpstr>
      <vt:lpstr>I.3 JADE - Giới thiệu</vt:lpstr>
      <vt:lpstr>Kiến trúc JADE (1)</vt:lpstr>
      <vt:lpstr>Kiến trúc JADE (2)</vt:lpstr>
      <vt:lpstr>Kiến trúc JADE (3)</vt:lpstr>
      <vt:lpstr>Sự giao tiếp giữa các tác tử (1)</vt:lpstr>
      <vt:lpstr>Sự giao tiếp của các tác tử (2)</vt:lpstr>
      <vt:lpstr>Dịch vụ trang vàng (1)</vt:lpstr>
      <vt:lpstr>Dịch vụ trang vàng (2)</vt:lpstr>
      <vt:lpstr>Dịch vụ trang vàng (3)</vt:lpstr>
      <vt:lpstr>Dịch vụ trang vàng (4)</vt:lpstr>
      <vt:lpstr>Dịch vụ trang vàng (4)</vt:lpstr>
      <vt:lpstr>PowerPoint Presentation</vt:lpstr>
      <vt:lpstr>Yêu cầu bài toán</vt:lpstr>
      <vt:lpstr>Kiến trúc hệ thống (1)</vt:lpstr>
      <vt:lpstr>Kiến trúc hệ thống (2)</vt:lpstr>
      <vt:lpstr>Demo hệ thống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HỆ ĐA TÁC TỬ VỚI NỀN TẢNG JADE</dc:title>
  <dc:creator>Thuy Duong</dc:creator>
  <cp:lastModifiedBy>Le Hung</cp:lastModifiedBy>
  <cp:revision>109</cp:revision>
  <dcterms:created xsi:type="dcterms:W3CDTF">2006-08-16T00:00:00Z</dcterms:created>
  <dcterms:modified xsi:type="dcterms:W3CDTF">2016-04-10T08:27:00Z</dcterms:modified>
</cp:coreProperties>
</file>