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8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FD01-1907-4E53-8851-F7595D148C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35B4-B2A4-4984-B838-7955ED1D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2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8" y="242705"/>
            <a:ext cx="4919482" cy="3593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65" y="309545"/>
            <a:ext cx="4919482" cy="3593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1" y="4061361"/>
            <a:ext cx="5276539" cy="2659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08" y="4049246"/>
            <a:ext cx="3903563" cy="28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3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4" y="3696395"/>
            <a:ext cx="4311643" cy="2915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37" y="185805"/>
            <a:ext cx="4240600" cy="29263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2" y="1085936"/>
            <a:ext cx="5882642" cy="42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7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88" y="602905"/>
            <a:ext cx="7067260" cy="55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5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5" y="1698172"/>
            <a:ext cx="5756306" cy="2766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77" y="933905"/>
            <a:ext cx="5494317" cy="42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02" y="864162"/>
            <a:ext cx="6409957" cy="50109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3" y="1254447"/>
            <a:ext cx="5565119" cy="42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21" y="923539"/>
            <a:ext cx="6409957" cy="50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Bui</dc:creator>
  <cp:lastModifiedBy>Nam Bui</cp:lastModifiedBy>
  <cp:revision>34</cp:revision>
  <dcterms:created xsi:type="dcterms:W3CDTF">2016-12-16T19:55:53Z</dcterms:created>
  <dcterms:modified xsi:type="dcterms:W3CDTF">2016-12-17T02:00:25Z</dcterms:modified>
</cp:coreProperties>
</file>