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8"/>
  </p:notesMasterIdLst>
  <p:sldIdLst>
    <p:sldId id="283" r:id="rId2"/>
    <p:sldId id="292" r:id="rId3"/>
    <p:sldId id="288" r:id="rId4"/>
    <p:sldId id="290" r:id="rId5"/>
    <p:sldId id="325" r:id="rId6"/>
    <p:sldId id="326" r:id="rId7"/>
    <p:sldId id="700" r:id="rId8"/>
    <p:sldId id="366" r:id="rId9"/>
    <p:sldId id="367" r:id="rId10"/>
    <p:sldId id="291" r:id="rId11"/>
    <p:sldId id="368" r:id="rId12"/>
    <p:sldId id="369" r:id="rId13"/>
    <p:sldId id="748" r:id="rId14"/>
    <p:sldId id="749" r:id="rId15"/>
    <p:sldId id="750" r:id="rId16"/>
    <p:sldId id="370" r:id="rId17"/>
    <p:sldId id="732" r:id="rId18"/>
    <p:sldId id="751" r:id="rId19"/>
    <p:sldId id="289" r:id="rId20"/>
    <p:sldId id="327" r:id="rId21"/>
    <p:sldId id="328" r:id="rId22"/>
    <p:sldId id="329" r:id="rId23"/>
    <p:sldId id="673" r:id="rId24"/>
    <p:sldId id="687" r:id="rId25"/>
    <p:sldId id="689" r:id="rId26"/>
    <p:sldId id="690" r:id="rId27"/>
    <p:sldId id="692" r:id="rId28"/>
    <p:sldId id="694" r:id="rId29"/>
    <p:sldId id="696" r:id="rId30"/>
    <p:sldId id="693" r:id="rId31"/>
    <p:sldId id="695" r:id="rId32"/>
    <p:sldId id="683" r:id="rId33"/>
    <p:sldId id="684" r:id="rId34"/>
    <p:sldId id="685" r:id="rId35"/>
    <p:sldId id="735" r:id="rId36"/>
    <p:sldId id="736" r:id="rId37"/>
    <p:sldId id="737" r:id="rId38"/>
    <p:sldId id="740" r:id="rId39"/>
    <p:sldId id="741" r:id="rId40"/>
    <p:sldId id="742" r:id="rId41"/>
    <p:sldId id="738" r:id="rId42"/>
    <p:sldId id="739" r:id="rId43"/>
    <p:sldId id="743" r:id="rId44"/>
    <p:sldId id="744" r:id="rId45"/>
    <p:sldId id="745" r:id="rId46"/>
    <p:sldId id="733" r:id="rId47"/>
  </p:sldIdLst>
  <p:sldSz cx="12192000" cy="6858000"/>
  <p:notesSz cx="6858000" cy="9144000"/>
  <p:embeddedFontLst>
    <p:embeddedFont>
      <p:font typeface="Calibri" panose="020F0502020204030204" pitchFamily="34" charset="0"/>
      <p:regular r:id="rId49"/>
      <p:bold r:id="rId50"/>
      <p:italic r:id="rId51"/>
      <p:boldItalic r:id="rId52"/>
    </p:embeddedFont>
    <p:embeddedFont>
      <p:font typeface="Consolas" panose="020B0609020204030204" pitchFamily="49" charset="0"/>
      <p:regular r:id="rId53"/>
      <p:bold r:id="rId54"/>
      <p:italic r:id="rId55"/>
      <p:boldItalic r:id="rId56"/>
    </p:embeddedFont>
    <p:embeddedFont>
      <p:font typeface="Wingdings 3" panose="05040102010807070707" pitchFamily="18" charset="2"/>
      <p:regular r:id="rId57"/>
    </p:embeddedFont>
    <p:embeddedFont>
      <p:font typeface="Segoe UI Black" panose="020B0A02040204020203" pitchFamily="34" charset="0"/>
      <p:bold r:id="rId58"/>
      <p:boldItalic r:id="rId59"/>
    </p:embeddedFont>
    <p:embeddedFont>
      <p:font typeface="Lohit Gujarati" panose="020B0604020202020204" charset="0"/>
      <p:regular r:id="rId60"/>
    </p:embeddedFont>
    <p:embeddedFont>
      <p:font typeface="Wingdings 2" panose="05020102010507070707" pitchFamily="18" charset="2"/>
      <p:regular r:id="rId61"/>
    </p:embeddedFont>
    <p:embeddedFont>
      <p:font typeface="Roboto Condensed Light" panose="02000000000000000000" pitchFamily="2" charset="0"/>
      <p:regular r:id="rId62"/>
      <p:italic r:id="rId63"/>
    </p:embeddedFont>
    <p:embeddedFont>
      <p:font typeface="Roboto Condensed" panose="02000000000000000000" pitchFamily="2" charset="0"/>
      <p:regular r:id="rId64"/>
      <p:bold r:id="rId65"/>
      <p:italic r:id="rId66"/>
      <p:boldItalic r:id="rId6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4oj5TFb6Mg6X/MS1kagyIQ==" hashData="joBZ9obtttX0v6MyvdvB+117e1N5AhmHNVg339QbnvbcKVg3E+tP2N2644Md1gJhxdMGI2e1OruFmkw/Q1nP/g=="/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1B92"/>
    <a:srgbClr val="D10233"/>
    <a:srgbClr val="673BB7"/>
    <a:srgbClr val="607D8B"/>
    <a:srgbClr val="ED524F"/>
    <a:srgbClr val="B71B1C"/>
    <a:srgbClr val="F54337"/>
    <a:srgbClr val="D81A60"/>
    <a:srgbClr val="890E4F"/>
    <a:srgbClr val="EA1E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398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15.fntdata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5.fntdata"/><Relationship Id="rId58" Type="http://schemas.openxmlformats.org/officeDocument/2006/relationships/font" Target="fonts/font10.fntdata"/><Relationship Id="rId66" Type="http://schemas.openxmlformats.org/officeDocument/2006/relationships/font" Target="fonts/font18.fntdata"/><Relationship Id="rId5" Type="http://schemas.openxmlformats.org/officeDocument/2006/relationships/slide" Target="slides/slide4.xml"/><Relationship Id="rId61" Type="http://schemas.openxmlformats.org/officeDocument/2006/relationships/font" Target="fonts/font13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56" Type="http://schemas.openxmlformats.org/officeDocument/2006/relationships/font" Target="fonts/font8.fntdata"/><Relationship Id="rId64" Type="http://schemas.openxmlformats.org/officeDocument/2006/relationships/font" Target="fonts/font16.fntdata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font" Target="fonts/font3.fntdata"/><Relationship Id="rId72" Type="http://schemas.microsoft.com/office/2016/11/relationships/changesInfo" Target="changesInfos/changesInfo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11.fntdata"/><Relationship Id="rId67" Type="http://schemas.openxmlformats.org/officeDocument/2006/relationships/font" Target="fonts/font19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6.fntdata"/><Relationship Id="rId62" Type="http://schemas.openxmlformats.org/officeDocument/2006/relationships/font" Target="fonts/font14.fntdata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.fntdata"/><Relationship Id="rId57" Type="http://schemas.openxmlformats.org/officeDocument/2006/relationships/font" Target="fonts/font9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4.fntdata"/><Relationship Id="rId60" Type="http://schemas.openxmlformats.org/officeDocument/2006/relationships/font" Target="fonts/font12.fntdata"/><Relationship Id="rId65" Type="http://schemas.openxmlformats.org/officeDocument/2006/relationships/font" Target="fonts/font1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font" Target="fonts/font2.fntdata"/><Relationship Id="rId55" Type="http://schemas.openxmlformats.org/officeDocument/2006/relationships/font" Target="fonts/font7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imish Vadodariya" userId="d2e325c0593a319e" providerId="LiveId" clId="{C5D15607-3D89-4432-AEBA-7EDDE20FB0FE}"/>
    <pc:docChg chg="undo redo custSel addSld delSld modSld sldOrd modMainMaster">
      <pc:chgData name="Naimish Vadodariya" userId="d2e325c0593a319e" providerId="LiveId" clId="{C5D15607-3D89-4432-AEBA-7EDDE20FB0FE}" dt="2022-08-05T03:17:05.330" v="5951" actId="20577"/>
      <pc:docMkLst>
        <pc:docMk/>
      </pc:docMkLst>
      <pc:sldChg chg="addSp delSp modSp mod modAnim modShow">
        <pc:chgData name="Naimish Vadodariya" userId="d2e325c0593a319e" providerId="LiveId" clId="{C5D15607-3D89-4432-AEBA-7EDDE20FB0FE}" dt="2022-07-19T03:01:25.154" v="3105"/>
        <pc:sldMkLst>
          <pc:docMk/>
          <pc:sldMk cId="1915482141" sldId="289"/>
        </pc:sldMkLst>
        <pc:spChg chg="mod">
          <ac:chgData name="Naimish Vadodariya" userId="d2e325c0593a319e" providerId="LiveId" clId="{C5D15607-3D89-4432-AEBA-7EDDE20FB0FE}" dt="2022-07-19T03:01:12.178" v="3103" actId="207"/>
          <ac:spMkLst>
            <pc:docMk/>
            <pc:sldMk cId="1915482141" sldId="289"/>
            <ac:spMk id="4" creationId="{E9A4A388-3701-E936-5D61-943EDF699402}"/>
          </ac:spMkLst>
        </pc:spChg>
        <pc:spChg chg="add del">
          <ac:chgData name="Naimish Vadodariya" userId="d2e325c0593a319e" providerId="LiveId" clId="{C5D15607-3D89-4432-AEBA-7EDDE20FB0FE}" dt="2022-07-19T02:29:25.643" v="2857" actId="22"/>
          <ac:spMkLst>
            <pc:docMk/>
            <pc:sldMk cId="1915482141" sldId="289"/>
            <ac:spMk id="6" creationId="{DF883062-68C9-D58C-3D22-6EAD5B863027}"/>
          </ac:spMkLst>
        </pc:spChg>
      </pc:sldChg>
      <pc:sldChg chg="mod ord modShow">
        <pc:chgData name="Naimish Vadodariya" userId="d2e325c0593a319e" providerId="LiveId" clId="{C5D15607-3D89-4432-AEBA-7EDDE20FB0FE}" dt="2022-07-19T02:17:58.637" v="2794"/>
        <pc:sldMkLst>
          <pc:docMk/>
          <pc:sldMk cId="2554711902" sldId="291"/>
        </pc:sldMkLst>
      </pc:sldChg>
      <pc:sldChg chg="modSp modAnim">
        <pc:chgData name="Naimish Vadodariya" userId="d2e325c0593a319e" providerId="LiveId" clId="{C5D15607-3D89-4432-AEBA-7EDDE20FB0FE}" dt="2022-07-18T14:37:31.026" v="2684"/>
        <pc:sldMkLst>
          <pc:docMk/>
          <pc:sldMk cId="4216305698" sldId="292"/>
        </pc:sldMkLst>
        <pc:spChg chg="mod">
          <ac:chgData name="Naimish Vadodariya" userId="d2e325c0593a319e" providerId="LiveId" clId="{C5D15607-3D89-4432-AEBA-7EDDE20FB0FE}" dt="2022-07-18T14:36:52.481" v="2682" actId="948"/>
          <ac:spMkLst>
            <pc:docMk/>
            <pc:sldMk cId="4216305698" sldId="292"/>
            <ac:spMk id="9" creationId="{BDA2F9A4-6988-4274-8384-12496EC9D59D}"/>
          </ac:spMkLst>
        </pc:spChg>
      </pc:sldChg>
      <pc:sldChg chg="del mod modShow">
        <pc:chgData name="Naimish Vadodariya" userId="d2e325c0593a319e" providerId="LiveId" clId="{C5D15607-3D89-4432-AEBA-7EDDE20FB0FE}" dt="2022-07-20T06:30:14.738" v="3663" actId="2696"/>
        <pc:sldMkLst>
          <pc:docMk/>
          <pc:sldMk cId="3860720266" sldId="303"/>
        </pc:sldMkLst>
      </pc:sldChg>
      <pc:sldChg chg="del mod modShow">
        <pc:chgData name="Naimish Vadodariya" userId="d2e325c0593a319e" providerId="LiveId" clId="{C5D15607-3D89-4432-AEBA-7EDDE20FB0FE}" dt="2022-07-20T06:30:14.738" v="3663" actId="2696"/>
        <pc:sldMkLst>
          <pc:docMk/>
          <pc:sldMk cId="3565845506" sldId="304"/>
        </pc:sldMkLst>
      </pc:sldChg>
      <pc:sldChg chg="del mod modShow">
        <pc:chgData name="Naimish Vadodariya" userId="d2e325c0593a319e" providerId="LiveId" clId="{C5D15607-3D89-4432-AEBA-7EDDE20FB0FE}" dt="2022-07-20T06:30:14.738" v="3663" actId="2696"/>
        <pc:sldMkLst>
          <pc:docMk/>
          <pc:sldMk cId="196689023" sldId="316"/>
        </pc:sldMkLst>
      </pc:sldChg>
      <pc:sldChg chg="del mod modShow">
        <pc:chgData name="Naimish Vadodariya" userId="d2e325c0593a319e" providerId="LiveId" clId="{C5D15607-3D89-4432-AEBA-7EDDE20FB0FE}" dt="2022-07-20T06:30:14.738" v="3663" actId="2696"/>
        <pc:sldMkLst>
          <pc:docMk/>
          <pc:sldMk cId="3210675511" sldId="317"/>
        </pc:sldMkLst>
      </pc:sldChg>
      <pc:sldChg chg="del mod modShow">
        <pc:chgData name="Naimish Vadodariya" userId="d2e325c0593a319e" providerId="LiveId" clId="{C5D15607-3D89-4432-AEBA-7EDDE20FB0FE}" dt="2022-07-20T06:30:14.738" v="3663" actId="2696"/>
        <pc:sldMkLst>
          <pc:docMk/>
          <pc:sldMk cId="1572927649" sldId="318"/>
        </pc:sldMkLst>
      </pc:sldChg>
      <pc:sldChg chg="del mod modShow">
        <pc:chgData name="Naimish Vadodariya" userId="d2e325c0593a319e" providerId="LiveId" clId="{C5D15607-3D89-4432-AEBA-7EDDE20FB0FE}" dt="2022-07-20T06:30:14.738" v="3663" actId="2696"/>
        <pc:sldMkLst>
          <pc:docMk/>
          <pc:sldMk cId="2261901468" sldId="319"/>
        </pc:sldMkLst>
      </pc:sldChg>
      <pc:sldChg chg="del mod modShow">
        <pc:chgData name="Naimish Vadodariya" userId="d2e325c0593a319e" providerId="LiveId" clId="{C5D15607-3D89-4432-AEBA-7EDDE20FB0FE}" dt="2022-07-20T06:30:14.738" v="3663" actId="2696"/>
        <pc:sldMkLst>
          <pc:docMk/>
          <pc:sldMk cId="3619968667" sldId="320"/>
        </pc:sldMkLst>
      </pc:sldChg>
      <pc:sldChg chg="del mod modShow">
        <pc:chgData name="Naimish Vadodariya" userId="d2e325c0593a319e" providerId="LiveId" clId="{C5D15607-3D89-4432-AEBA-7EDDE20FB0FE}" dt="2022-07-20T06:30:14.738" v="3663" actId="2696"/>
        <pc:sldMkLst>
          <pc:docMk/>
          <pc:sldMk cId="1602832238" sldId="321"/>
        </pc:sldMkLst>
      </pc:sldChg>
      <pc:sldChg chg="del mod modShow">
        <pc:chgData name="Naimish Vadodariya" userId="d2e325c0593a319e" providerId="LiveId" clId="{C5D15607-3D89-4432-AEBA-7EDDE20FB0FE}" dt="2022-07-20T06:30:14.738" v="3663" actId="2696"/>
        <pc:sldMkLst>
          <pc:docMk/>
          <pc:sldMk cId="2220660272" sldId="322"/>
        </pc:sldMkLst>
      </pc:sldChg>
      <pc:sldChg chg="del mod modShow">
        <pc:chgData name="Naimish Vadodariya" userId="d2e325c0593a319e" providerId="LiveId" clId="{C5D15607-3D89-4432-AEBA-7EDDE20FB0FE}" dt="2022-07-20T06:30:14.738" v="3663" actId="2696"/>
        <pc:sldMkLst>
          <pc:docMk/>
          <pc:sldMk cId="3468316610" sldId="323"/>
        </pc:sldMkLst>
      </pc:sldChg>
      <pc:sldChg chg="modAnim">
        <pc:chgData name="Naimish Vadodariya" userId="d2e325c0593a319e" providerId="LiveId" clId="{C5D15607-3D89-4432-AEBA-7EDDE20FB0FE}" dt="2022-07-14T18:18:52.663" v="889"/>
        <pc:sldMkLst>
          <pc:docMk/>
          <pc:sldMk cId="1234560127" sldId="325"/>
        </pc:sldMkLst>
      </pc:sldChg>
      <pc:sldChg chg="modSp mod modShow">
        <pc:chgData name="Naimish Vadodariya" userId="d2e325c0593a319e" providerId="LiveId" clId="{C5D15607-3D89-4432-AEBA-7EDDE20FB0FE}" dt="2022-07-19T02:44:26.171" v="3047" actId="20577"/>
        <pc:sldMkLst>
          <pc:docMk/>
          <pc:sldMk cId="200374224" sldId="327"/>
        </pc:sldMkLst>
        <pc:spChg chg="mod">
          <ac:chgData name="Naimish Vadodariya" userId="d2e325c0593a319e" providerId="LiveId" clId="{C5D15607-3D89-4432-AEBA-7EDDE20FB0FE}" dt="2022-07-19T02:44:26.171" v="3047" actId="20577"/>
          <ac:spMkLst>
            <pc:docMk/>
            <pc:sldMk cId="200374224" sldId="327"/>
            <ac:spMk id="3" creationId="{6C915463-E8EE-4502-8261-E337007EFAAF}"/>
          </ac:spMkLst>
        </pc:spChg>
      </pc:sldChg>
      <pc:sldChg chg="addSp modSp mod modAnim modShow">
        <pc:chgData name="Naimish Vadodariya" userId="d2e325c0593a319e" providerId="LiveId" clId="{C5D15607-3D89-4432-AEBA-7EDDE20FB0FE}" dt="2022-08-02T13:53:36.806" v="5916" actId="255"/>
        <pc:sldMkLst>
          <pc:docMk/>
          <pc:sldMk cId="700880048" sldId="328"/>
        </pc:sldMkLst>
        <pc:spChg chg="mod">
          <ac:chgData name="Naimish Vadodariya" userId="d2e325c0593a319e" providerId="LiveId" clId="{C5D15607-3D89-4432-AEBA-7EDDE20FB0FE}" dt="2022-07-21T05:54:54.219" v="4690" actId="20577"/>
          <ac:spMkLst>
            <pc:docMk/>
            <pc:sldMk cId="700880048" sldId="328"/>
            <ac:spMk id="3" creationId="{139A428D-8F15-4206-B337-FA27C005FA71}"/>
          </ac:spMkLst>
        </pc:spChg>
        <pc:spChg chg="add mod">
          <ac:chgData name="Naimish Vadodariya" userId="d2e325c0593a319e" providerId="LiveId" clId="{C5D15607-3D89-4432-AEBA-7EDDE20FB0FE}" dt="2022-08-02T13:05:10.165" v="5340" actId="14100"/>
          <ac:spMkLst>
            <pc:docMk/>
            <pc:sldMk cId="700880048" sldId="328"/>
            <ac:spMk id="4" creationId="{CCC04B9A-372A-EC90-3C6F-D0D5053FC9E8}"/>
          </ac:spMkLst>
        </pc:spChg>
        <pc:spChg chg="add mod">
          <ac:chgData name="Naimish Vadodariya" userId="d2e325c0593a319e" providerId="LiveId" clId="{C5D15607-3D89-4432-AEBA-7EDDE20FB0FE}" dt="2022-07-21T05:53:17.893" v="4652" actId="20577"/>
          <ac:spMkLst>
            <pc:docMk/>
            <pc:sldMk cId="700880048" sldId="328"/>
            <ac:spMk id="5" creationId="{CE0FA9D8-CF4E-09C5-DF26-91A1787E70BF}"/>
          </ac:spMkLst>
        </pc:spChg>
        <pc:spChg chg="add mod">
          <ac:chgData name="Naimish Vadodariya" userId="d2e325c0593a319e" providerId="LiveId" clId="{C5D15607-3D89-4432-AEBA-7EDDE20FB0FE}" dt="2022-08-02T13:10:02.043" v="5414" actId="14100"/>
          <ac:spMkLst>
            <pc:docMk/>
            <pc:sldMk cId="700880048" sldId="328"/>
            <ac:spMk id="6" creationId="{353A77F3-764F-7414-ADFD-5B1C93E8B16C}"/>
          </ac:spMkLst>
        </pc:spChg>
        <pc:spChg chg="add mod">
          <ac:chgData name="Naimish Vadodariya" userId="d2e325c0593a319e" providerId="LiveId" clId="{C5D15607-3D89-4432-AEBA-7EDDE20FB0FE}" dt="2022-08-02T13:10:14.401" v="5415" actId="1076"/>
          <ac:spMkLst>
            <pc:docMk/>
            <pc:sldMk cId="700880048" sldId="328"/>
            <ac:spMk id="7" creationId="{2890E29D-2083-62D6-3DB7-6088BB5FA4B3}"/>
          </ac:spMkLst>
        </pc:spChg>
        <pc:spChg chg="add mod">
          <ac:chgData name="Naimish Vadodariya" userId="d2e325c0593a319e" providerId="LiveId" clId="{C5D15607-3D89-4432-AEBA-7EDDE20FB0FE}" dt="2022-08-02T13:53:36.806" v="5916" actId="255"/>
          <ac:spMkLst>
            <pc:docMk/>
            <pc:sldMk cId="700880048" sldId="328"/>
            <ac:spMk id="8" creationId="{4FC96081-BE46-4D73-6C6E-20B12FCB9D84}"/>
          </ac:spMkLst>
        </pc:spChg>
        <pc:spChg chg="add mod">
          <ac:chgData name="Naimish Vadodariya" userId="d2e325c0593a319e" providerId="LiveId" clId="{C5D15607-3D89-4432-AEBA-7EDDE20FB0FE}" dt="2022-08-02T13:10:14.401" v="5415" actId="1076"/>
          <ac:spMkLst>
            <pc:docMk/>
            <pc:sldMk cId="700880048" sldId="328"/>
            <ac:spMk id="9" creationId="{9EF3D285-9AF2-E4F2-E778-8A63B9856DB3}"/>
          </ac:spMkLst>
        </pc:spChg>
      </pc:sldChg>
      <pc:sldChg chg="modSp mod modAnim modShow">
        <pc:chgData name="Naimish Vadodariya" userId="d2e325c0593a319e" providerId="LiveId" clId="{C5D15607-3D89-4432-AEBA-7EDDE20FB0FE}" dt="2022-07-22T07:11:40.938" v="4737" actId="20577"/>
        <pc:sldMkLst>
          <pc:docMk/>
          <pc:sldMk cId="2908367801" sldId="329"/>
        </pc:sldMkLst>
        <pc:spChg chg="mod">
          <ac:chgData name="Naimish Vadodariya" userId="d2e325c0593a319e" providerId="LiveId" clId="{C5D15607-3D89-4432-AEBA-7EDDE20FB0FE}" dt="2022-07-21T05:56:50.954" v="4726" actId="20577"/>
          <ac:spMkLst>
            <pc:docMk/>
            <pc:sldMk cId="2908367801" sldId="329"/>
            <ac:spMk id="2" creationId="{E1F2D5F8-87CB-4B5B-8EC7-5F4CE6485746}"/>
          </ac:spMkLst>
        </pc:spChg>
        <pc:spChg chg="mod">
          <ac:chgData name="Naimish Vadodariya" userId="d2e325c0593a319e" providerId="LiveId" clId="{C5D15607-3D89-4432-AEBA-7EDDE20FB0FE}" dt="2022-07-22T07:11:40.938" v="4737" actId="20577"/>
          <ac:spMkLst>
            <pc:docMk/>
            <pc:sldMk cId="2908367801" sldId="329"/>
            <ac:spMk id="3" creationId="{139A428D-8F15-4206-B337-FA27C005FA71}"/>
          </ac:spMkLst>
        </pc:spChg>
      </pc:sldChg>
      <pc:sldChg chg="del mod modShow">
        <pc:chgData name="Naimish Vadodariya" userId="d2e325c0593a319e" providerId="LiveId" clId="{C5D15607-3D89-4432-AEBA-7EDDE20FB0FE}" dt="2022-07-19T02:49:45.959" v="3092" actId="47"/>
        <pc:sldMkLst>
          <pc:docMk/>
          <pc:sldMk cId="2459902967" sldId="330"/>
        </pc:sldMkLst>
      </pc:sldChg>
      <pc:sldChg chg="del mod modShow">
        <pc:chgData name="Naimish Vadodariya" userId="d2e325c0593a319e" providerId="LiveId" clId="{C5D15607-3D89-4432-AEBA-7EDDE20FB0FE}" dt="2022-07-19T02:49:45.959" v="3092" actId="47"/>
        <pc:sldMkLst>
          <pc:docMk/>
          <pc:sldMk cId="3640156525" sldId="331"/>
        </pc:sldMkLst>
      </pc:sldChg>
      <pc:sldChg chg="del mod modShow">
        <pc:chgData name="Naimish Vadodariya" userId="d2e325c0593a319e" providerId="LiveId" clId="{C5D15607-3D89-4432-AEBA-7EDDE20FB0FE}" dt="2022-07-19T02:49:45.959" v="3092" actId="47"/>
        <pc:sldMkLst>
          <pc:docMk/>
          <pc:sldMk cId="1849273504" sldId="332"/>
        </pc:sldMkLst>
      </pc:sldChg>
      <pc:sldChg chg="modSp mod">
        <pc:chgData name="Naimish Vadodariya" userId="d2e325c0593a319e" providerId="LiveId" clId="{C5D15607-3D89-4432-AEBA-7EDDE20FB0FE}" dt="2022-07-14T17:33:27.994" v="370" actId="14100"/>
        <pc:sldMkLst>
          <pc:docMk/>
          <pc:sldMk cId="3562170766" sldId="339"/>
        </pc:sldMkLst>
        <pc:picChg chg="mod">
          <ac:chgData name="Naimish Vadodariya" userId="d2e325c0593a319e" providerId="LiveId" clId="{C5D15607-3D89-4432-AEBA-7EDDE20FB0FE}" dt="2022-07-14T17:33:27.994" v="370" actId="14100"/>
          <ac:picMkLst>
            <pc:docMk/>
            <pc:sldMk cId="3562170766" sldId="339"/>
            <ac:picMk id="9" creationId="{00000000-0000-0000-0000-000000000000}"/>
          </ac:picMkLst>
        </pc:picChg>
      </pc:sldChg>
      <pc:sldChg chg="modSp mod">
        <pc:chgData name="Naimish Vadodariya" userId="d2e325c0593a319e" providerId="LiveId" clId="{C5D15607-3D89-4432-AEBA-7EDDE20FB0FE}" dt="2022-07-14T16:59:36.839" v="29" actId="20577"/>
        <pc:sldMkLst>
          <pc:docMk/>
          <pc:sldMk cId="181536675" sldId="345"/>
        </pc:sldMkLst>
        <pc:spChg chg="mod">
          <ac:chgData name="Naimish Vadodariya" userId="d2e325c0593a319e" providerId="LiveId" clId="{C5D15607-3D89-4432-AEBA-7EDDE20FB0FE}" dt="2022-07-14T16:59:36.839" v="29" actId="20577"/>
          <ac:spMkLst>
            <pc:docMk/>
            <pc:sldMk cId="181536675" sldId="345"/>
            <ac:spMk id="2" creationId="{095EF1AA-B384-4B3C-AA64-26D31B983DC1}"/>
          </ac:spMkLst>
        </pc:spChg>
      </pc:sldChg>
      <pc:sldChg chg="modSp mod">
        <pc:chgData name="Naimish Vadodariya" userId="d2e325c0593a319e" providerId="LiveId" clId="{C5D15607-3D89-4432-AEBA-7EDDE20FB0FE}" dt="2022-07-14T16:59:31.115" v="25" actId="20577"/>
        <pc:sldMkLst>
          <pc:docMk/>
          <pc:sldMk cId="3714275617" sldId="346"/>
        </pc:sldMkLst>
        <pc:spChg chg="mod">
          <ac:chgData name="Naimish Vadodariya" userId="d2e325c0593a319e" providerId="LiveId" clId="{C5D15607-3D89-4432-AEBA-7EDDE20FB0FE}" dt="2022-07-14T16:59:31.115" v="25" actId="20577"/>
          <ac:spMkLst>
            <pc:docMk/>
            <pc:sldMk cId="3714275617" sldId="346"/>
            <ac:spMk id="2" creationId="{095EF1AA-B384-4B3C-AA64-26D31B983DC1}"/>
          </ac:spMkLst>
        </pc:spChg>
      </pc:sldChg>
      <pc:sldChg chg="modSp mod">
        <pc:chgData name="Naimish Vadodariya" userId="d2e325c0593a319e" providerId="LiveId" clId="{C5D15607-3D89-4432-AEBA-7EDDE20FB0FE}" dt="2022-07-14T17:08:52.968" v="139" actId="20577"/>
        <pc:sldMkLst>
          <pc:docMk/>
          <pc:sldMk cId="3319134064" sldId="347"/>
        </pc:sldMkLst>
        <pc:spChg chg="mod">
          <ac:chgData name="Naimish Vadodariya" userId="d2e325c0593a319e" providerId="LiveId" clId="{C5D15607-3D89-4432-AEBA-7EDDE20FB0FE}" dt="2022-07-14T16:59:26.269" v="21" actId="20577"/>
          <ac:spMkLst>
            <pc:docMk/>
            <pc:sldMk cId="3319134064" sldId="347"/>
            <ac:spMk id="2" creationId="{095EF1AA-B384-4B3C-AA64-26D31B983DC1}"/>
          </ac:spMkLst>
        </pc:spChg>
        <pc:spChg chg="mod">
          <ac:chgData name="Naimish Vadodariya" userId="d2e325c0593a319e" providerId="LiveId" clId="{C5D15607-3D89-4432-AEBA-7EDDE20FB0FE}" dt="2022-07-14T17:08:52.968" v="139" actId="20577"/>
          <ac:spMkLst>
            <pc:docMk/>
            <pc:sldMk cId="3319134064" sldId="347"/>
            <ac:spMk id="13" creationId="{00000000-0000-0000-0000-000000000000}"/>
          </ac:spMkLst>
        </pc:spChg>
      </pc:sldChg>
      <pc:sldChg chg="addSp delSp modSp mod delAnim modAnim">
        <pc:chgData name="Naimish Vadodariya" userId="d2e325c0593a319e" providerId="LiveId" clId="{C5D15607-3D89-4432-AEBA-7EDDE20FB0FE}" dt="2022-07-14T17:27:02.431" v="339" actId="14100"/>
        <pc:sldMkLst>
          <pc:docMk/>
          <pc:sldMk cId="434497636" sldId="348"/>
        </pc:sldMkLst>
        <pc:spChg chg="mod">
          <ac:chgData name="Naimish Vadodariya" userId="d2e325c0593a319e" providerId="LiveId" clId="{C5D15607-3D89-4432-AEBA-7EDDE20FB0FE}" dt="2022-07-14T16:59:18.219" v="18" actId="20577"/>
          <ac:spMkLst>
            <pc:docMk/>
            <pc:sldMk cId="434497636" sldId="348"/>
            <ac:spMk id="2" creationId="{095EF1AA-B384-4B3C-AA64-26D31B983DC1}"/>
          </ac:spMkLst>
        </pc:spChg>
        <pc:spChg chg="del">
          <ac:chgData name="Naimish Vadodariya" userId="d2e325c0593a319e" providerId="LiveId" clId="{C5D15607-3D89-4432-AEBA-7EDDE20FB0FE}" dt="2022-07-14T17:24:28.658" v="312" actId="478"/>
          <ac:spMkLst>
            <pc:docMk/>
            <pc:sldMk cId="434497636" sldId="348"/>
            <ac:spMk id="5" creationId="{C4A6F3DF-2EB8-43CF-3795-79063F5A0067}"/>
          </ac:spMkLst>
        </pc:spChg>
        <pc:spChg chg="del">
          <ac:chgData name="Naimish Vadodariya" userId="d2e325c0593a319e" providerId="LiveId" clId="{C5D15607-3D89-4432-AEBA-7EDDE20FB0FE}" dt="2022-07-14T17:24:30.295" v="313" actId="478"/>
          <ac:spMkLst>
            <pc:docMk/>
            <pc:sldMk cId="434497636" sldId="348"/>
            <ac:spMk id="7" creationId="{72A86601-7B9C-F9F6-5604-2455DAE19E61}"/>
          </ac:spMkLst>
        </pc:spChg>
        <pc:spChg chg="mod">
          <ac:chgData name="Naimish Vadodariya" userId="d2e325c0593a319e" providerId="LiveId" clId="{C5D15607-3D89-4432-AEBA-7EDDE20FB0FE}" dt="2022-07-14T17:21:27.461" v="295" actId="20577"/>
          <ac:spMkLst>
            <pc:docMk/>
            <pc:sldMk cId="434497636" sldId="348"/>
            <ac:spMk id="13" creationId="{00000000-0000-0000-0000-000000000000}"/>
          </ac:spMkLst>
        </pc:spChg>
        <pc:spChg chg="del">
          <ac:chgData name="Naimish Vadodariya" userId="d2e325c0593a319e" providerId="LiveId" clId="{C5D15607-3D89-4432-AEBA-7EDDE20FB0FE}" dt="2022-07-14T17:23:09.658" v="307" actId="478"/>
          <ac:spMkLst>
            <pc:docMk/>
            <pc:sldMk cId="434497636" sldId="348"/>
            <ac:spMk id="14" creationId="{72A86601-7B9C-F9F6-5604-2455DAE19E61}"/>
          </ac:spMkLst>
        </pc:spChg>
        <pc:spChg chg="mod">
          <ac:chgData name="Naimish Vadodariya" userId="d2e325c0593a319e" providerId="LiveId" clId="{C5D15607-3D89-4432-AEBA-7EDDE20FB0FE}" dt="2022-07-14T17:25:00.578" v="332" actId="1036"/>
          <ac:spMkLst>
            <pc:docMk/>
            <pc:sldMk cId="434497636" sldId="348"/>
            <ac:spMk id="17" creationId="{C4A6F3DF-2EB8-43CF-3795-79063F5A0067}"/>
          </ac:spMkLst>
        </pc:spChg>
        <pc:spChg chg="mod">
          <ac:chgData name="Naimish Vadodariya" userId="d2e325c0593a319e" providerId="LiveId" clId="{C5D15607-3D89-4432-AEBA-7EDDE20FB0FE}" dt="2022-07-14T17:27:02.431" v="339" actId="14100"/>
          <ac:spMkLst>
            <pc:docMk/>
            <pc:sldMk cId="434497636" sldId="348"/>
            <ac:spMk id="18" creationId="{72A86601-7B9C-F9F6-5604-2455DAE19E61}"/>
          </ac:spMkLst>
        </pc:spChg>
        <pc:spChg chg="mod">
          <ac:chgData name="Naimish Vadodariya" userId="d2e325c0593a319e" providerId="LiveId" clId="{C5D15607-3D89-4432-AEBA-7EDDE20FB0FE}" dt="2022-07-14T17:25:00.578" v="332" actId="1036"/>
          <ac:spMkLst>
            <pc:docMk/>
            <pc:sldMk cId="434497636" sldId="348"/>
            <ac:spMk id="19" creationId="{72A86601-7B9C-F9F6-5604-2455DAE19E61}"/>
          </ac:spMkLst>
        </pc:spChg>
        <pc:spChg chg="del">
          <ac:chgData name="Naimish Vadodariya" userId="d2e325c0593a319e" providerId="LiveId" clId="{C5D15607-3D89-4432-AEBA-7EDDE20FB0FE}" dt="2022-07-14T17:22:58.825" v="303" actId="478"/>
          <ac:spMkLst>
            <pc:docMk/>
            <pc:sldMk cId="434497636" sldId="348"/>
            <ac:spMk id="21" creationId="{C4A6F3DF-2EB8-43CF-3795-79063F5A0067}"/>
          </ac:spMkLst>
        </pc:spChg>
        <pc:spChg chg="del">
          <ac:chgData name="Naimish Vadodariya" userId="d2e325c0593a319e" providerId="LiveId" clId="{C5D15607-3D89-4432-AEBA-7EDDE20FB0FE}" dt="2022-07-14T17:23:05.988" v="305" actId="478"/>
          <ac:spMkLst>
            <pc:docMk/>
            <pc:sldMk cId="434497636" sldId="348"/>
            <ac:spMk id="23" creationId="{72A86601-7B9C-F9F6-5604-2455DAE19E61}"/>
          </ac:spMkLst>
        </pc:spChg>
        <pc:spChg chg="del mod">
          <ac:chgData name="Naimish Vadodariya" userId="d2e325c0593a319e" providerId="LiveId" clId="{C5D15607-3D89-4432-AEBA-7EDDE20FB0FE}" dt="2022-07-14T17:22:56.841" v="302" actId="478"/>
          <ac:spMkLst>
            <pc:docMk/>
            <pc:sldMk cId="434497636" sldId="348"/>
            <ac:spMk id="27" creationId="{72A86601-7B9C-F9F6-5604-2455DAE19E61}"/>
          </ac:spMkLst>
        </pc:spChg>
        <pc:picChg chg="add mod">
          <ac:chgData name="Naimish Vadodariya" userId="d2e325c0593a319e" providerId="LiveId" clId="{C5D15607-3D89-4432-AEBA-7EDDE20FB0FE}" dt="2022-07-14T17:25:00.578" v="332" actId="1036"/>
          <ac:picMkLst>
            <pc:docMk/>
            <pc:sldMk cId="434497636" sldId="348"/>
            <ac:picMk id="4" creationId="{3F2BCC9E-F3C4-866E-9808-E3822D192EFE}"/>
          </ac:picMkLst>
        </pc:picChg>
        <pc:picChg chg="del">
          <ac:chgData name="Naimish Vadodariya" userId="d2e325c0593a319e" providerId="LiveId" clId="{C5D15607-3D89-4432-AEBA-7EDDE20FB0FE}" dt="2022-07-14T17:23:12.520" v="308" actId="478"/>
          <ac:picMkLst>
            <pc:docMk/>
            <pc:sldMk cId="434497636" sldId="348"/>
            <ac:picMk id="6" creationId="{44B127CF-A2B4-C301-5C23-6FA165059264}"/>
          </ac:picMkLst>
        </pc:picChg>
        <pc:picChg chg="del">
          <ac:chgData name="Naimish Vadodariya" userId="d2e325c0593a319e" providerId="LiveId" clId="{C5D15607-3D89-4432-AEBA-7EDDE20FB0FE}" dt="2022-07-14T17:23:04.207" v="304" actId="478"/>
          <ac:picMkLst>
            <pc:docMk/>
            <pc:sldMk cId="434497636" sldId="348"/>
            <ac:picMk id="15" creationId="{9E8B019E-3F26-E8ED-16FD-24166CF9D405}"/>
          </ac:picMkLst>
        </pc:picChg>
        <pc:picChg chg="del">
          <ac:chgData name="Naimish Vadodariya" userId="d2e325c0593a319e" providerId="LiveId" clId="{C5D15607-3D89-4432-AEBA-7EDDE20FB0FE}" dt="2022-07-14T17:23:07.327" v="306" actId="478"/>
          <ac:picMkLst>
            <pc:docMk/>
            <pc:sldMk cId="434497636" sldId="348"/>
            <ac:picMk id="20" creationId="{195C1E1A-4118-D8D2-4424-2FD7E5ADD5CF}"/>
          </ac:picMkLst>
        </pc:picChg>
      </pc:sldChg>
      <pc:sldChg chg="addSp delSp modSp add mod delAnim modAnim">
        <pc:chgData name="Naimish Vadodariya" userId="d2e325c0593a319e" providerId="LiveId" clId="{C5D15607-3D89-4432-AEBA-7EDDE20FB0FE}" dt="2022-07-18T02:34:57.327" v="1910" actId="20577"/>
        <pc:sldMkLst>
          <pc:docMk/>
          <pc:sldMk cId="2709924892" sldId="349"/>
        </pc:sldMkLst>
        <pc:spChg chg="mod">
          <ac:chgData name="Naimish Vadodariya" userId="d2e325c0593a319e" providerId="LiveId" clId="{C5D15607-3D89-4432-AEBA-7EDDE20FB0FE}" dt="2022-07-14T16:59:11.307" v="7" actId="20577"/>
          <ac:spMkLst>
            <pc:docMk/>
            <pc:sldMk cId="2709924892" sldId="349"/>
            <ac:spMk id="2" creationId="{095EF1AA-B384-4B3C-AA64-26D31B983DC1}"/>
          </ac:spMkLst>
        </pc:spChg>
        <pc:spChg chg="del">
          <ac:chgData name="Naimish Vadodariya" userId="d2e325c0593a319e" providerId="LiveId" clId="{C5D15607-3D89-4432-AEBA-7EDDE20FB0FE}" dt="2022-07-14T17:07:33.665" v="50" actId="478"/>
          <ac:spMkLst>
            <pc:docMk/>
            <pc:sldMk cId="2709924892" sldId="349"/>
            <ac:spMk id="5" creationId="{C4A6F3DF-2EB8-43CF-3795-79063F5A0067}"/>
          </ac:spMkLst>
        </pc:spChg>
        <pc:spChg chg="del">
          <ac:chgData name="Naimish Vadodariya" userId="d2e325c0593a319e" providerId="LiveId" clId="{C5D15607-3D89-4432-AEBA-7EDDE20FB0FE}" dt="2022-07-14T17:07:35.634" v="51" actId="478"/>
          <ac:spMkLst>
            <pc:docMk/>
            <pc:sldMk cId="2709924892" sldId="349"/>
            <ac:spMk id="7" creationId="{72A86601-7B9C-F9F6-5604-2455DAE19E61}"/>
          </ac:spMkLst>
        </pc:spChg>
        <pc:spChg chg="mod">
          <ac:chgData name="Naimish Vadodariya" userId="d2e325c0593a319e" providerId="LiveId" clId="{C5D15607-3D89-4432-AEBA-7EDDE20FB0FE}" dt="2022-07-14T17:09:06.188" v="140" actId="123"/>
          <ac:spMkLst>
            <pc:docMk/>
            <pc:sldMk cId="2709924892" sldId="349"/>
            <ac:spMk id="13" creationId="{00000000-0000-0000-0000-000000000000}"/>
          </ac:spMkLst>
        </pc:spChg>
        <pc:spChg chg="del">
          <ac:chgData name="Naimish Vadodariya" userId="d2e325c0593a319e" providerId="LiveId" clId="{C5D15607-3D89-4432-AEBA-7EDDE20FB0FE}" dt="2022-07-14T17:07:38.532" v="52" actId="478"/>
          <ac:spMkLst>
            <pc:docMk/>
            <pc:sldMk cId="2709924892" sldId="349"/>
            <ac:spMk id="14" creationId="{72A86601-7B9C-F9F6-5604-2455DAE19E61}"/>
          </ac:spMkLst>
        </pc:spChg>
        <pc:spChg chg="mod">
          <ac:chgData name="Naimish Vadodariya" userId="d2e325c0593a319e" providerId="LiveId" clId="{C5D15607-3D89-4432-AEBA-7EDDE20FB0FE}" dt="2022-07-14T17:09:53.168" v="188" actId="1076"/>
          <ac:spMkLst>
            <pc:docMk/>
            <pc:sldMk cId="2709924892" sldId="349"/>
            <ac:spMk id="17" creationId="{C4A6F3DF-2EB8-43CF-3795-79063F5A0067}"/>
          </ac:spMkLst>
        </pc:spChg>
        <pc:spChg chg="mod">
          <ac:chgData name="Naimish Vadodariya" userId="d2e325c0593a319e" providerId="LiveId" clId="{C5D15607-3D89-4432-AEBA-7EDDE20FB0FE}" dt="2022-07-14T17:10:00.246" v="189" actId="554"/>
          <ac:spMkLst>
            <pc:docMk/>
            <pc:sldMk cId="2709924892" sldId="349"/>
            <ac:spMk id="18" creationId="{72A86601-7B9C-F9F6-5604-2455DAE19E61}"/>
          </ac:spMkLst>
        </pc:spChg>
        <pc:spChg chg="mod">
          <ac:chgData name="Naimish Vadodariya" userId="d2e325c0593a319e" providerId="LiveId" clId="{C5D15607-3D89-4432-AEBA-7EDDE20FB0FE}" dt="2022-07-14T17:10:45.409" v="207" actId="1037"/>
          <ac:spMkLst>
            <pc:docMk/>
            <pc:sldMk cId="2709924892" sldId="349"/>
            <ac:spMk id="19" creationId="{72A86601-7B9C-F9F6-5604-2455DAE19E61}"/>
          </ac:spMkLst>
        </pc:spChg>
        <pc:spChg chg="mod">
          <ac:chgData name="Naimish Vadodariya" userId="d2e325c0593a319e" providerId="LiveId" clId="{C5D15607-3D89-4432-AEBA-7EDDE20FB0FE}" dt="2022-07-18T02:34:57.327" v="1910" actId="20577"/>
          <ac:spMkLst>
            <pc:docMk/>
            <pc:sldMk cId="2709924892" sldId="349"/>
            <ac:spMk id="21" creationId="{C4A6F3DF-2EB8-43CF-3795-79063F5A0067}"/>
          </ac:spMkLst>
        </pc:spChg>
        <pc:spChg chg="mod">
          <ac:chgData name="Naimish Vadodariya" userId="d2e325c0593a319e" providerId="LiveId" clId="{C5D15607-3D89-4432-AEBA-7EDDE20FB0FE}" dt="2022-07-14T17:13:40.072" v="239" actId="1076"/>
          <ac:spMkLst>
            <pc:docMk/>
            <pc:sldMk cId="2709924892" sldId="349"/>
            <ac:spMk id="23" creationId="{72A86601-7B9C-F9F6-5604-2455DAE19E61}"/>
          </ac:spMkLst>
        </pc:spChg>
        <pc:spChg chg="mod">
          <ac:chgData name="Naimish Vadodariya" userId="d2e325c0593a319e" providerId="LiveId" clId="{C5D15607-3D89-4432-AEBA-7EDDE20FB0FE}" dt="2022-07-14T17:13:40.072" v="239" actId="1076"/>
          <ac:spMkLst>
            <pc:docMk/>
            <pc:sldMk cId="2709924892" sldId="349"/>
            <ac:spMk id="27" creationId="{72A86601-7B9C-F9F6-5604-2455DAE19E61}"/>
          </ac:spMkLst>
        </pc:spChg>
        <pc:picChg chg="add mod">
          <ac:chgData name="Naimish Vadodariya" userId="d2e325c0593a319e" providerId="LiveId" clId="{C5D15607-3D89-4432-AEBA-7EDDE20FB0FE}" dt="2022-07-14T17:10:45.409" v="207" actId="1037"/>
          <ac:picMkLst>
            <pc:docMk/>
            <pc:sldMk cId="2709924892" sldId="349"/>
            <ac:picMk id="4" creationId="{200E17A6-3EDA-E9DC-6ADB-335240150C0B}"/>
          </ac:picMkLst>
        </pc:picChg>
        <pc:picChg chg="del mod">
          <ac:chgData name="Naimish Vadodariya" userId="d2e325c0593a319e" providerId="LiveId" clId="{C5D15607-3D89-4432-AEBA-7EDDE20FB0FE}" dt="2022-07-14T17:10:11.031" v="191" actId="478"/>
          <ac:picMkLst>
            <pc:docMk/>
            <pc:sldMk cId="2709924892" sldId="349"/>
            <ac:picMk id="6" creationId="{44B127CF-A2B4-C301-5C23-6FA165059264}"/>
          </ac:picMkLst>
        </pc:picChg>
        <pc:picChg chg="add del mod">
          <ac:chgData name="Naimish Vadodariya" userId="d2e325c0593a319e" providerId="LiveId" clId="{C5D15607-3D89-4432-AEBA-7EDDE20FB0FE}" dt="2022-07-14T17:15:00.916" v="240" actId="478"/>
          <ac:picMkLst>
            <pc:docMk/>
            <pc:sldMk cId="2709924892" sldId="349"/>
            <ac:picMk id="9" creationId="{E0EC2131-4C9C-9DE2-1E4E-26A62AE95F13}"/>
          </ac:picMkLst>
        </pc:picChg>
        <pc:picChg chg="del mod">
          <ac:chgData name="Naimish Vadodariya" userId="d2e325c0593a319e" providerId="LiveId" clId="{C5D15607-3D89-4432-AEBA-7EDDE20FB0FE}" dt="2022-07-14T17:12:24.951" v="211" actId="478"/>
          <ac:picMkLst>
            <pc:docMk/>
            <pc:sldMk cId="2709924892" sldId="349"/>
            <ac:picMk id="15" creationId="{9E8B019E-3F26-E8ED-16FD-24166CF9D405}"/>
          </ac:picMkLst>
        </pc:picChg>
        <pc:picChg chg="add mod">
          <ac:chgData name="Naimish Vadodariya" userId="d2e325c0593a319e" providerId="LiveId" clId="{C5D15607-3D89-4432-AEBA-7EDDE20FB0FE}" dt="2022-07-14T17:15:09.929" v="243" actId="14100"/>
          <ac:picMkLst>
            <pc:docMk/>
            <pc:sldMk cId="2709924892" sldId="349"/>
            <ac:picMk id="16" creationId="{4EA2770F-EF68-9B12-EB9D-3A695150C287}"/>
          </ac:picMkLst>
        </pc:picChg>
        <pc:picChg chg="del">
          <ac:chgData name="Naimish Vadodariya" userId="d2e325c0593a319e" providerId="LiveId" clId="{C5D15607-3D89-4432-AEBA-7EDDE20FB0FE}" dt="2022-07-14T17:07:39.313" v="53" actId="478"/>
          <ac:picMkLst>
            <pc:docMk/>
            <pc:sldMk cId="2709924892" sldId="349"/>
            <ac:picMk id="20" creationId="{195C1E1A-4118-D8D2-4424-2FD7E5ADD5CF}"/>
          </ac:picMkLst>
        </pc:picChg>
      </pc:sldChg>
      <pc:sldChg chg="addSp delSp modSp add mod delAnim modAnim">
        <pc:chgData name="Naimish Vadodariya" userId="d2e325c0593a319e" providerId="LiveId" clId="{C5D15607-3D89-4432-AEBA-7EDDE20FB0FE}" dt="2022-07-14T17:32:10.925" v="369" actId="14100"/>
        <pc:sldMkLst>
          <pc:docMk/>
          <pc:sldMk cId="3258211627" sldId="350"/>
        </pc:sldMkLst>
        <pc:spChg chg="mod">
          <ac:chgData name="Naimish Vadodariya" userId="d2e325c0593a319e" providerId="LiveId" clId="{C5D15607-3D89-4432-AEBA-7EDDE20FB0FE}" dt="2022-07-14T17:27:54.159" v="344" actId="20577"/>
          <ac:spMkLst>
            <pc:docMk/>
            <pc:sldMk cId="3258211627" sldId="350"/>
            <ac:spMk id="2" creationId="{095EF1AA-B384-4B3C-AA64-26D31B983DC1}"/>
          </ac:spMkLst>
        </pc:spChg>
        <pc:spChg chg="add mod">
          <ac:chgData name="Naimish Vadodariya" userId="d2e325c0593a319e" providerId="LiveId" clId="{C5D15607-3D89-4432-AEBA-7EDDE20FB0FE}" dt="2022-07-14T17:30:15.186" v="359" actId="1582"/>
          <ac:spMkLst>
            <pc:docMk/>
            <pc:sldMk cId="3258211627" sldId="350"/>
            <ac:spMk id="6" creationId="{BED2EAB1-4283-20F6-F589-2A40D1CA6BF9}"/>
          </ac:spMkLst>
        </pc:spChg>
        <pc:spChg chg="mod">
          <ac:chgData name="Naimish Vadodariya" userId="d2e325c0593a319e" providerId="LiveId" clId="{C5D15607-3D89-4432-AEBA-7EDDE20FB0FE}" dt="2022-07-14T17:32:10.925" v="369" actId="14100"/>
          <ac:spMkLst>
            <pc:docMk/>
            <pc:sldMk cId="3258211627" sldId="350"/>
            <ac:spMk id="12" creationId="{139A428D-8F15-4206-B337-FA27C005FA71}"/>
          </ac:spMkLst>
        </pc:spChg>
        <pc:spChg chg="mod">
          <ac:chgData name="Naimish Vadodariya" userId="d2e325c0593a319e" providerId="LiveId" clId="{C5D15607-3D89-4432-AEBA-7EDDE20FB0FE}" dt="2022-07-14T17:31:25.578" v="367" actId="20577"/>
          <ac:spMkLst>
            <pc:docMk/>
            <pc:sldMk cId="3258211627" sldId="350"/>
            <ac:spMk id="13" creationId="{00000000-0000-0000-0000-000000000000}"/>
          </ac:spMkLst>
        </pc:spChg>
        <pc:spChg chg="mod">
          <ac:chgData name="Naimish Vadodariya" userId="d2e325c0593a319e" providerId="LiveId" clId="{C5D15607-3D89-4432-AEBA-7EDDE20FB0FE}" dt="2022-07-14T17:28:30.795" v="348" actId="20577"/>
          <ac:spMkLst>
            <pc:docMk/>
            <pc:sldMk cId="3258211627" sldId="350"/>
            <ac:spMk id="17" creationId="{C4A6F3DF-2EB8-43CF-3795-79063F5A0067}"/>
          </ac:spMkLst>
        </pc:spChg>
        <pc:picChg chg="del">
          <ac:chgData name="Naimish Vadodariya" userId="d2e325c0593a319e" providerId="LiveId" clId="{C5D15607-3D89-4432-AEBA-7EDDE20FB0FE}" dt="2022-07-14T17:29:03.729" v="349" actId="478"/>
          <ac:picMkLst>
            <pc:docMk/>
            <pc:sldMk cId="3258211627" sldId="350"/>
            <ac:picMk id="4" creationId="{3F2BCC9E-F3C4-866E-9808-E3822D192EFE}"/>
          </ac:picMkLst>
        </pc:picChg>
        <pc:picChg chg="add mod">
          <ac:chgData name="Naimish Vadodariya" userId="d2e325c0593a319e" providerId="LiveId" clId="{C5D15607-3D89-4432-AEBA-7EDDE20FB0FE}" dt="2022-07-14T17:29:31.257" v="353" actId="14100"/>
          <ac:picMkLst>
            <pc:docMk/>
            <pc:sldMk cId="3258211627" sldId="350"/>
            <ac:picMk id="5" creationId="{2023D4DB-0CB3-CD59-19FB-3BC51C76336D}"/>
          </ac:picMkLst>
        </pc:picChg>
      </pc:sldChg>
      <pc:sldChg chg="addSp delSp modSp add mod addAnim delAnim modAnim">
        <pc:chgData name="Naimish Vadodariya" userId="d2e325c0593a319e" providerId="LiveId" clId="{C5D15607-3D89-4432-AEBA-7EDDE20FB0FE}" dt="2022-07-14T17:56:43.356" v="655"/>
        <pc:sldMkLst>
          <pc:docMk/>
          <pc:sldMk cId="2767398587" sldId="351"/>
        </pc:sldMkLst>
        <pc:spChg chg="mod">
          <ac:chgData name="Naimish Vadodariya" userId="d2e325c0593a319e" providerId="LiveId" clId="{C5D15607-3D89-4432-AEBA-7EDDE20FB0FE}" dt="2022-07-14T17:34:01.561" v="378" actId="20577"/>
          <ac:spMkLst>
            <pc:docMk/>
            <pc:sldMk cId="2767398587" sldId="351"/>
            <ac:spMk id="2" creationId="{095EF1AA-B384-4B3C-AA64-26D31B983DC1}"/>
          </ac:spMkLst>
        </pc:spChg>
        <pc:spChg chg="add mod">
          <ac:chgData name="Naimish Vadodariya" userId="d2e325c0593a319e" providerId="LiveId" clId="{C5D15607-3D89-4432-AEBA-7EDDE20FB0FE}" dt="2022-07-14T17:56:24.989" v="651" actId="1036"/>
          <ac:spMkLst>
            <pc:docMk/>
            <pc:sldMk cId="2767398587" sldId="351"/>
            <ac:spMk id="5" creationId="{48662EDF-3990-3D63-09E7-465DB409DD95}"/>
          </ac:spMkLst>
        </pc:spChg>
        <pc:spChg chg="mod">
          <ac:chgData name="Naimish Vadodariya" userId="d2e325c0593a319e" providerId="LiveId" clId="{C5D15607-3D89-4432-AEBA-7EDDE20FB0FE}" dt="2022-07-14T17:41:07.153" v="409" actId="14100"/>
          <ac:spMkLst>
            <pc:docMk/>
            <pc:sldMk cId="2767398587" sldId="351"/>
            <ac:spMk id="12" creationId="{139A428D-8F15-4206-B337-FA27C005FA71}"/>
          </ac:spMkLst>
        </pc:spChg>
        <pc:spChg chg="mod">
          <ac:chgData name="Naimish Vadodariya" userId="d2e325c0593a319e" providerId="LiveId" clId="{C5D15607-3D89-4432-AEBA-7EDDE20FB0FE}" dt="2022-07-14T17:35:16.469" v="407" actId="20577"/>
          <ac:spMkLst>
            <pc:docMk/>
            <pc:sldMk cId="2767398587" sldId="351"/>
            <ac:spMk id="13" creationId="{00000000-0000-0000-0000-000000000000}"/>
          </ac:spMkLst>
        </pc:spChg>
        <pc:spChg chg="del">
          <ac:chgData name="Naimish Vadodariya" userId="d2e325c0593a319e" providerId="LiveId" clId="{C5D15607-3D89-4432-AEBA-7EDDE20FB0FE}" dt="2022-07-14T17:41:13.753" v="411" actId="478"/>
          <ac:spMkLst>
            <pc:docMk/>
            <pc:sldMk cId="2767398587" sldId="351"/>
            <ac:spMk id="17" creationId="{C4A6F3DF-2EB8-43CF-3795-79063F5A0067}"/>
          </ac:spMkLst>
        </pc:spChg>
        <pc:spChg chg="del">
          <ac:chgData name="Naimish Vadodariya" userId="d2e325c0593a319e" providerId="LiveId" clId="{C5D15607-3D89-4432-AEBA-7EDDE20FB0FE}" dt="2022-07-14T17:41:11.657" v="410" actId="478"/>
          <ac:spMkLst>
            <pc:docMk/>
            <pc:sldMk cId="2767398587" sldId="351"/>
            <ac:spMk id="18" creationId="{72A86601-7B9C-F9F6-5604-2455DAE19E61}"/>
          </ac:spMkLst>
        </pc:spChg>
        <pc:spChg chg="del">
          <ac:chgData name="Naimish Vadodariya" userId="d2e325c0593a319e" providerId="LiveId" clId="{C5D15607-3D89-4432-AEBA-7EDDE20FB0FE}" dt="2022-07-14T17:41:15.989" v="412" actId="478"/>
          <ac:spMkLst>
            <pc:docMk/>
            <pc:sldMk cId="2767398587" sldId="351"/>
            <ac:spMk id="19" creationId="{72A86601-7B9C-F9F6-5604-2455DAE19E61}"/>
          </ac:spMkLst>
        </pc:spChg>
        <pc:spChg chg="add mod">
          <ac:chgData name="Naimish Vadodariya" userId="d2e325c0593a319e" providerId="LiveId" clId="{C5D15607-3D89-4432-AEBA-7EDDE20FB0FE}" dt="2022-07-14T17:42:34.832" v="425" actId="14100"/>
          <ac:spMkLst>
            <pc:docMk/>
            <pc:sldMk cId="2767398587" sldId="351"/>
            <ac:spMk id="20" creationId="{CD91C41C-8AF5-E5EA-AF59-B100830EB102}"/>
          </ac:spMkLst>
        </pc:spChg>
        <pc:spChg chg="del">
          <ac:chgData name="Naimish Vadodariya" userId="d2e325c0593a319e" providerId="LiveId" clId="{C5D15607-3D89-4432-AEBA-7EDDE20FB0FE}" dt="2022-07-14T17:41:19.538" v="414" actId="478"/>
          <ac:spMkLst>
            <pc:docMk/>
            <pc:sldMk cId="2767398587" sldId="351"/>
            <ac:spMk id="21" creationId="{C4A6F3DF-2EB8-43CF-3795-79063F5A0067}"/>
          </ac:spMkLst>
        </pc:spChg>
        <pc:spChg chg="add mod">
          <ac:chgData name="Naimish Vadodariya" userId="d2e325c0593a319e" providerId="LiveId" clId="{C5D15607-3D89-4432-AEBA-7EDDE20FB0FE}" dt="2022-07-14T17:56:29.203" v="652" actId="1036"/>
          <ac:spMkLst>
            <pc:docMk/>
            <pc:sldMk cId="2767398587" sldId="351"/>
            <ac:spMk id="22" creationId="{47242BCB-2A76-98F1-5C35-589A8BE3A012}"/>
          </ac:spMkLst>
        </pc:spChg>
        <pc:spChg chg="del">
          <ac:chgData name="Naimish Vadodariya" userId="d2e325c0593a319e" providerId="LiveId" clId="{C5D15607-3D89-4432-AEBA-7EDDE20FB0FE}" dt="2022-07-14T17:41:24.277" v="417" actId="478"/>
          <ac:spMkLst>
            <pc:docMk/>
            <pc:sldMk cId="2767398587" sldId="351"/>
            <ac:spMk id="23" creationId="{72A86601-7B9C-F9F6-5604-2455DAE19E61}"/>
          </ac:spMkLst>
        </pc:spChg>
        <pc:spChg chg="add mod">
          <ac:chgData name="Naimish Vadodariya" userId="d2e325c0593a319e" providerId="LiveId" clId="{C5D15607-3D89-4432-AEBA-7EDDE20FB0FE}" dt="2022-07-14T17:56:14.850" v="650" actId="1035"/>
          <ac:spMkLst>
            <pc:docMk/>
            <pc:sldMk cId="2767398587" sldId="351"/>
            <ac:spMk id="24" creationId="{182603D4-5713-3CE5-6F29-73A51B5D1404}"/>
          </ac:spMkLst>
        </pc:spChg>
        <pc:spChg chg="del">
          <ac:chgData name="Naimish Vadodariya" userId="d2e325c0593a319e" providerId="LiveId" clId="{C5D15607-3D89-4432-AEBA-7EDDE20FB0FE}" dt="2022-07-14T17:41:20.944" v="415" actId="478"/>
          <ac:spMkLst>
            <pc:docMk/>
            <pc:sldMk cId="2767398587" sldId="351"/>
            <ac:spMk id="27" creationId="{72A86601-7B9C-F9F6-5604-2455DAE19E61}"/>
          </ac:spMkLst>
        </pc:spChg>
        <pc:graphicFrameChg chg="add del">
          <ac:chgData name="Naimish Vadodariya" userId="d2e325c0593a319e" providerId="LiveId" clId="{C5D15607-3D89-4432-AEBA-7EDDE20FB0FE}" dt="2022-07-14T17:41:46.213" v="419" actId="3680"/>
          <ac:graphicFrameMkLst>
            <pc:docMk/>
            <pc:sldMk cId="2767398587" sldId="351"/>
            <ac:graphicFrameMk id="3" creationId="{2F0891EB-BF87-BFAC-7BBD-ECCE4B45EBBF}"/>
          </ac:graphicFrameMkLst>
        </pc:graphicFrameChg>
        <pc:graphicFrameChg chg="add mod modGraphic">
          <ac:chgData name="Naimish Vadodariya" userId="d2e325c0593a319e" providerId="LiveId" clId="{C5D15607-3D89-4432-AEBA-7EDDE20FB0FE}" dt="2022-07-14T17:54:51.028" v="634" actId="255"/>
          <ac:graphicFrameMkLst>
            <pc:docMk/>
            <pc:sldMk cId="2767398587" sldId="351"/>
            <ac:graphicFrameMk id="15" creationId="{B267EDDA-FF24-1989-6699-4B7A7B721C7D}"/>
          </ac:graphicFrameMkLst>
        </pc:graphicFrameChg>
        <pc:picChg chg="del">
          <ac:chgData name="Naimish Vadodariya" userId="d2e325c0593a319e" providerId="LiveId" clId="{C5D15607-3D89-4432-AEBA-7EDDE20FB0FE}" dt="2022-07-14T17:41:17.238" v="413" actId="478"/>
          <ac:picMkLst>
            <pc:docMk/>
            <pc:sldMk cId="2767398587" sldId="351"/>
            <ac:picMk id="4" creationId="{200E17A6-3EDA-E9DC-6ADB-335240150C0B}"/>
          </ac:picMkLst>
        </pc:picChg>
        <pc:picChg chg="del">
          <ac:chgData name="Naimish Vadodariya" userId="d2e325c0593a319e" providerId="LiveId" clId="{C5D15607-3D89-4432-AEBA-7EDDE20FB0FE}" dt="2022-07-14T17:41:22.164" v="416" actId="478"/>
          <ac:picMkLst>
            <pc:docMk/>
            <pc:sldMk cId="2767398587" sldId="351"/>
            <ac:picMk id="16" creationId="{4EA2770F-EF68-9B12-EB9D-3A695150C287}"/>
          </ac:picMkLst>
        </pc:picChg>
      </pc:sldChg>
      <pc:sldChg chg="delSp modSp add mod delAnim modAnim">
        <pc:chgData name="Naimish Vadodariya" userId="d2e325c0593a319e" providerId="LiveId" clId="{C5D15607-3D89-4432-AEBA-7EDDE20FB0FE}" dt="2022-07-14T18:11:35.722" v="844" actId="20577"/>
        <pc:sldMkLst>
          <pc:docMk/>
          <pc:sldMk cId="3413931405" sldId="352"/>
        </pc:sldMkLst>
        <pc:spChg chg="mod">
          <ac:chgData name="Naimish Vadodariya" userId="d2e325c0593a319e" providerId="LiveId" clId="{C5D15607-3D89-4432-AEBA-7EDDE20FB0FE}" dt="2022-07-14T17:59:41.976" v="660" actId="20577"/>
          <ac:spMkLst>
            <pc:docMk/>
            <pc:sldMk cId="3413931405" sldId="352"/>
            <ac:spMk id="2" creationId="{095EF1AA-B384-4B3C-AA64-26D31B983DC1}"/>
          </ac:spMkLst>
        </pc:spChg>
        <pc:spChg chg="del">
          <ac:chgData name="Naimish Vadodariya" userId="d2e325c0593a319e" providerId="LiveId" clId="{C5D15607-3D89-4432-AEBA-7EDDE20FB0FE}" dt="2022-07-14T18:03:33.321" v="724" actId="478"/>
          <ac:spMkLst>
            <pc:docMk/>
            <pc:sldMk cId="3413931405" sldId="352"/>
            <ac:spMk id="5" creationId="{48662EDF-3990-3D63-09E7-465DB409DD95}"/>
          </ac:spMkLst>
        </pc:spChg>
        <pc:spChg chg="mod">
          <ac:chgData name="Naimish Vadodariya" userId="d2e325c0593a319e" providerId="LiveId" clId="{C5D15607-3D89-4432-AEBA-7EDDE20FB0FE}" dt="2022-07-14T18:04:12.037" v="737" actId="20577"/>
          <ac:spMkLst>
            <pc:docMk/>
            <pc:sldMk cId="3413931405" sldId="352"/>
            <ac:spMk id="13" creationId="{00000000-0000-0000-0000-000000000000}"/>
          </ac:spMkLst>
        </pc:spChg>
        <pc:spChg chg="mod">
          <ac:chgData name="Naimish Vadodariya" userId="d2e325c0593a319e" providerId="LiveId" clId="{C5D15607-3D89-4432-AEBA-7EDDE20FB0FE}" dt="2022-07-14T18:01:48.929" v="721" actId="1035"/>
          <ac:spMkLst>
            <pc:docMk/>
            <pc:sldMk cId="3413931405" sldId="352"/>
            <ac:spMk id="20" creationId="{CD91C41C-8AF5-E5EA-AF59-B100830EB102}"/>
          </ac:spMkLst>
        </pc:spChg>
        <pc:spChg chg="del">
          <ac:chgData name="Naimish Vadodariya" userId="d2e325c0593a319e" providerId="LiveId" clId="{C5D15607-3D89-4432-AEBA-7EDDE20FB0FE}" dt="2022-07-14T18:03:34.945" v="725" actId="478"/>
          <ac:spMkLst>
            <pc:docMk/>
            <pc:sldMk cId="3413931405" sldId="352"/>
            <ac:spMk id="22" creationId="{47242BCB-2A76-98F1-5C35-589A8BE3A012}"/>
          </ac:spMkLst>
        </pc:spChg>
        <pc:spChg chg="del">
          <ac:chgData name="Naimish Vadodariya" userId="d2e325c0593a319e" providerId="LiveId" clId="{C5D15607-3D89-4432-AEBA-7EDDE20FB0FE}" dt="2022-07-14T18:03:36.476" v="726" actId="478"/>
          <ac:spMkLst>
            <pc:docMk/>
            <pc:sldMk cId="3413931405" sldId="352"/>
            <ac:spMk id="24" creationId="{182603D4-5713-3CE5-6F29-73A51B5D1404}"/>
          </ac:spMkLst>
        </pc:spChg>
        <pc:graphicFrameChg chg="mod modGraphic">
          <ac:chgData name="Naimish Vadodariya" userId="d2e325c0593a319e" providerId="LiveId" clId="{C5D15607-3D89-4432-AEBA-7EDDE20FB0FE}" dt="2022-07-14T18:11:35.722" v="844" actId="20577"/>
          <ac:graphicFrameMkLst>
            <pc:docMk/>
            <pc:sldMk cId="3413931405" sldId="352"/>
            <ac:graphicFrameMk id="15" creationId="{B267EDDA-FF24-1989-6699-4B7A7B721C7D}"/>
          </ac:graphicFrameMkLst>
        </pc:graphicFrameChg>
      </pc:sldChg>
      <pc:sldChg chg="addSp delSp modSp add mod addAnim delAnim modAnim">
        <pc:chgData name="Naimish Vadodariya" userId="d2e325c0593a319e" providerId="LiveId" clId="{C5D15607-3D89-4432-AEBA-7EDDE20FB0FE}" dt="2022-07-14T18:14:58.793" v="865" actId="20577"/>
        <pc:sldMkLst>
          <pc:docMk/>
          <pc:sldMk cId="4107172736" sldId="353"/>
        </pc:sldMkLst>
        <pc:spChg chg="mod">
          <ac:chgData name="Naimish Vadodariya" userId="d2e325c0593a319e" providerId="LiveId" clId="{C5D15607-3D89-4432-AEBA-7EDDE20FB0FE}" dt="2022-07-14T18:08:34.703" v="800" actId="20577"/>
          <ac:spMkLst>
            <pc:docMk/>
            <pc:sldMk cId="4107172736" sldId="353"/>
            <ac:spMk id="2" creationId="{095EF1AA-B384-4B3C-AA64-26D31B983DC1}"/>
          </ac:spMkLst>
        </pc:spChg>
        <pc:spChg chg="mod">
          <ac:chgData name="Naimish Vadodariya" userId="d2e325c0593a319e" providerId="LiveId" clId="{C5D15607-3D89-4432-AEBA-7EDDE20FB0FE}" dt="2022-07-14T18:10:31.781" v="827" actId="2710"/>
          <ac:spMkLst>
            <pc:docMk/>
            <pc:sldMk cId="4107172736" sldId="353"/>
            <ac:spMk id="13" creationId="{00000000-0000-0000-0000-000000000000}"/>
          </ac:spMkLst>
        </pc:spChg>
        <pc:spChg chg="mod">
          <ac:chgData name="Naimish Vadodariya" userId="d2e325c0593a319e" providerId="LiveId" clId="{C5D15607-3D89-4432-AEBA-7EDDE20FB0FE}" dt="2022-07-14T18:10:41.952" v="834" actId="1036"/>
          <ac:spMkLst>
            <pc:docMk/>
            <pc:sldMk cId="4107172736" sldId="353"/>
            <ac:spMk id="20" creationId="{CD91C41C-8AF5-E5EA-AF59-B100830EB102}"/>
          </ac:spMkLst>
        </pc:spChg>
        <pc:graphicFrameChg chg="add del mod modGraphic">
          <ac:chgData name="Naimish Vadodariya" userId="d2e325c0593a319e" providerId="LiveId" clId="{C5D15607-3D89-4432-AEBA-7EDDE20FB0FE}" dt="2022-07-14T18:14:58.793" v="865" actId="20577"/>
          <ac:graphicFrameMkLst>
            <pc:docMk/>
            <pc:sldMk cId="4107172736" sldId="353"/>
            <ac:graphicFrameMk id="15" creationId="{B267EDDA-FF24-1989-6699-4B7A7B721C7D}"/>
          </ac:graphicFrameMkLst>
        </pc:graphicFrameChg>
      </pc:sldChg>
      <pc:sldChg chg="modSp add mod">
        <pc:chgData name="Naimish Vadodariya" userId="d2e325c0593a319e" providerId="LiveId" clId="{C5D15607-3D89-4432-AEBA-7EDDE20FB0FE}" dt="2022-07-14T18:15:56.149" v="887" actId="20577"/>
        <pc:sldMkLst>
          <pc:docMk/>
          <pc:sldMk cId="4185250179" sldId="354"/>
        </pc:sldMkLst>
        <pc:spChg chg="mod">
          <ac:chgData name="Naimish Vadodariya" userId="d2e325c0593a319e" providerId="LiveId" clId="{C5D15607-3D89-4432-AEBA-7EDDE20FB0FE}" dt="2022-07-14T18:15:56.149" v="887" actId="20577"/>
          <ac:spMkLst>
            <pc:docMk/>
            <pc:sldMk cId="4185250179" sldId="354"/>
            <ac:spMk id="2" creationId="{54D792E8-8838-4744-A7DD-92B0ED18307B}"/>
          </ac:spMkLst>
        </pc:spChg>
        <pc:spChg chg="mod">
          <ac:chgData name="Naimish Vadodariya" userId="d2e325c0593a319e" providerId="LiveId" clId="{C5D15607-3D89-4432-AEBA-7EDDE20FB0FE}" dt="2022-07-14T18:15:32.902" v="868" actId="20577"/>
          <ac:spMkLst>
            <pc:docMk/>
            <pc:sldMk cId="4185250179" sldId="354"/>
            <ac:spMk id="3" creationId="{6C915463-E8EE-4502-8261-E337007EFAAF}"/>
          </ac:spMkLst>
        </pc:spChg>
      </pc:sldChg>
      <pc:sldChg chg="modSp mod">
        <pc:chgData name="Naimish Vadodariya" userId="d2e325c0593a319e" providerId="LiveId" clId="{C5D15607-3D89-4432-AEBA-7EDDE20FB0FE}" dt="2022-07-15T12:14:46.575" v="892"/>
        <pc:sldMkLst>
          <pc:docMk/>
          <pc:sldMk cId="3121768446" sldId="355"/>
        </pc:sldMkLst>
        <pc:graphicFrameChg chg="modGraphic">
          <ac:chgData name="Naimish Vadodariya" userId="d2e325c0593a319e" providerId="LiveId" clId="{C5D15607-3D89-4432-AEBA-7EDDE20FB0FE}" dt="2022-07-15T12:14:46.575" v="892"/>
          <ac:graphicFrameMkLst>
            <pc:docMk/>
            <pc:sldMk cId="3121768446" sldId="355"/>
            <ac:graphicFrameMk id="15" creationId="{B267EDDA-FF24-1989-6699-4B7A7B721C7D}"/>
          </ac:graphicFrameMkLst>
        </pc:graphicFrameChg>
      </pc:sldChg>
      <pc:sldChg chg="mod modShow">
        <pc:chgData name="Naimish Vadodariya" userId="d2e325c0593a319e" providerId="LiveId" clId="{C5D15607-3D89-4432-AEBA-7EDDE20FB0FE}" dt="2022-07-17T11:34:12.472" v="893" actId="729"/>
        <pc:sldMkLst>
          <pc:docMk/>
          <pc:sldMk cId="101626912" sldId="357"/>
        </pc:sldMkLst>
      </pc:sldChg>
      <pc:sldChg chg="mod modShow">
        <pc:chgData name="Naimish Vadodariya" userId="d2e325c0593a319e" providerId="LiveId" clId="{C5D15607-3D89-4432-AEBA-7EDDE20FB0FE}" dt="2022-07-17T11:34:16.283" v="894" actId="729"/>
        <pc:sldMkLst>
          <pc:docMk/>
          <pc:sldMk cId="4008127552" sldId="358"/>
        </pc:sldMkLst>
      </pc:sldChg>
      <pc:sldChg chg="addSp delSp modSp add mod delAnim modAnim">
        <pc:chgData name="Naimish Vadodariya" userId="d2e325c0593a319e" providerId="LiveId" clId="{C5D15607-3D89-4432-AEBA-7EDDE20FB0FE}" dt="2022-07-18T14:41:12.250" v="2716" actId="1076"/>
        <pc:sldMkLst>
          <pc:docMk/>
          <pc:sldMk cId="1836258414" sldId="359"/>
        </pc:sldMkLst>
        <pc:spChg chg="mod">
          <ac:chgData name="Naimish Vadodariya" userId="d2e325c0593a319e" providerId="LiveId" clId="{C5D15607-3D89-4432-AEBA-7EDDE20FB0FE}" dt="2022-07-17T11:46:48.734" v="906" actId="20577"/>
          <ac:spMkLst>
            <pc:docMk/>
            <pc:sldMk cId="1836258414" sldId="359"/>
            <ac:spMk id="2" creationId="{095EF1AA-B384-4B3C-AA64-26D31B983DC1}"/>
          </ac:spMkLst>
        </pc:spChg>
        <pc:spChg chg="add mod ord">
          <ac:chgData name="Naimish Vadodariya" userId="d2e325c0593a319e" providerId="LiveId" clId="{C5D15607-3D89-4432-AEBA-7EDDE20FB0FE}" dt="2022-07-18T14:41:12.250" v="2716" actId="1076"/>
          <ac:spMkLst>
            <pc:docMk/>
            <pc:sldMk cId="1836258414" sldId="359"/>
            <ac:spMk id="3" creationId="{BE26ECB9-C970-C9F3-EE8A-5DD4082065B0}"/>
          </ac:spMkLst>
        </pc:spChg>
        <pc:spChg chg="add del mod">
          <ac:chgData name="Naimish Vadodariya" userId="d2e325c0593a319e" providerId="LiveId" clId="{C5D15607-3D89-4432-AEBA-7EDDE20FB0FE}" dt="2022-07-17T11:46:56.574" v="908" actId="478"/>
          <ac:spMkLst>
            <pc:docMk/>
            <pc:sldMk cId="1836258414" sldId="359"/>
            <ac:spMk id="4" creationId="{7C0B98F8-4864-5279-99C7-6E94044DC454}"/>
          </ac:spMkLst>
        </pc:spChg>
        <pc:spChg chg="del">
          <ac:chgData name="Naimish Vadodariya" userId="d2e325c0593a319e" providerId="LiveId" clId="{C5D15607-3D89-4432-AEBA-7EDDE20FB0FE}" dt="2022-07-17T11:46:59.064" v="909" actId="478"/>
          <ac:spMkLst>
            <pc:docMk/>
            <pc:sldMk cId="1836258414" sldId="359"/>
            <ac:spMk id="7" creationId="{7D686476-1D82-8EE3-E563-765E88628882}"/>
          </ac:spMkLst>
        </pc:spChg>
        <pc:spChg chg="add mod">
          <ac:chgData name="Naimish Vadodariya" userId="d2e325c0593a319e" providerId="LiveId" clId="{C5D15607-3D89-4432-AEBA-7EDDE20FB0FE}" dt="2022-07-18T14:40:45.838" v="2712" actId="14100"/>
          <ac:spMkLst>
            <pc:docMk/>
            <pc:sldMk cId="1836258414" sldId="359"/>
            <ac:spMk id="7" creationId="{A69EC083-3514-E006-73B0-A2FC1045D87A}"/>
          </ac:spMkLst>
        </pc:spChg>
        <pc:spChg chg="del">
          <ac:chgData name="Naimish Vadodariya" userId="d2e325c0593a319e" providerId="LiveId" clId="{C5D15607-3D89-4432-AEBA-7EDDE20FB0FE}" dt="2022-07-17T11:47:00.193" v="910" actId="478"/>
          <ac:spMkLst>
            <pc:docMk/>
            <pc:sldMk cId="1836258414" sldId="359"/>
            <ac:spMk id="8" creationId="{84133D07-2923-B6B5-951D-05DD78914046}"/>
          </ac:spMkLst>
        </pc:spChg>
        <pc:spChg chg="add mod">
          <ac:chgData name="Naimish Vadodariya" userId="d2e325c0593a319e" providerId="LiveId" clId="{C5D15607-3D89-4432-AEBA-7EDDE20FB0FE}" dt="2022-07-18T14:40:59.065" v="2715" actId="14100"/>
          <ac:spMkLst>
            <pc:docMk/>
            <pc:sldMk cId="1836258414" sldId="359"/>
            <ac:spMk id="8" creationId="{BD80C62D-E217-AD7D-C5CD-81C1DCEA840F}"/>
          </ac:spMkLst>
        </pc:spChg>
        <pc:spChg chg="del">
          <ac:chgData name="Naimish Vadodariya" userId="d2e325c0593a319e" providerId="LiveId" clId="{C5D15607-3D89-4432-AEBA-7EDDE20FB0FE}" dt="2022-07-17T11:47:01.139" v="911" actId="478"/>
          <ac:spMkLst>
            <pc:docMk/>
            <pc:sldMk cId="1836258414" sldId="359"/>
            <ac:spMk id="9" creationId="{DAE3FEAE-E40D-4414-22B5-AF71B36386CC}"/>
          </ac:spMkLst>
        </pc:spChg>
        <pc:spChg chg="del">
          <ac:chgData name="Naimish Vadodariya" userId="d2e325c0593a319e" providerId="LiveId" clId="{C5D15607-3D89-4432-AEBA-7EDDE20FB0FE}" dt="2022-07-17T11:47:01.854" v="912" actId="478"/>
          <ac:spMkLst>
            <pc:docMk/>
            <pc:sldMk cId="1836258414" sldId="359"/>
            <ac:spMk id="10" creationId="{C664E500-ABDD-2FED-8C5B-3874C4BAEF9E}"/>
          </ac:spMkLst>
        </pc:spChg>
        <pc:spChg chg="del">
          <ac:chgData name="Naimish Vadodariya" userId="d2e325c0593a319e" providerId="LiveId" clId="{C5D15607-3D89-4432-AEBA-7EDDE20FB0FE}" dt="2022-07-17T11:46:54.404" v="907" actId="478"/>
          <ac:spMkLst>
            <pc:docMk/>
            <pc:sldMk cId="1836258414" sldId="359"/>
            <ac:spMk id="12" creationId="{139A428D-8F15-4206-B337-FA27C005FA71}"/>
          </ac:spMkLst>
        </pc:spChg>
        <pc:spChg chg="mod">
          <ac:chgData name="Naimish Vadodariya" userId="d2e325c0593a319e" providerId="LiveId" clId="{C5D15607-3D89-4432-AEBA-7EDDE20FB0FE}" dt="2022-07-17T11:47:37.529" v="984" actId="20577"/>
          <ac:spMkLst>
            <pc:docMk/>
            <pc:sldMk cId="1836258414" sldId="359"/>
            <ac:spMk id="20" creationId="{CD91C41C-8AF5-E5EA-AF59-B100830EB102}"/>
          </ac:spMkLst>
        </pc:spChg>
        <pc:graphicFrameChg chg="mod modGraphic">
          <ac:chgData name="Naimish Vadodariya" userId="d2e325c0593a319e" providerId="LiveId" clId="{C5D15607-3D89-4432-AEBA-7EDDE20FB0FE}" dt="2022-07-18T03:09:42.727" v="2063" actId="12"/>
          <ac:graphicFrameMkLst>
            <pc:docMk/>
            <pc:sldMk cId="1836258414" sldId="359"/>
            <ac:graphicFrameMk id="15" creationId="{B267EDDA-FF24-1989-6699-4B7A7B721C7D}"/>
          </ac:graphicFrameMkLst>
        </pc:graphicFrameChg>
      </pc:sldChg>
      <pc:sldChg chg="addSp delSp modSp add mod addAnim delAnim modAnim">
        <pc:chgData name="Naimish Vadodariya" userId="d2e325c0593a319e" providerId="LiveId" clId="{C5D15607-3D89-4432-AEBA-7EDDE20FB0FE}" dt="2022-07-18T14:42:47.042" v="2731" actId="14100"/>
        <pc:sldMkLst>
          <pc:docMk/>
          <pc:sldMk cId="301731345" sldId="360"/>
        </pc:sldMkLst>
        <pc:spChg chg="mod">
          <ac:chgData name="Naimish Vadodariya" userId="d2e325c0593a319e" providerId="LiveId" clId="{C5D15607-3D89-4432-AEBA-7EDDE20FB0FE}" dt="2022-07-17T11:57:41.581" v="1097" actId="20577"/>
          <ac:spMkLst>
            <pc:docMk/>
            <pc:sldMk cId="301731345" sldId="360"/>
            <ac:spMk id="2" creationId="{095EF1AA-B384-4B3C-AA64-26D31B983DC1}"/>
          </ac:spMkLst>
        </pc:spChg>
        <pc:spChg chg="add mod">
          <ac:chgData name="Naimish Vadodariya" userId="d2e325c0593a319e" providerId="LiveId" clId="{C5D15607-3D89-4432-AEBA-7EDDE20FB0FE}" dt="2022-07-18T14:42:37.099" v="2728" actId="14100"/>
          <ac:spMkLst>
            <pc:docMk/>
            <pc:sldMk cId="301731345" sldId="360"/>
            <ac:spMk id="6" creationId="{62F37419-70C6-4CF5-815F-CD9DB2C6DD12}"/>
          </ac:spMkLst>
        </pc:spChg>
        <pc:spChg chg="add del">
          <ac:chgData name="Naimish Vadodariya" userId="d2e325c0593a319e" providerId="LiveId" clId="{C5D15607-3D89-4432-AEBA-7EDDE20FB0FE}" dt="2022-07-17T12:12:33.747" v="1575" actId="22"/>
          <ac:spMkLst>
            <pc:docMk/>
            <pc:sldMk cId="301731345" sldId="360"/>
            <ac:spMk id="7" creationId="{15423E51-0D56-16D3-77F4-7481BBF91E62}"/>
          </ac:spMkLst>
        </pc:spChg>
        <pc:spChg chg="add mod">
          <ac:chgData name="Naimish Vadodariya" userId="d2e325c0593a319e" providerId="LiveId" clId="{C5D15607-3D89-4432-AEBA-7EDDE20FB0FE}" dt="2022-07-18T14:42:47.042" v="2731" actId="14100"/>
          <ac:spMkLst>
            <pc:docMk/>
            <pc:sldMk cId="301731345" sldId="360"/>
            <ac:spMk id="7" creationId="{D60C5A2A-0CB0-5318-1704-2AD9AAC8C17A}"/>
          </ac:spMkLst>
        </pc:spChg>
        <pc:graphicFrameChg chg="mod modGraphic">
          <ac:chgData name="Naimish Vadodariya" userId="d2e325c0593a319e" providerId="LiveId" clId="{C5D15607-3D89-4432-AEBA-7EDDE20FB0FE}" dt="2022-07-17T12:11:36.293" v="1567" actId="13219"/>
          <ac:graphicFrameMkLst>
            <pc:docMk/>
            <pc:sldMk cId="301731345" sldId="360"/>
            <ac:graphicFrameMk id="15" creationId="{B267EDDA-FF24-1989-6699-4B7A7B721C7D}"/>
          </ac:graphicFrameMkLst>
        </pc:graphicFrameChg>
      </pc:sldChg>
      <pc:sldChg chg="addSp modSp add mod ord modAnim">
        <pc:chgData name="Naimish Vadodariya" userId="d2e325c0593a319e" providerId="LiveId" clId="{C5D15607-3D89-4432-AEBA-7EDDE20FB0FE}" dt="2022-07-18T14:43:20.818" v="2733"/>
        <pc:sldMkLst>
          <pc:docMk/>
          <pc:sldMk cId="59979010" sldId="361"/>
        </pc:sldMkLst>
        <pc:spChg chg="add mod">
          <ac:chgData name="Naimish Vadodariya" userId="d2e325c0593a319e" providerId="LiveId" clId="{C5D15607-3D89-4432-AEBA-7EDDE20FB0FE}" dt="2022-07-18T14:42:29.559" v="2726" actId="1076"/>
          <ac:spMkLst>
            <pc:docMk/>
            <pc:sldMk cId="59979010" sldId="361"/>
            <ac:spMk id="7" creationId="{2AB77F0C-88A5-78A2-2789-DF4140BAF7D3}"/>
          </ac:spMkLst>
        </pc:spChg>
        <pc:spChg chg="add mod">
          <ac:chgData name="Naimish Vadodariya" userId="d2e325c0593a319e" providerId="LiveId" clId="{C5D15607-3D89-4432-AEBA-7EDDE20FB0FE}" dt="2022-07-18T14:41:38.500" v="2721" actId="1076"/>
          <ac:spMkLst>
            <pc:docMk/>
            <pc:sldMk cId="59979010" sldId="361"/>
            <ac:spMk id="8" creationId="{3DB651FD-74B5-9B43-0B0C-C5B6D6772909}"/>
          </ac:spMkLst>
        </pc:spChg>
        <pc:spChg chg="add mod">
          <ac:chgData name="Naimish Vadodariya" userId="d2e325c0593a319e" providerId="LiveId" clId="{C5D15607-3D89-4432-AEBA-7EDDE20FB0FE}" dt="2022-07-18T14:41:52.202" v="2724" actId="14100"/>
          <ac:spMkLst>
            <pc:docMk/>
            <pc:sldMk cId="59979010" sldId="361"/>
            <ac:spMk id="9" creationId="{F241ED5B-265A-22D8-E937-406B18780341}"/>
          </ac:spMkLst>
        </pc:spChg>
        <pc:graphicFrameChg chg="mod modGraphic">
          <ac:chgData name="Naimish Vadodariya" userId="d2e325c0593a319e" providerId="LiveId" clId="{C5D15607-3D89-4432-AEBA-7EDDE20FB0FE}" dt="2022-07-18T03:14:52.543" v="2094" actId="12"/>
          <ac:graphicFrameMkLst>
            <pc:docMk/>
            <pc:sldMk cId="59979010" sldId="361"/>
            <ac:graphicFrameMk id="15" creationId="{B267EDDA-FF24-1989-6699-4B7A7B721C7D}"/>
          </ac:graphicFrameMkLst>
        </pc:graphicFrameChg>
        <pc:picChg chg="add mod">
          <ac:chgData name="Naimish Vadodariya" userId="d2e325c0593a319e" providerId="LiveId" clId="{C5D15607-3D89-4432-AEBA-7EDDE20FB0FE}" dt="2022-07-18T03:16:14.064" v="2098" actId="1076"/>
          <ac:picMkLst>
            <pc:docMk/>
            <pc:sldMk cId="59979010" sldId="361"/>
            <ac:picMk id="4" creationId="{CEB590EF-8883-8188-D799-579A8C896457}"/>
          </ac:picMkLst>
        </pc:picChg>
      </pc:sldChg>
      <pc:sldChg chg="addSp modSp add mod modAnim">
        <pc:chgData name="Naimish Vadodariya" userId="d2e325c0593a319e" providerId="LiveId" clId="{C5D15607-3D89-4432-AEBA-7EDDE20FB0FE}" dt="2022-07-18T14:45:37.662" v="2751" actId="14100"/>
        <pc:sldMkLst>
          <pc:docMk/>
          <pc:sldMk cId="3785565514" sldId="362"/>
        </pc:sldMkLst>
        <pc:spChg chg="add mod">
          <ac:chgData name="Naimish Vadodariya" userId="d2e325c0593a319e" providerId="LiveId" clId="{C5D15607-3D89-4432-AEBA-7EDDE20FB0FE}" dt="2022-07-18T14:45:25.453" v="2748" actId="14100"/>
          <ac:spMkLst>
            <pc:docMk/>
            <pc:sldMk cId="3785565514" sldId="362"/>
            <ac:spMk id="6" creationId="{1F566772-FE51-4AA8-2B27-82CB9C196B81}"/>
          </ac:spMkLst>
        </pc:spChg>
        <pc:spChg chg="add mod">
          <ac:chgData name="Naimish Vadodariya" userId="d2e325c0593a319e" providerId="LiveId" clId="{C5D15607-3D89-4432-AEBA-7EDDE20FB0FE}" dt="2022-07-18T14:45:32.642" v="2750" actId="14100"/>
          <ac:spMkLst>
            <pc:docMk/>
            <pc:sldMk cId="3785565514" sldId="362"/>
            <ac:spMk id="7" creationId="{89B7709C-2510-D628-5025-E538E954494B}"/>
          </ac:spMkLst>
        </pc:spChg>
        <pc:spChg chg="add mod">
          <ac:chgData name="Naimish Vadodariya" userId="d2e325c0593a319e" providerId="LiveId" clId="{C5D15607-3D89-4432-AEBA-7EDDE20FB0FE}" dt="2022-07-18T14:45:37.662" v="2751" actId="14100"/>
          <ac:spMkLst>
            <pc:docMk/>
            <pc:sldMk cId="3785565514" sldId="362"/>
            <ac:spMk id="8" creationId="{40B22684-6E67-13D6-590B-4C87165A41D8}"/>
          </ac:spMkLst>
        </pc:spChg>
        <pc:spChg chg="add mod">
          <ac:chgData name="Naimish Vadodariya" userId="d2e325c0593a319e" providerId="LiveId" clId="{C5D15607-3D89-4432-AEBA-7EDDE20FB0FE}" dt="2022-07-18T14:44:40.578" v="2744" actId="1076"/>
          <ac:spMkLst>
            <pc:docMk/>
            <pc:sldMk cId="3785565514" sldId="362"/>
            <ac:spMk id="9" creationId="{D7F45244-C535-020A-806A-9847A58EE7FC}"/>
          </ac:spMkLst>
        </pc:spChg>
        <pc:graphicFrameChg chg="mod modGraphic">
          <ac:chgData name="Naimish Vadodariya" userId="d2e325c0593a319e" providerId="LiveId" clId="{C5D15607-3D89-4432-AEBA-7EDDE20FB0FE}" dt="2022-07-18T02:45:25.144" v="1964" actId="20577"/>
          <ac:graphicFrameMkLst>
            <pc:docMk/>
            <pc:sldMk cId="3785565514" sldId="362"/>
            <ac:graphicFrameMk id="15" creationId="{B267EDDA-FF24-1989-6699-4B7A7B721C7D}"/>
          </ac:graphicFrameMkLst>
        </pc:graphicFrameChg>
      </pc:sldChg>
      <pc:sldChg chg="addSp modSp add mod modAnim">
        <pc:chgData name="Naimish Vadodariya" userId="d2e325c0593a319e" providerId="LiveId" clId="{C5D15607-3D89-4432-AEBA-7EDDE20FB0FE}" dt="2022-07-18T14:46:47.887" v="2758" actId="14100"/>
        <pc:sldMkLst>
          <pc:docMk/>
          <pc:sldMk cId="122249993" sldId="363"/>
        </pc:sldMkLst>
        <pc:spChg chg="add mod">
          <ac:chgData name="Naimish Vadodariya" userId="d2e325c0593a319e" providerId="LiveId" clId="{C5D15607-3D89-4432-AEBA-7EDDE20FB0FE}" dt="2022-07-18T14:46:47.887" v="2758" actId="14100"/>
          <ac:spMkLst>
            <pc:docMk/>
            <pc:sldMk cId="122249993" sldId="363"/>
            <ac:spMk id="6" creationId="{C63FCD08-548F-5590-4DBF-AB9CA1C8D2F1}"/>
          </ac:spMkLst>
        </pc:spChg>
        <pc:spChg chg="add mod">
          <ac:chgData name="Naimish Vadodariya" userId="d2e325c0593a319e" providerId="LiveId" clId="{C5D15607-3D89-4432-AEBA-7EDDE20FB0FE}" dt="2022-07-18T14:46:43.593" v="2757" actId="14100"/>
          <ac:spMkLst>
            <pc:docMk/>
            <pc:sldMk cId="122249993" sldId="363"/>
            <ac:spMk id="7" creationId="{DE414BA1-A3A4-0BEC-14D4-04F6E7BD9E3D}"/>
          </ac:spMkLst>
        </pc:spChg>
        <pc:graphicFrameChg chg="mod modGraphic">
          <ac:chgData name="Naimish Vadodariya" userId="d2e325c0593a319e" providerId="LiveId" clId="{C5D15607-3D89-4432-AEBA-7EDDE20FB0FE}" dt="2022-07-18T04:55:40.127" v="2112" actId="20577"/>
          <ac:graphicFrameMkLst>
            <pc:docMk/>
            <pc:sldMk cId="122249993" sldId="363"/>
            <ac:graphicFrameMk id="15" creationId="{B267EDDA-FF24-1989-6699-4B7A7B721C7D}"/>
          </ac:graphicFrameMkLst>
        </pc:graphicFrameChg>
      </pc:sldChg>
      <pc:sldChg chg="addSp modSp add mod modAnim">
        <pc:chgData name="Naimish Vadodariya" userId="d2e325c0593a319e" providerId="LiveId" clId="{C5D15607-3D89-4432-AEBA-7EDDE20FB0FE}" dt="2022-07-18T14:47:50.654" v="2766" actId="14100"/>
        <pc:sldMkLst>
          <pc:docMk/>
          <pc:sldMk cId="1082435962" sldId="364"/>
        </pc:sldMkLst>
        <pc:spChg chg="mod">
          <ac:chgData name="Naimish Vadodariya" userId="d2e325c0593a319e" providerId="LiveId" clId="{C5D15607-3D89-4432-AEBA-7EDDE20FB0FE}" dt="2022-07-18T05:17:22.885" v="2130" actId="20577"/>
          <ac:spMkLst>
            <pc:docMk/>
            <pc:sldMk cId="1082435962" sldId="364"/>
            <ac:spMk id="2" creationId="{095EF1AA-B384-4B3C-AA64-26D31B983DC1}"/>
          </ac:spMkLst>
        </pc:spChg>
        <pc:spChg chg="add mod">
          <ac:chgData name="Naimish Vadodariya" userId="d2e325c0593a319e" providerId="LiveId" clId="{C5D15607-3D89-4432-AEBA-7EDDE20FB0FE}" dt="2022-07-18T14:47:22.742" v="2760" actId="1076"/>
          <ac:spMkLst>
            <pc:docMk/>
            <pc:sldMk cId="1082435962" sldId="364"/>
            <ac:spMk id="6" creationId="{07243A7C-2D95-BA6B-38FC-B226572F68F1}"/>
          </ac:spMkLst>
        </pc:spChg>
        <pc:spChg chg="add mod">
          <ac:chgData name="Naimish Vadodariya" userId="d2e325c0593a319e" providerId="LiveId" clId="{C5D15607-3D89-4432-AEBA-7EDDE20FB0FE}" dt="2022-07-18T14:47:39.276" v="2763" actId="14100"/>
          <ac:spMkLst>
            <pc:docMk/>
            <pc:sldMk cId="1082435962" sldId="364"/>
            <ac:spMk id="7" creationId="{F29DD3A8-3505-CF35-6DEB-61D349249512}"/>
          </ac:spMkLst>
        </pc:spChg>
        <pc:spChg chg="add mod">
          <ac:chgData name="Naimish Vadodariya" userId="d2e325c0593a319e" providerId="LiveId" clId="{C5D15607-3D89-4432-AEBA-7EDDE20FB0FE}" dt="2022-07-18T14:47:50.654" v="2766" actId="14100"/>
          <ac:spMkLst>
            <pc:docMk/>
            <pc:sldMk cId="1082435962" sldId="364"/>
            <ac:spMk id="8" creationId="{E1933CB4-3590-764F-18CA-E9D3C2393F68}"/>
          </ac:spMkLst>
        </pc:spChg>
        <pc:spChg chg="mod">
          <ac:chgData name="Naimish Vadodariya" userId="d2e325c0593a319e" providerId="LiveId" clId="{C5D15607-3D89-4432-AEBA-7EDDE20FB0FE}" dt="2022-07-18T05:17:31.608" v="2141" actId="20577"/>
          <ac:spMkLst>
            <pc:docMk/>
            <pc:sldMk cId="1082435962" sldId="364"/>
            <ac:spMk id="20" creationId="{CD91C41C-8AF5-E5EA-AF59-B100830EB102}"/>
          </ac:spMkLst>
        </pc:spChg>
        <pc:graphicFrameChg chg="mod modGraphic">
          <ac:chgData name="Naimish Vadodariya" userId="d2e325c0593a319e" providerId="LiveId" clId="{C5D15607-3D89-4432-AEBA-7EDDE20FB0FE}" dt="2022-07-18T14:32:11.218" v="2641" actId="20577"/>
          <ac:graphicFrameMkLst>
            <pc:docMk/>
            <pc:sldMk cId="1082435962" sldId="364"/>
            <ac:graphicFrameMk id="15" creationId="{B267EDDA-FF24-1989-6699-4B7A7B721C7D}"/>
          </ac:graphicFrameMkLst>
        </pc:graphicFrameChg>
      </pc:sldChg>
      <pc:sldChg chg="modSp add mod addAnim delAnim">
        <pc:chgData name="Naimish Vadodariya" userId="d2e325c0593a319e" providerId="LiveId" clId="{C5D15607-3D89-4432-AEBA-7EDDE20FB0FE}" dt="2022-07-18T14:48:45.257" v="2770" actId="20577"/>
        <pc:sldMkLst>
          <pc:docMk/>
          <pc:sldMk cId="4280385157" sldId="365"/>
        </pc:sldMkLst>
        <pc:graphicFrameChg chg="mod modGraphic">
          <ac:chgData name="Naimish Vadodariya" userId="d2e325c0593a319e" providerId="LiveId" clId="{C5D15607-3D89-4432-AEBA-7EDDE20FB0FE}" dt="2022-07-18T14:48:45.257" v="2770" actId="20577"/>
          <ac:graphicFrameMkLst>
            <pc:docMk/>
            <pc:sldMk cId="4280385157" sldId="365"/>
            <ac:graphicFrameMk id="15" creationId="{B267EDDA-FF24-1989-6699-4B7A7B721C7D}"/>
          </ac:graphicFrameMkLst>
        </pc:graphicFrameChg>
      </pc:sldChg>
      <pc:sldChg chg="modSp add mod">
        <pc:chgData name="Naimish Vadodariya" userId="d2e325c0593a319e" providerId="LiveId" clId="{C5D15607-3D89-4432-AEBA-7EDDE20FB0FE}" dt="2022-07-18T14:49:29.310" v="2792" actId="20577"/>
        <pc:sldMkLst>
          <pc:docMk/>
          <pc:sldMk cId="2669232800" sldId="366"/>
        </pc:sldMkLst>
        <pc:spChg chg="mod">
          <ac:chgData name="Naimish Vadodariya" userId="d2e325c0593a319e" providerId="LiveId" clId="{C5D15607-3D89-4432-AEBA-7EDDE20FB0FE}" dt="2022-07-18T14:49:29.310" v="2792" actId="20577"/>
          <ac:spMkLst>
            <pc:docMk/>
            <pc:sldMk cId="2669232800" sldId="366"/>
            <ac:spMk id="2" creationId="{54D792E8-8838-4744-A7DD-92B0ED18307B}"/>
          </ac:spMkLst>
        </pc:spChg>
        <pc:spChg chg="mod">
          <ac:chgData name="Naimish Vadodariya" userId="d2e325c0593a319e" providerId="LiveId" clId="{C5D15607-3D89-4432-AEBA-7EDDE20FB0FE}" dt="2022-07-18T14:49:03.093" v="2776" actId="20577"/>
          <ac:spMkLst>
            <pc:docMk/>
            <pc:sldMk cId="2669232800" sldId="366"/>
            <ac:spMk id="3" creationId="{6C915463-E8EE-4502-8261-E337007EFAAF}"/>
          </ac:spMkLst>
        </pc:spChg>
      </pc:sldChg>
      <pc:sldChg chg="delSp modSp add mod delAnim modAnim">
        <pc:chgData name="Naimish Vadodariya" userId="d2e325c0593a319e" providerId="LiveId" clId="{C5D15607-3D89-4432-AEBA-7EDDE20FB0FE}" dt="2022-07-19T02:29:07.293" v="2855"/>
        <pc:sldMkLst>
          <pc:docMk/>
          <pc:sldMk cId="2670905415" sldId="367"/>
        </pc:sldMkLst>
        <pc:spChg chg="mod">
          <ac:chgData name="Naimish Vadodariya" userId="d2e325c0593a319e" providerId="LiveId" clId="{C5D15607-3D89-4432-AEBA-7EDDE20FB0FE}" dt="2022-07-19T02:24:10.353" v="2822" actId="20577"/>
          <ac:spMkLst>
            <pc:docMk/>
            <pc:sldMk cId="2670905415" sldId="367"/>
            <ac:spMk id="2" creationId="{E1F2D5F8-87CB-4B5B-8EC7-5F4CE6485746}"/>
          </ac:spMkLst>
        </pc:spChg>
        <pc:spChg chg="mod">
          <ac:chgData name="Naimish Vadodariya" userId="d2e325c0593a319e" providerId="LiveId" clId="{C5D15607-3D89-4432-AEBA-7EDDE20FB0FE}" dt="2022-07-19T02:28:56.761" v="2853" actId="5793"/>
          <ac:spMkLst>
            <pc:docMk/>
            <pc:sldMk cId="2670905415" sldId="367"/>
            <ac:spMk id="3" creationId="{139A428D-8F15-4206-B337-FA27C005FA71}"/>
          </ac:spMkLst>
        </pc:spChg>
        <pc:spChg chg="del">
          <ac:chgData name="Naimish Vadodariya" userId="d2e325c0593a319e" providerId="LiveId" clId="{C5D15607-3D89-4432-AEBA-7EDDE20FB0FE}" dt="2022-07-19T02:24:00.472" v="2799" actId="478"/>
          <ac:spMkLst>
            <pc:docMk/>
            <pc:sldMk cId="2670905415" sldId="367"/>
            <ac:spMk id="4" creationId="{00000000-0000-0000-0000-000000000000}"/>
          </ac:spMkLst>
        </pc:spChg>
        <pc:spChg chg="del">
          <ac:chgData name="Naimish Vadodariya" userId="d2e325c0593a319e" providerId="LiveId" clId="{C5D15607-3D89-4432-AEBA-7EDDE20FB0FE}" dt="2022-07-19T02:23:47.397" v="2796" actId="478"/>
          <ac:spMkLst>
            <pc:docMk/>
            <pc:sldMk cId="2670905415" sldId="367"/>
            <ac:spMk id="10" creationId="{C4A6F3DF-2EB8-43CF-3795-79063F5A0067}"/>
          </ac:spMkLst>
        </pc:spChg>
        <pc:spChg chg="del">
          <ac:chgData name="Naimish Vadodariya" userId="d2e325c0593a319e" providerId="LiveId" clId="{C5D15607-3D89-4432-AEBA-7EDDE20FB0FE}" dt="2022-07-19T02:23:47.397" v="2796" actId="478"/>
          <ac:spMkLst>
            <pc:docMk/>
            <pc:sldMk cId="2670905415" sldId="367"/>
            <ac:spMk id="11" creationId="{72A86601-7B9C-F9F6-5604-2455DAE19E61}"/>
          </ac:spMkLst>
        </pc:spChg>
        <pc:spChg chg="del">
          <ac:chgData name="Naimish Vadodariya" userId="d2e325c0593a319e" providerId="LiveId" clId="{C5D15607-3D89-4432-AEBA-7EDDE20FB0FE}" dt="2022-07-19T02:23:47.397" v="2796" actId="478"/>
          <ac:spMkLst>
            <pc:docMk/>
            <pc:sldMk cId="2670905415" sldId="367"/>
            <ac:spMk id="14" creationId="{72A86601-7B9C-F9F6-5604-2455DAE19E61}"/>
          </ac:spMkLst>
        </pc:spChg>
        <pc:picChg chg="del">
          <ac:chgData name="Naimish Vadodariya" userId="d2e325c0593a319e" providerId="LiveId" clId="{C5D15607-3D89-4432-AEBA-7EDDE20FB0FE}" dt="2022-07-19T02:23:47.397" v="2796" actId="478"/>
          <ac:picMkLst>
            <pc:docMk/>
            <pc:sldMk cId="2670905415" sldId="367"/>
            <ac:picMk id="9" creationId="{00000000-0000-0000-0000-000000000000}"/>
          </ac:picMkLst>
        </pc:picChg>
      </pc:sldChg>
      <pc:sldChg chg="addSp delSp modSp add mod delAnim modAnim">
        <pc:chgData name="Naimish Vadodariya" userId="d2e325c0593a319e" providerId="LiveId" clId="{C5D15607-3D89-4432-AEBA-7EDDE20FB0FE}" dt="2022-07-19T02:46:03.751" v="3073" actId="14100"/>
        <pc:sldMkLst>
          <pc:docMk/>
          <pc:sldMk cId="1353453084" sldId="368"/>
        </pc:sldMkLst>
        <pc:spChg chg="mod">
          <ac:chgData name="Naimish Vadodariya" userId="d2e325c0593a319e" providerId="LiveId" clId="{C5D15607-3D89-4432-AEBA-7EDDE20FB0FE}" dt="2022-07-19T02:36:41.151" v="2977" actId="20577"/>
          <ac:spMkLst>
            <pc:docMk/>
            <pc:sldMk cId="1353453084" sldId="368"/>
            <ac:spMk id="2" creationId="{095EF1AA-B384-4B3C-AA64-26D31B983DC1}"/>
          </ac:spMkLst>
        </pc:spChg>
        <pc:spChg chg="mod">
          <ac:chgData name="Naimish Vadodariya" userId="d2e325c0593a319e" providerId="LiveId" clId="{C5D15607-3D89-4432-AEBA-7EDDE20FB0FE}" dt="2022-07-19T02:45:53.252" v="3070" actId="14100"/>
          <ac:spMkLst>
            <pc:docMk/>
            <pc:sldMk cId="1353453084" sldId="368"/>
            <ac:spMk id="3" creationId="{C1A1189A-7AFE-CCC8-8A9C-0C401FF3B55B}"/>
          </ac:spMkLst>
        </pc:spChg>
        <pc:spChg chg="del">
          <ac:chgData name="Naimish Vadodariya" userId="d2e325c0593a319e" providerId="LiveId" clId="{C5D15607-3D89-4432-AEBA-7EDDE20FB0FE}" dt="2022-07-19T02:32:40.495" v="2917" actId="478"/>
          <ac:spMkLst>
            <pc:docMk/>
            <pc:sldMk cId="1353453084" sldId="368"/>
            <ac:spMk id="4" creationId="{0A8696B3-C7C3-43DD-0940-820E303B2436}"/>
          </ac:spMkLst>
        </pc:spChg>
        <pc:spChg chg="mod">
          <ac:chgData name="Naimish Vadodariya" userId="d2e325c0593a319e" providerId="LiveId" clId="{C5D15607-3D89-4432-AEBA-7EDDE20FB0FE}" dt="2022-07-19T02:45:40.152" v="3060" actId="14100"/>
          <ac:spMkLst>
            <pc:docMk/>
            <pc:sldMk cId="1353453084" sldId="368"/>
            <ac:spMk id="5" creationId="{C4A6F3DF-2EB8-43CF-3795-79063F5A0067}"/>
          </ac:spMkLst>
        </pc:spChg>
        <pc:spChg chg="mod">
          <ac:chgData name="Naimish Vadodariya" userId="d2e325c0593a319e" providerId="LiveId" clId="{C5D15607-3D89-4432-AEBA-7EDDE20FB0FE}" dt="2022-07-19T02:45:46.226" v="3068" actId="20577"/>
          <ac:spMkLst>
            <pc:docMk/>
            <pc:sldMk cId="1353453084" sldId="368"/>
            <ac:spMk id="6" creationId="{E5D2700A-D7EE-717D-0B33-EF7EACCD7F5A}"/>
          </ac:spMkLst>
        </pc:spChg>
        <pc:spChg chg="mod">
          <ac:chgData name="Naimish Vadodariya" userId="d2e325c0593a319e" providerId="LiveId" clId="{C5D15607-3D89-4432-AEBA-7EDDE20FB0FE}" dt="2022-07-19T02:32:32.536" v="2914" actId="20577"/>
          <ac:spMkLst>
            <pc:docMk/>
            <pc:sldMk cId="1353453084" sldId="368"/>
            <ac:spMk id="7" creationId="{72A86601-7B9C-F9F6-5604-2455DAE19E61}"/>
          </ac:spMkLst>
        </pc:spChg>
        <pc:spChg chg="del">
          <ac:chgData name="Naimish Vadodariya" userId="d2e325c0593a319e" providerId="LiveId" clId="{C5D15607-3D89-4432-AEBA-7EDDE20FB0FE}" dt="2022-07-19T02:32:38.940" v="2916" actId="478"/>
          <ac:spMkLst>
            <pc:docMk/>
            <pc:sldMk cId="1353453084" sldId="368"/>
            <ac:spMk id="10" creationId="{6043E1DE-D336-27E2-6E73-0D010F2AF74E}"/>
          </ac:spMkLst>
        </pc:spChg>
        <pc:spChg chg="add mod">
          <ac:chgData name="Naimish Vadodariya" userId="d2e325c0593a319e" providerId="LiveId" clId="{C5D15607-3D89-4432-AEBA-7EDDE20FB0FE}" dt="2022-07-19T02:46:03.751" v="3073" actId="14100"/>
          <ac:spMkLst>
            <pc:docMk/>
            <pc:sldMk cId="1353453084" sldId="368"/>
            <ac:spMk id="11" creationId="{93AEBBC2-B3BC-086F-8DDC-EE11B8DFCC29}"/>
          </ac:spMkLst>
        </pc:spChg>
        <pc:picChg chg="del">
          <ac:chgData name="Naimish Vadodariya" userId="d2e325c0593a319e" providerId="LiveId" clId="{C5D15607-3D89-4432-AEBA-7EDDE20FB0FE}" dt="2022-07-19T02:32:37.704" v="2915" actId="478"/>
          <ac:picMkLst>
            <pc:docMk/>
            <pc:sldMk cId="1353453084" sldId="368"/>
            <ac:picMk id="9" creationId="{C8FF3D11-D760-1536-4DFB-3F9B3E6BF681}"/>
          </ac:picMkLst>
        </pc:picChg>
      </pc:sldChg>
      <pc:sldChg chg="addSp delSp modSp add mod delAnim modAnim">
        <pc:chgData name="Naimish Vadodariya" userId="d2e325c0593a319e" providerId="LiveId" clId="{C5D15607-3D89-4432-AEBA-7EDDE20FB0FE}" dt="2022-07-20T06:33:47.663" v="3685" actId="20577"/>
        <pc:sldMkLst>
          <pc:docMk/>
          <pc:sldMk cId="1566724809" sldId="369"/>
        </pc:sldMkLst>
        <pc:spChg chg="mod">
          <ac:chgData name="Naimish Vadodariya" userId="d2e325c0593a319e" providerId="LiveId" clId="{C5D15607-3D89-4432-AEBA-7EDDE20FB0FE}" dt="2022-07-19T02:39:23.445" v="3004" actId="1076"/>
          <ac:spMkLst>
            <pc:docMk/>
            <pc:sldMk cId="1566724809" sldId="369"/>
            <ac:spMk id="3" creationId="{C1A1189A-7AFE-CCC8-8A9C-0C401FF3B55B}"/>
          </ac:spMkLst>
        </pc:spChg>
        <pc:spChg chg="mod">
          <ac:chgData name="Naimish Vadodariya" userId="d2e325c0593a319e" providerId="LiveId" clId="{C5D15607-3D89-4432-AEBA-7EDDE20FB0FE}" dt="2022-07-19T02:38:02.364" v="2988"/>
          <ac:spMkLst>
            <pc:docMk/>
            <pc:sldMk cId="1566724809" sldId="369"/>
            <ac:spMk id="5" creationId="{C4A6F3DF-2EB8-43CF-3795-79063F5A0067}"/>
          </ac:spMkLst>
        </pc:spChg>
        <pc:spChg chg="mod">
          <ac:chgData name="Naimish Vadodariya" userId="d2e325c0593a319e" providerId="LiveId" clId="{C5D15607-3D89-4432-AEBA-7EDDE20FB0FE}" dt="2022-07-19T02:38:07.115" v="2997" actId="20577"/>
          <ac:spMkLst>
            <pc:docMk/>
            <pc:sldMk cId="1566724809" sldId="369"/>
            <ac:spMk id="6" creationId="{E5D2700A-D7EE-717D-0B33-EF7EACCD7F5A}"/>
          </ac:spMkLst>
        </pc:spChg>
        <pc:spChg chg="mod">
          <ac:chgData name="Naimish Vadodariya" userId="d2e325c0593a319e" providerId="LiveId" clId="{C5D15607-3D89-4432-AEBA-7EDDE20FB0FE}" dt="2022-07-20T06:33:47.663" v="3685" actId="20577"/>
          <ac:spMkLst>
            <pc:docMk/>
            <pc:sldMk cId="1566724809" sldId="369"/>
            <ac:spMk id="7" creationId="{72A86601-7B9C-F9F6-5604-2455DAE19E61}"/>
          </ac:spMkLst>
        </pc:spChg>
        <pc:spChg chg="add mod">
          <ac:chgData name="Naimish Vadodariya" userId="d2e325c0593a319e" providerId="LiveId" clId="{C5D15607-3D89-4432-AEBA-7EDDE20FB0FE}" dt="2022-07-19T02:40:28.736" v="3018" actId="14100"/>
          <ac:spMkLst>
            <pc:docMk/>
            <pc:sldMk cId="1566724809" sldId="369"/>
            <ac:spMk id="10" creationId="{447943EF-B9EE-0B0C-C634-2C071DA0DA45}"/>
          </ac:spMkLst>
        </pc:spChg>
        <pc:spChg chg="del">
          <ac:chgData name="Naimish Vadodariya" userId="d2e325c0593a319e" providerId="LiveId" clId="{C5D15607-3D89-4432-AEBA-7EDDE20FB0FE}" dt="2022-07-19T02:38:18.617" v="2999" actId="478"/>
          <ac:spMkLst>
            <pc:docMk/>
            <pc:sldMk cId="1566724809" sldId="369"/>
            <ac:spMk id="11" creationId="{93AEBBC2-B3BC-086F-8DDC-EE11B8DFCC29}"/>
          </ac:spMkLst>
        </pc:spChg>
        <pc:spChg chg="add del mod">
          <ac:chgData name="Naimish Vadodariya" userId="d2e325c0593a319e" providerId="LiveId" clId="{C5D15607-3D89-4432-AEBA-7EDDE20FB0FE}" dt="2022-07-19T02:40:56.057" v="3021"/>
          <ac:spMkLst>
            <pc:docMk/>
            <pc:sldMk cId="1566724809" sldId="369"/>
            <ac:spMk id="12" creationId="{C2B100F5-B36D-0E49-8FCA-E2949E14B9C1}"/>
          </ac:spMkLst>
        </pc:spChg>
        <pc:picChg chg="add mod">
          <ac:chgData name="Naimish Vadodariya" userId="d2e325c0593a319e" providerId="LiveId" clId="{C5D15607-3D89-4432-AEBA-7EDDE20FB0FE}" dt="2022-07-19T02:40:38.175" v="3019"/>
          <ac:picMkLst>
            <pc:docMk/>
            <pc:sldMk cId="1566724809" sldId="369"/>
            <ac:picMk id="8" creationId="{96C838DB-9DE1-ED47-3F2B-CD434302C24F}"/>
          </ac:picMkLst>
        </pc:picChg>
      </pc:sldChg>
      <pc:sldChg chg="addSp delSp modSp add mod modAnim">
        <pc:chgData name="Naimish Vadodariya" userId="d2e325c0593a319e" providerId="LiveId" clId="{C5D15607-3D89-4432-AEBA-7EDDE20FB0FE}" dt="2022-07-19T02:59:03.885" v="3102" actId="20577"/>
        <pc:sldMkLst>
          <pc:docMk/>
          <pc:sldMk cId="3954562979" sldId="370"/>
        </pc:sldMkLst>
        <pc:spChg chg="mod">
          <ac:chgData name="Naimish Vadodariya" userId="d2e325c0593a319e" providerId="LiveId" clId="{C5D15607-3D89-4432-AEBA-7EDDE20FB0FE}" dt="2022-07-19T02:42:42.211" v="3040"/>
          <ac:spMkLst>
            <pc:docMk/>
            <pc:sldMk cId="3954562979" sldId="370"/>
            <ac:spMk id="3" creationId="{C1A1189A-7AFE-CCC8-8A9C-0C401FF3B55B}"/>
          </ac:spMkLst>
        </pc:spChg>
        <pc:spChg chg="mod">
          <ac:chgData name="Naimish Vadodariya" userId="d2e325c0593a319e" providerId="LiveId" clId="{C5D15607-3D89-4432-AEBA-7EDDE20FB0FE}" dt="2022-07-19T02:41:58.865" v="3025"/>
          <ac:spMkLst>
            <pc:docMk/>
            <pc:sldMk cId="3954562979" sldId="370"/>
            <ac:spMk id="5" creationId="{C4A6F3DF-2EB8-43CF-3795-79063F5A0067}"/>
          </ac:spMkLst>
        </pc:spChg>
        <pc:spChg chg="mod">
          <ac:chgData name="Naimish Vadodariya" userId="d2e325c0593a319e" providerId="LiveId" clId="{C5D15607-3D89-4432-AEBA-7EDDE20FB0FE}" dt="2022-07-19T02:42:05.804" v="3035" actId="20577"/>
          <ac:spMkLst>
            <pc:docMk/>
            <pc:sldMk cId="3954562979" sldId="370"/>
            <ac:spMk id="6" creationId="{E5D2700A-D7EE-717D-0B33-EF7EACCD7F5A}"/>
          </ac:spMkLst>
        </pc:spChg>
        <pc:spChg chg="mod">
          <ac:chgData name="Naimish Vadodariya" userId="d2e325c0593a319e" providerId="LiveId" clId="{C5D15607-3D89-4432-AEBA-7EDDE20FB0FE}" dt="2022-07-19T02:59:03.885" v="3102" actId="20577"/>
          <ac:spMkLst>
            <pc:docMk/>
            <pc:sldMk cId="3954562979" sldId="370"/>
            <ac:spMk id="7" creationId="{72A86601-7B9C-F9F6-5604-2455DAE19E61}"/>
          </ac:spMkLst>
        </pc:spChg>
        <pc:spChg chg="mod">
          <ac:chgData name="Naimish Vadodariya" userId="d2e325c0593a319e" providerId="LiveId" clId="{C5D15607-3D89-4432-AEBA-7EDDE20FB0FE}" dt="2022-07-19T02:42:47.212" v="3041" actId="1076"/>
          <ac:spMkLst>
            <pc:docMk/>
            <pc:sldMk cId="3954562979" sldId="370"/>
            <ac:spMk id="10" creationId="{447943EF-B9EE-0B0C-C634-2C071DA0DA45}"/>
          </ac:spMkLst>
        </pc:spChg>
        <pc:picChg chg="del">
          <ac:chgData name="Naimish Vadodariya" userId="d2e325c0593a319e" providerId="LiveId" clId="{C5D15607-3D89-4432-AEBA-7EDDE20FB0FE}" dt="2022-07-19T02:43:09.151" v="3042" actId="478"/>
          <ac:picMkLst>
            <pc:docMk/>
            <pc:sldMk cId="3954562979" sldId="370"/>
            <ac:picMk id="8" creationId="{96C838DB-9DE1-ED47-3F2B-CD434302C24F}"/>
          </ac:picMkLst>
        </pc:picChg>
        <pc:picChg chg="add mod">
          <ac:chgData name="Naimish Vadodariya" userId="d2e325c0593a319e" providerId="LiveId" clId="{C5D15607-3D89-4432-AEBA-7EDDE20FB0FE}" dt="2022-07-19T02:43:24.632" v="3046"/>
          <ac:picMkLst>
            <pc:docMk/>
            <pc:sldMk cId="3954562979" sldId="370"/>
            <ac:picMk id="9" creationId="{598C1EC5-B3EA-A25A-4EBB-A7C18DC125D6}"/>
          </ac:picMkLst>
        </pc:picChg>
      </pc:sldChg>
      <pc:sldChg chg="modSp add mod">
        <pc:chgData name="Naimish Vadodariya" userId="d2e325c0593a319e" providerId="LiveId" clId="{C5D15607-3D89-4432-AEBA-7EDDE20FB0FE}" dt="2022-08-02T14:06:14.830" v="5948"/>
        <pc:sldMkLst>
          <pc:docMk/>
          <pc:sldMk cId="1693413271" sldId="387"/>
        </pc:sldMkLst>
        <pc:spChg chg="mod">
          <ac:chgData name="Naimish Vadodariya" userId="d2e325c0593a319e" providerId="LiveId" clId="{C5D15607-3D89-4432-AEBA-7EDDE20FB0FE}" dt="2022-08-02T14:04:28.198" v="5937" actId="20577"/>
          <ac:spMkLst>
            <pc:docMk/>
            <pc:sldMk cId="1693413271" sldId="387"/>
            <ac:spMk id="27" creationId="{E2AD8B6E-51EA-4A15-8752-4F221E5E02C5}"/>
          </ac:spMkLst>
        </pc:spChg>
        <pc:spChg chg="mod">
          <ac:chgData name="Naimish Vadodariya" userId="d2e325c0593a319e" providerId="LiveId" clId="{C5D15607-3D89-4432-AEBA-7EDDE20FB0FE}" dt="2022-08-02T14:06:14.830" v="5948"/>
          <ac:spMkLst>
            <pc:docMk/>
            <pc:sldMk cId="1693413271" sldId="387"/>
            <ac:spMk id="31" creationId="{89F5B5F8-350F-4941-B9DE-36BF8B014803}"/>
          </ac:spMkLst>
        </pc:spChg>
      </pc:sldChg>
      <pc:sldChg chg="addSp modSp add mod modAnim">
        <pc:chgData name="Naimish Vadodariya" userId="d2e325c0593a319e" providerId="LiveId" clId="{C5D15607-3D89-4432-AEBA-7EDDE20FB0FE}" dt="2022-08-02T13:04:43.090" v="5338" actId="20577"/>
        <pc:sldMkLst>
          <pc:docMk/>
          <pc:sldMk cId="1384210861" sldId="673"/>
        </pc:sldMkLst>
        <pc:spChg chg="mod">
          <ac:chgData name="Naimish Vadodariya" userId="d2e325c0593a319e" providerId="LiveId" clId="{C5D15607-3D89-4432-AEBA-7EDDE20FB0FE}" dt="2022-07-21T05:48:46.246" v="4558" actId="20577"/>
          <ac:spMkLst>
            <pc:docMk/>
            <pc:sldMk cId="1384210861" sldId="673"/>
            <ac:spMk id="2" creationId="{00000000-0000-0000-0000-000000000000}"/>
          </ac:spMkLst>
        </pc:spChg>
        <pc:spChg chg="mod">
          <ac:chgData name="Naimish Vadodariya" userId="d2e325c0593a319e" providerId="LiveId" clId="{C5D15607-3D89-4432-AEBA-7EDDE20FB0FE}" dt="2022-07-21T05:16:34.185" v="4003" actId="20577"/>
          <ac:spMkLst>
            <pc:docMk/>
            <pc:sldMk cId="1384210861" sldId="673"/>
            <ac:spMk id="3" creationId="{00000000-0000-0000-0000-000000000000}"/>
          </ac:spMkLst>
        </pc:spChg>
        <pc:spChg chg="add mod">
          <ac:chgData name="Naimish Vadodariya" userId="d2e325c0593a319e" providerId="LiveId" clId="{C5D15607-3D89-4432-AEBA-7EDDE20FB0FE}" dt="2022-08-02T13:04:43.090" v="5338" actId="20577"/>
          <ac:spMkLst>
            <pc:docMk/>
            <pc:sldMk cId="1384210861" sldId="673"/>
            <ac:spMk id="8" creationId="{B8FDCB5D-380D-198C-97AB-A228E80D4BF6}"/>
          </ac:spMkLst>
        </pc:spChg>
        <pc:spChg chg="add mod">
          <ac:chgData name="Naimish Vadodariya" userId="d2e325c0593a319e" providerId="LiveId" clId="{C5D15607-3D89-4432-AEBA-7EDDE20FB0FE}" dt="2022-07-21T05:23:13.388" v="4090" actId="1076"/>
          <ac:spMkLst>
            <pc:docMk/>
            <pc:sldMk cId="1384210861" sldId="673"/>
            <ac:spMk id="9" creationId="{AD3A797A-5E30-A59E-3CA0-65013A51D317}"/>
          </ac:spMkLst>
        </pc:spChg>
        <pc:spChg chg="add mod">
          <ac:chgData name="Naimish Vadodariya" userId="d2e325c0593a319e" providerId="LiveId" clId="{C5D15607-3D89-4432-AEBA-7EDDE20FB0FE}" dt="2022-07-21T05:23:13.388" v="4090" actId="1076"/>
          <ac:spMkLst>
            <pc:docMk/>
            <pc:sldMk cId="1384210861" sldId="673"/>
            <ac:spMk id="10" creationId="{CFD4A40F-36C6-1577-6AC7-D362CD1C1CA5}"/>
          </ac:spMkLst>
        </pc:spChg>
        <pc:spChg chg="add mod">
          <ac:chgData name="Naimish Vadodariya" userId="d2e325c0593a319e" providerId="LiveId" clId="{C5D15607-3D89-4432-AEBA-7EDDE20FB0FE}" dt="2022-07-21T05:16:51.971" v="4005" actId="1076"/>
          <ac:spMkLst>
            <pc:docMk/>
            <pc:sldMk cId="1384210861" sldId="673"/>
            <ac:spMk id="11" creationId="{16A1463B-4C6C-E3DE-269F-232F0B13C448}"/>
          </ac:spMkLst>
        </pc:spChg>
        <pc:spChg chg="add mod">
          <ac:chgData name="Naimish Vadodariya" userId="d2e325c0593a319e" providerId="LiveId" clId="{C5D15607-3D89-4432-AEBA-7EDDE20FB0FE}" dt="2022-07-21T05:16:51.971" v="4005" actId="1076"/>
          <ac:spMkLst>
            <pc:docMk/>
            <pc:sldMk cId="1384210861" sldId="673"/>
            <ac:spMk id="12" creationId="{5BC6C5F2-073C-28AC-0265-F11327DB0ADA}"/>
          </ac:spMkLst>
        </pc:spChg>
        <pc:spChg chg="add mod">
          <ac:chgData name="Naimish Vadodariya" userId="d2e325c0593a319e" providerId="LiveId" clId="{C5D15607-3D89-4432-AEBA-7EDDE20FB0FE}" dt="2022-07-21T05:16:51.971" v="4005" actId="1076"/>
          <ac:spMkLst>
            <pc:docMk/>
            <pc:sldMk cId="1384210861" sldId="673"/>
            <ac:spMk id="13" creationId="{3B59716D-BF53-DA00-699F-38D70B5612D9}"/>
          </ac:spMkLst>
        </pc:spChg>
        <pc:graphicFrameChg chg="modGraphic">
          <ac:chgData name="Naimish Vadodariya" userId="d2e325c0593a319e" providerId="LiveId" clId="{C5D15607-3D89-4432-AEBA-7EDDE20FB0FE}" dt="2022-07-21T05:35:52.924" v="4423" actId="2062"/>
          <ac:graphicFrameMkLst>
            <pc:docMk/>
            <pc:sldMk cId="1384210861" sldId="673"/>
            <ac:graphicFrameMk id="4" creationId="{2486BC6F-42B7-4A1D-889E-1B1818D1D5FB}"/>
          </ac:graphicFrameMkLst>
        </pc:graphicFrameChg>
        <pc:graphicFrameChg chg="mod modGraphic">
          <ac:chgData name="Naimish Vadodariya" userId="d2e325c0593a319e" providerId="LiveId" clId="{C5D15607-3D89-4432-AEBA-7EDDE20FB0FE}" dt="2022-07-21T05:35:56.338" v="4424" actId="2062"/>
          <ac:graphicFrameMkLst>
            <pc:docMk/>
            <pc:sldMk cId="1384210861" sldId="673"/>
            <ac:graphicFrameMk id="6" creationId="{2486BC6F-42B7-4A1D-889E-1B1818D1D5FB}"/>
          </ac:graphicFrameMkLst>
        </pc:graphicFrameChg>
        <pc:graphicFrameChg chg="mod modGraphic">
          <ac:chgData name="Naimish Vadodariya" userId="d2e325c0593a319e" providerId="LiveId" clId="{C5D15607-3D89-4432-AEBA-7EDDE20FB0FE}" dt="2022-07-21T05:36:02.942" v="4425" actId="14100"/>
          <ac:graphicFrameMkLst>
            <pc:docMk/>
            <pc:sldMk cId="1384210861" sldId="673"/>
            <ac:graphicFrameMk id="7" creationId="{26B864CA-85CD-4666-B9D1-870ED08B272C}"/>
          </ac:graphicFrameMkLst>
        </pc:graphicFrameChg>
      </pc:sldChg>
      <pc:sldChg chg="modSp add del modAnim">
        <pc:chgData name="Naimish Vadodariya" userId="d2e325c0593a319e" providerId="LiveId" clId="{C5D15607-3D89-4432-AEBA-7EDDE20FB0FE}" dt="2022-07-21T05:22:50.399" v="4088" actId="2696"/>
        <pc:sldMkLst>
          <pc:docMk/>
          <pc:sldMk cId="2012936555" sldId="675"/>
        </pc:sldMkLst>
        <pc:spChg chg="mod">
          <ac:chgData name="Naimish Vadodariya" userId="d2e325c0593a319e" providerId="LiveId" clId="{C5D15607-3D89-4432-AEBA-7EDDE20FB0FE}" dt="2022-07-20T06:06:42.985" v="3652" actId="20577"/>
          <ac:spMkLst>
            <pc:docMk/>
            <pc:sldMk cId="2012936555" sldId="675"/>
            <ac:spMk id="3" creationId="{00000000-0000-0000-0000-000000000000}"/>
          </ac:spMkLst>
        </pc:spChg>
      </pc:sldChg>
      <pc:sldChg chg="modSp add del mod modAnim">
        <pc:chgData name="Naimish Vadodariya" userId="d2e325c0593a319e" providerId="LiveId" clId="{C5D15607-3D89-4432-AEBA-7EDDE20FB0FE}" dt="2022-07-21T05:22:53.680" v="4089" actId="2696"/>
        <pc:sldMkLst>
          <pc:docMk/>
          <pc:sldMk cId="807128902" sldId="676"/>
        </pc:sldMkLst>
        <pc:spChg chg="mod">
          <ac:chgData name="Naimish Vadodariya" userId="d2e325c0593a319e" providerId="LiveId" clId="{C5D15607-3D89-4432-AEBA-7EDDE20FB0FE}" dt="2022-07-20T05:57:00.036" v="3167" actId="20577"/>
          <ac:spMkLst>
            <pc:docMk/>
            <pc:sldMk cId="807128902" sldId="676"/>
            <ac:spMk id="3" creationId="{00000000-0000-0000-0000-000000000000}"/>
          </ac:spMkLst>
        </pc:spChg>
        <pc:graphicFrameChg chg="mod">
          <ac:chgData name="Naimish Vadodariya" userId="d2e325c0593a319e" providerId="LiveId" clId="{C5D15607-3D89-4432-AEBA-7EDDE20FB0FE}" dt="2022-07-20T05:57:05.966" v="3183" actId="1036"/>
          <ac:graphicFrameMkLst>
            <pc:docMk/>
            <pc:sldMk cId="807128902" sldId="676"/>
            <ac:graphicFrameMk id="6" creationId="{2486BC6F-42B7-4A1D-889E-1B1818D1D5FB}"/>
          </ac:graphicFrameMkLst>
        </pc:graphicFrameChg>
        <pc:graphicFrameChg chg="mod">
          <ac:chgData name="Naimish Vadodariya" userId="d2e325c0593a319e" providerId="LiveId" clId="{C5D15607-3D89-4432-AEBA-7EDDE20FB0FE}" dt="2022-07-20T05:57:05.966" v="3183" actId="1036"/>
          <ac:graphicFrameMkLst>
            <pc:docMk/>
            <pc:sldMk cId="807128902" sldId="676"/>
            <ac:graphicFrameMk id="7" creationId="{26B864CA-85CD-4666-B9D1-870ED08B272C}"/>
          </ac:graphicFrameMkLst>
        </pc:graphicFrameChg>
      </pc:sldChg>
      <pc:sldChg chg="modSp add del modAnim">
        <pc:chgData name="Naimish Vadodariya" userId="d2e325c0593a319e" providerId="LiveId" clId="{C5D15607-3D89-4432-AEBA-7EDDE20FB0FE}" dt="2022-07-21T05:24:07.922" v="4098" actId="2696"/>
        <pc:sldMkLst>
          <pc:docMk/>
          <pc:sldMk cId="938954402" sldId="680"/>
        </pc:sldMkLst>
        <pc:spChg chg="mod">
          <ac:chgData name="Naimish Vadodariya" userId="d2e325c0593a319e" providerId="LiveId" clId="{C5D15607-3D89-4432-AEBA-7EDDE20FB0FE}" dt="2022-07-20T05:57:17.992" v="3185" actId="6549"/>
          <ac:spMkLst>
            <pc:docMk/>
            <pc:sldMk cId="938954402" sldId="680"/>
            <ac:spMk id="3" creationId="{00000000-0000-0000-0000-000000000000}"/>
          </ac:spMkLst>
        </pc:spChg>
      </pc:sldChg>
      <pc:sldChg chg="modSp add del modAnim">
        <pc:chgData name="Naimish Vadodariya" userId="d2e325c0593a319e" providerId="LiveId" clId="{C5D15607-3D89-4432-AEBA-7EDDE20FB0FE}" dt="2022-07-21T05:41:40.215" v="4426" actId="2696"/>
        <pc:sldMkLst>
          <pc:docMk/>
          <pc:sldMk cId="2397500251" sldId="681"/>
        </pc:sldMkLst>
        <pc:spChg chg="mod">
          <ac:chgData name="Naimish Vadodariya" userId="d2e325c0593a319e" providerId="LiveId" clId="{C5D15607-3D89-4432-AEBA-7EDDE20FB0FE}" dt="2022-07-20T06:08:11.829" v="3659" actId="20577"/>
          <ac:spMkLst>
            <pc:docMk/>
            <pc:sldMk cId="2397500251" sldId="681"/>
            <ac:spMk id="3" creationId="{00000000-0000-0000-0000-000000000000}"/>
          </ac:spMkLst>
        </pc:spChg>
      </pc:sldChg>
      <pc:sldChg chg="modSp add del modAnim">
        <pc:chgData name="Naimish Vadodariya" userId="d2e325c0593a319e" providerId="LiveId" clId="{C5D15607-3D89-4432-AEBA-7EDDE20FB0FE}" dt="2022-07-21T05:48:33.228" v="4554" actId="2696"/>
        <pc:sldMkLst>
          <pc:docMk/>
          <pc:sldMk cId="2750817878" sldId="682"/>
        </pc:sldMkLst>
        <pc:spChg chg="mod">
          <ac:chgData name="Naimish Vadodariya" userId="d2e325c0593a319e" providerId="LiveId" clId="{C5D15607-3D89-4432-AEBA-7EDDE20FB0FE}" dt="2022-07-20T05:56:17.785" v="3161" actId="108"/>
          <ac:spMkLst>
            <pc:docMk/>
            <pc:sldMk cId="2750817878" sldId="682"/>
            <ac:spMk id="3" creationId="{00000000-0000-0000-0000-000000000000}"/>
          </ac:spMkLst>
        </pc:spChg>
      </pc:sldChg>
      <pc:sldChg chg="addSp delSp modSp new mod modAnim">
        <pc:chgData name="Naimish Vadodariya" userId="d2e325c0593a319e" providerId="LiveId" clId="{C5D15607-3D89-4432-AEBA-7EDDE20FB0FE}" dt="2022-08-05T03:17:05.330" v="5951" actId="20577"/>
        <pc:sldMkLst>
          <pc:docMk/>
          <pc:sldMk cId="208120750" sldId="683"/>
        </pc:sldMkLst>
        <pc:spChg chg="mod">
          <ac:chgData name="Naimish Vadodariya" userId="d2e325c0593a319e" providerId="LiveId" clId="{C5D15607-3D89-4432-AEBA-7EDDE20FB0FE}" dt="2022-08-05T03:17:05.330" v="5951" actId="20577"/>
          <ac:spMkLst>
            <pc:docMk/>
            <pc:sldMk cId="208120750" sldId="683"/>
            <ac:spMk id="2" creationId="{1D522477-C5E6-4247-4C70-D60E0DE0B15B}"/>
          </ac:spMkLst>
        </pc:spChg>
        <pc:spChg chg="del">
          <ac:chgData name="Naimish Vadodariya" userId="d2e325c0593a319e" providerId="LiveId" clId="{C5D15607-3D89-4432-AEBA-7EDDE20FB0FE}" dt="2022-07-20T05:57:56.397" v="3188" actId="478"/>
          <ac:spMkLst>
            <pc:docMk/>
            <pc:sldMk cId="208120750" sldId="683"/>
            <ac:spMk id="3" creationId="{0C716143-3D11-D186-13E8-27A0C51213A3}"/>
          </ac:spMkLst>
        </pc:spChg>
        <pc:spChg chg="mod">
          <ac:chgData name="Naimish Vadodariya" userId="d2e325c0593a319e" providerId="LiveId" clId="{C5D15607-3D89-4432-AEBA-7EDDE20FB0FE}" dt="2022-07-20T06:06:04.290" v="3649" actId="14100"/>
          <ac:spMkLst>
            <pc:docMk/>
            <pc:sldMk cId="208120750" sldId="683"/>
            <ac:spMk id="7" creationId="{C96FEA9C-1534-7353-A8FE-09F22C92D913}"/>
          </ac:spMkLst>
        </pc:spChg>
        <pc:spChg chg="mod">
          <ac:chgData name="Naimish Vadodariya" userId="d2e325c0593a319e" providerId="LiveId" clId="{C5D15607-3D89-4432-AEBA-7EDDE20FB0FE}" dt="2022-07-22T02:52:36.101" v="4736" actId="14100"/>
          <ac:spMkLst>
            <pc:docMk/>
            <pc:sldMk cId="208120750" sldId="683"/>
            <ac:spMk id="8" creationId="{A0702EEF-F482-45A6-1F21-AE23F22E1A1D}"/>
          </ac:spMkLst>
        </pc:spChg>
        <pc:grpChg chg="add mod">
          <ac:chgData name="Naimish Vadodariya" userId="d2e325c0593a319e" providerId="LiveId" clId="{C5D15607-3D89-4432-AEBA-7EDDE20FB0FE}" dt="2022-07-20T05:59:00.592" v="3205" actId="14100"/>
          <ac:grpSpMkLst>
            <pc:docMk/>
            <pc:sldMk cId="208120750" sldId="683"/>
            <ac:grpSpMk id="6" creationId="{32CFF17C-2F7C-1CB3-F439-E587C6FEAB8F}"/>
          </ac:grpSpMkLst>
        </pc:grpChg>
        <pc:graphicFrameChg chg="add mod">
          <ac:chgData name="Naimish Vadodariya" userId="d2e325c0593a319e" providerId="LiveId" clId="{C5D15607-3D89-4432-AEBA-7EDDE20FB0FE}" dt="2022-07-20T05:57:53.659" v="3187"/>
          <ac:graphicFrameMkLst>
            <pc:docMk/>
            <pc:sldMk cId="208120750" sldId="683"/>
            <ac:graphicFrameMk id="4" creationId="{9DD5ED74-CCEB-0B3E-B2AC-3DDC63428BBA}"/>
          </ac:graphicFrameMkLst>
        </pc:graphicFrameChg>
        <pc:graphicFrameChg chg="add mod">
          <ac:chgData name="Naimish Vadodariya" userId="d2e325c0593a319e" providerId="LiveId" clId="{C5D15607-3D89-4432-AEBA-7EDDE20FB0FE}" dt="2022-07-20T05:57:53.659" v="3187"/>
          <ac:graphicFrameMkLst>
            <pc:docMk/>
            <pc:sldMk cId="208120750" sldId="683"/>
            <ac:graphicFrameMk id="5" creationId="{82E8ADC2-DF14-359D-B349-5D0DCAD02B6F}"/>
          </ac:graphicFrameMkLst>
        </pc:graphicFrameChg>
      </pc:sldChg>
      <pc:sldChg chg="delSp modSp add mod delAnim">
        <pc:chgData name="Naimish Vadodariya" userId="d2e325c0593a319e" providerId="LiveId" clId="{C5D15607-3D89-4432-AEBA-7EDDE20FB0FE}" dt="2022-08-02T13:55:20.336" v="5924" actId="123"/>
        <pc:sldMkLst>
          <pc:docMk/>
          <pc:sldMk cId="1996856082" sldId="684"/>
        </pc:sldMkLst>
        <pc:spChg chg="mod">
          <ac:chgData name="Naimish Vadodariya" userId="d2e325c0593a319e" providerId="LiveId" clId="{C5D15607-3D89-4432-AEBA-7EDDE20FB0FE}" dt="2022-07-21T03:09:26.389" v="3705" actId="20577"/>
          <ac:spMkLst>
            <pc:docMk/>
            <pc:sldMk cId="1996856082" sldId="684"/>
            <ac:spMk id="2" creationId="{1D522477-C5E6-4247-4C70-D60E0DE0B15B}"/>
          </ac:spMkLst>
        </pc:spChg>
        <pc:spChg chg="del topLvl">
          <ac:chgData name="Naimish Vadodariya" userId="d2e325c0593a319e" providerId="LiveId" clId="{C5D15607-3D89-4432-AEBA-7EDDE20FB0FE}" dt="2022-07-21T03:09:31.238" v="3707" actId="478"/>
          <ac:spMkLst>
            <pc:docMk/>
            <pc:sldMk cId="1996856082" sldId="684"/>
            <ac:spMk id="7" creationId="{C96FEA9C-1534-7353-A8FE-09F22C92D913}"/>
          </ac:spMkLst>
        </pc:spChg>
        <pc:spChg chg="del topLvl">
          <ac:chgData name="Naimish Vadodariya" userId="d2e325c0593a319e" providerId="LiveId" clId="{C5D15607-3D89-4432-AEBA-7EDDE20FB0FE}" dt="2022-07-21T03:09:30.222" v="3706" actId="478"/>
          <ac:spMkLst>
            <pc:docMk/>
            <pc:sldMk cId="1996856082" sldId="684"/>
            <ac:spMk id="8" creationId="{A0702EEF-F482-45A6-1F21-AE23F22E1A1D}"/>
          </ac:spMkLst>
        </pc:spChg>
        <pc:grpChg chg="del">
          <ac:chgData name="Naimish Vadodariya" userId="d2e325c0593a319e" providerId="LiveId" clId="{C5D15607-3D89-4432-AEBA-7EDDE20FB0FE}" dt="2022-07-21T03:09:30.222" v="3706" actId="478"/>
          <ac:grpSpMkLst>
            <pc:docMk/>
            <pc:sldMk cId="1996856082" sldId="684"/>
            <ac:grpSpMk id="6" creationId="{32CFF17C-2F7C-1CB3-F439-E587C6FEAB8F}"/>
          </ac:grpSpMkLst>
        </pc:grpChg>
        <pc:graphicFrameChg chg="mod modGraphic">
          <ac:chgData name="Naimish Vadodariya" userId="d2e325c0593a319e" providerId="LiveId" clId="{C5D15607-3D89-4432-AEBA-7EDDE20FB0FE}" dt="2022-08-02T13:55:20.336" v="5924" actId="123"/>
          <ac:graphicFrameMkLst>
            <pc:docMk/>
            <pc:sldMk cId="1996856082" sldId="684"/>
            <ac:graphicFrameMk id="4" creationId="{9DD5ED74-CCEB-0B3E-B2AC-3DDC63428BBA}"/>
          </ac:graphicFrameMkLst>
        </pc:graphicFrameChg>
        <pc:graphicFrameChg chg="mod modGraphic">
          <ac:chgData name="Naimish Vadodariya" userId="d2e325c0593a319e" providerId="LiveId" clId="{C5D15607-3D89-4432-AEBA-7EDDE20FB0FE}" dt="2022-07-21T03:12:14.809" v="3733" actId="122"/>
          <ac:graphicFrameMkLst>
            <pc:docMk/>
            <pc:sldMk cId="1996856082" sldId="684"/>
            <ac:graphicFrameMk id="5" creationId="{82E8ADC2-DF14-359D-B349-5D0DCAD02B6F}"/>
          </ac:graphicFrameMkLst>
        </pc:graphicFrameChg>
      </pc:sldChg>
      <pc:sldChg chg="modSp add mod addAnim delAnim">
        <pc:chgData name="Naimish Vadodariya" userId="d2e325c0593a319e" providerId="LiveId" clId="{C5D15607-3D89-4432-AEBA-7EDDE20FB0FE}" dt="2022-08-02T13:55:14.671" v="5923" actId="123"/>
        <pc:sldMkLst>
          <pc:docMk/>
          <pc:sldMk cId="110166396" sldId="685"/>
        </pc:sldMkLst>
        <pc:spChg chg="mod">
          <ac:chgData name="Naimish Vadodariya" userId="d2e325c0593a319e" providerId="LiveId" clId="{C5D15607-3D89-4432-AEBA-7EDDE20FB0FE}" dt="2022-07-21T03:15:09.365" v="3776" actId="20577"/>
          <ac:spMkLst>
            <pc:docMk/>
            <pc:sldMk cId="110166396" sldId="685"/>
            <ac:spMk id="2" creationId="{1D522477-C5E6-4247-4C70-D60E0DE0B15B}"/>
          </ac:spMkLst>
        </pc:spChg>
        <pc:graphicFrameChg chg="mod modGraphic">
          <ac:chgData name="Naimish Vadodariya" userId="d2e325c0593a319e" providerId="LiveId" clId="{C5D15607-3D89-4432-AEBA-7EDDE20FB0FE}" dt="2022-08-02T13:55:14.671" v="5923" actId="123"/>
          <ac:graphicFrameMkLst>
            <pc:docMk/>
            <pc:sldMk cId="110166396" sldId="685"/>
            <ac:graphicFrameMk id="4" creationId="{9DD5ED74-CCEB-0B3E-B2AC-3DDC63428BBA}"/>
          </ac:graphicFrameMkLst>
        </pc:graphicFrameChg>
      </pc:sldChg>
      <pc:sldChg chg="modSp add del mod">
        <pc:chgData name="Naimish Vadodariya" userId="d2e325c0593a319e" providerId="LiveId" clId="{C5D15607-3D89-4432-AEBA-7EDDE20FB0FE}" dt="2022-07-21T05:20:58.769" v="4036" actId="2696"/>
        <pc:sldMkLst>
          <pc:docMk/>
          <pc:sldMk cId="1074586154" sldId="686"/>
        </pc:sldMkLst>
        <pc:spChg chg="mod">
          <ac:chgData name="Naimish Vadodariya" userId="d2e325c0593a319e" providerId="LiveId" clId="{C5D15607-3D89-4432-AEBA-7EDDE20FB0FE}" dt="2022-07-21T05:14:59.587" v="3858" actId="20577"/>
          <ac:spMkLst>
            <pc:docMk/>
            <pc:sldMk cId="1074586154" sldId="686"/>
            <ac:spMk id="2" creationId="{00000000-0000-0000-0000-000000000000}"/>
          </ac:spMkLst>
        </pc:spChg>
        <pc:spChg chg="mod">
          <ac:chgData name="Naimish Vadodariya" userId="d2e325c0593a319e" providerId="LiveId" clId="{C5D15607-3D89-4432-AEBA-7EDDE20FB0FE}" dt="2022-07-21T05:15:15.487" v="3892" actId="20577"/>
          <ac:spMkLst>
            <pc:docMk/>
            <pc:sldMk cId="1074586154" sldId="686"/>
            <ac:spMk id="3" creationId="{00000000-0000-0000-0000-000000000000}"/>
          </ac:spMkLst>
        </pc:spChg>
      </pc:sldChg>
      <pc:sldChg chg="addSp modSp add mod modAnim">
        <pc:chgData name="Naimish Vadodariya" userId="d2e325c0593a319e" providerId="LiveId" clId="{C5D15607-3D89-4432-AEBA-7EDDE20FB0FE}" dt="2022-07-21T05:35:44.400" v="4422" actId="2062"/>
        <pc:sldMkLst>
          <pc:docMk/>
          <pc:sldMk cId="2159378148" sldId="687"/>
        </pc:sldMkLst>
        <pc:spChg chg="mod">
          <ac:chgData name="Naimish Vadodariya" userId="d2e325c0593a319e" providerId="LiveId" clId="{C5D15607-3D89-4432-AEBA-7EDDE20FB0FE}" dt="2022-07-21T05:21:31.911" v="4038" actId="207"/>
          <ac:spMkLst>
            <pc:docMk/>
            <pc:sldMk cId="2159378148" sldId="687"/>
            <ac:spMk id="2" creationId="{00000000-0000-0000-0000-000000000000}"/>
          </ac:spMkLst>
        </pc:spChg>
        <pc:spChg chg="mod">
          <ac:chgData name="Naimish Vadodariya" userId="d2e325c0593a319e" providerId="LiveId" clId="{C5D15607-3D89-4432-AEBA-7EDDE20FB0FE}" dt="2022-07-21T05:19:15.450" v="4015" actId="6549"/>
          <ac:spMkLst>
            <pc:docMk/>
            <pc:sldMk cId="2159378148" sldId="687"/>
            <ac:spMk id="3" creationId="{00000000-0000-0000-0000-000000000000}"/>
          </ac:spMkLst>
        </pc:spChg>
        <pc:spChg chg="add mod">
          <ac:chgData name="Naimish Vadodariya" userId="d2e325c0593a319e" providerId="LiveId" clId="{C5D15607-3D89-4432-AEBA-7EDDE20FB0FE}" dt="2022-07-21T05:33:33.261" v="4385" actId="20577"/>
          <ac:spMkLst>
            <pc:docMk/>
            <pc:sldMk cId="2159378148" sldId="687"/>
            <ac:spMk id="8" creationId="{EFF3ABDB-F709-D09B-625E-7D148E8DB815}"/>
          </ac:spMkLst>
        </pc:spChg>
        <pc:spChg chg="add mod">
          <ac:chgData name="Naimish Vadodariya" userId="d2e325c0593a319e" providerId="LiveId" clId="{C5D15607-3D89-4432-AEBA-7EDDE20FB0FE}" dt="2022-07-21T05:22:26.699" v="4085" actId="20577"/>
          <ac:spMkLst>
            <pc:docMk/>
            <pc:sldMk cId="2159378148" sldId="687"/>
            <ac:spMk id="9" creationId="{5FDD3E90-64F7-9BBD-4D64-7DACA45947DE}"/>
          </ac:spMkLst>
        </pc:spChg>
        <pc:spChg chg="add mod">
          <ac:chgData name="Naimish Vadodariya" userId="d2e325c0593a319e" providerId="LiveId" clId="{C5D15607-3D89-4432-AEBA-7EDDE20FB0FE}" dt="2022-07-21T05:19:42.580" v="4023" actId="1076"/>
          <ac:spMkLst>
            <pc:docMk/>
            <pc:sldMk cId="2159378148" sldId="687"/>
            <ac:spMk id="10" creationId="{598F2250-72F3-7A80-03BD-1F1544F6EBF2}"/>
          </ac:spMkLst>
        </pc:spChg>
        <pc:spChg chg="add mod">
          <ac:chgData name="Naimish Vadodariya" userId="d2e325c0593a319e" providerId="LiveId" clId="{C5D15607-3D89-4432-AEBA-7EDDE20FB0FE}" dt="2022-07-21T05:22:11.962" v="4080" actId="1036"/>
          <ac:spMkLst>
            <pc:docMk/>
            <pc:sldMk cId="2159378148" sldId="687"/>
            <ac:spMk id="11" creationId="{317DD91F-2C43-E92E-B141-5DC2386447E6}"/>
          </ac:spMkLst>
        </pc:spChg>
        <pc:spChg chg="add mod">
          <ac:chgData name="Naimish Vadodariya" userId="d2e325c0593a319e" providerId="LiveId" clId="{C5D15607-3D89-4432-AEBA-7EDDE20FB0FE}" dt="2022-07-21T05:22:11.962" v="4080" actId="1036"/>
          <ac:spMkLst>
            <pc:docMk/>
            <pc:sldMk cId="2159378148" sldId="687"/>
            <ac:spMk id="12" creationId="{57F5D530-4C59-BBDF-0BCE-4DC096F679B8}"/>
          </ac:spMkLst>
        </pc:spChg>
        <pc:spChg chg="add mod">
          <ac:chgData name="Naimish Vadodariya" userId="d2e325c0593a319e" providerId="LiveId" clId="{C5D15607-3D89-4432-AEBA-7EDDE20FB0FE}" dt="2022-07-21T05:22:11.962" v="4080" actId="1036"/>
          <ac:spMkLst>
            <pc:docMk/>
            <pc:sldMk cId="2159378148" sldId="687"/>
            <ac:spMk id="13" creationId="{A76470CA-2686-39D3-A6D6-F4D9D003246F}"/>
          </ac:spMkLst>
        </pc:spChg>
        <pc:graphicFrameChg chg="modGraphic">
          <ac:chgData name="Naimish Vadodariya" userId="d2e325c0593a319e" providerId="LiveId" clId="{C5D15607-3D89-4432-AEBA-7EDDE20FB0FE}" dt="2022-07-21T05:35:44.400" v="4422" actId="2062"/>
          <ac:graphicFrameMkLst>
            <pc:docMk/>
            <pc:sldMk cId="2159378148" sldId="687"/>
            <ac:graphicFrameMk id="4" creationId="{2486BC6F-42B7-4A1D-889E-1B1818D1D5FB}"/>
          </ac:graphicFrameMkLst>
        </pc:graphicFrameChg>
        <pc:graphicFrameChg chg="mod">
          <ac:chgData name="Naimish Vadodariya" userId="d2e325c0593a319e" providerId="LiveId" clId="{C5D15607-3D89-4432-AEBA-7EDDE20FB0FE}" dt="2022-07-21T05:20:34.657" v="4035" actId="1076"/>
          <ac:graphicFrameMkLst>
            <pc:docMk/>
            <pc:sldMk cId="2159378148" sldId="687"/>
            <ac:graphicFrameMk id="6" creationId="{2486BC6F-42B7-4A1D-889E-1B1818D1D5FB}"/>
          </ac:graphicFrameMkLst>
        </pc:graphicFrameChg>
        <pc:graphicFrameChg chg="mod modGraphic">
          <ac:chgData name="Naimish Vadodariya" userId="d2e325c0593a319e" providerId="LiveId" clId="{C5D15607-3D89-4432-AEBA-7EDDE20FB0FE}" dt="2022-07-21T05:23:28.833" v="4091" actId="14100"/>
          <ac:graphicFrameMkLst>
            <pc:docMk/>
            <pc:sldMk cId="2159378148" sldId="687"/>
            <ac:graphicFrameMk id="7" creationId="{26B864CA-85CD-4666-B9D1-870ED08B272C}"/>
          </ac:graphicFrameMkLst>
        </pc:graphicFrameChg>
      </pc:sldChg>
      <pc:sldChg chg="add del">
        <pc:chgData name="Naimish Vadodariya" userId="d2e325c0593a319e" providerId="LiveId" clId="{C5D15607-3D89-4432-AEBA-7EDDE20FB0FE}" dt="2022-07-21T05:22:45.450" v="4087" actId="2696"/>
        <pc:sldMkLst>
          <pc:docMk/>
          <pc:sldMk cId="589128531" sldId="688"/>
        </pc:sldMkLst>
      </pc:sldChg>
      <pc:sldChg chg="modSp add del">
        <pc:chgData name="Naimish Vadodariya" userId="d2e325c0593a319e" providerId="LiveId" clId="{C5D15607-3D89-4432-AEBA-7EDDE20FB0FE}" dt="2022-07-21T05:28:15.105" v="4237" actId="2696"/>
        <pc:sldMkLst>
          <pc:docMk/>
          <pc:sldMk cId="2815962784" sldId="688"/>
        </pc:sldMkLst>
        <pc:spChg chg="mod">
          <ac:chgData name="Naimish Vadodariya" userId="d2e325c0593a319e" providerId="LiveId" clId="{C5D15607-3D89-4432-AEBA-7EDDE20FB0FE}" dt="2022-07-21T05:23:56.354" v="4097" actId="20577"/>
          <ac:spMkLst>
            <pc:docMk/>
            <pc:sldMk cId="2815962784" sldId="688"/>
            <ac:spMk id="3" creationId="{00000000-0000-0000-0000-000000000000}"/>
          </ac:spMkLst>
        </pc:spChg>
      </pc:sldChg>
      <pc:sldChg chg="addSp modSp add mod modAnim">
        <pc:chgData name="Naimish Vadodariya" userId="d2e325c0593a319e" providerId="LiveId" clId="{C5D15607-3D89-4432-AEBA-7EDDE20FB0FE}" dt="2022-07-22T07:13:18.019" v="4738" actId="12"/>
        <pc:sldMkLst>
          <pc:docMk/>
          <pc:sldMk cId="2649531586" sldId="689"/>
        </pc:sldMkLst>
        <pc:spChg chg="mod">
          <ac:chgData name="Naimish Vadodariya" userId="d2e325c0593a319e" providerId="LiveId" clId="{C5D15607-3D89-4432-AEBA-7EDDE20FB0FE}" dt="2022-07-21T05:43:59.889" v="4486" actId="20577"/>
          <ac:spMkLst>
            <pc:docMk/>
            <pc:sldMk cId="2649531586" sldId="689"/>
            <ac:spMk id="2" creationId="{00000000-0000-0000-0000-000000000000}"/>
          </ac:spMkLst>
        </pc:spChg>
        <pc:spChg chg="mod">
          <ac:chgData name="Naimish Vadodariya" userId="d2e325c0593a319e" providerId="LiveId" clId="{C5D15607-3D89-4432-AEBA-7EDDE20FB0FE}" dt="2022-07-22T07:13:18.019" v="4738" actId="12"/>
          <ac:spMkLst>
            <pc:docMk/>
            <pc:sldMk cId="2649531586" sldId="689"/>
            <ac:spMk id="3" creationId="{00000000-0000-0000-0000-000000000000}"/>
          </ac:spMkLst>
        </pc:spChg>
        <pc:spChg chg="add mod">
          <ac:chgData name="Naimish Vadodariya" userId="d2e325c0593a319e" providerId="LiveId" clId="{C5D15607-3D89-4432-AEBA-7EDDE20FB0FE}" dt="2022-07-21T05:33:27.129" v="4384" actId="20577"/>
          <ac:spMkLst>
            <pc:docMk/>
            <pc:sldMk cId="2649531586" sldId="689"/>
            <ac:spMk id="7" creationId="{EF46A604-D831-08C9-8A1F-5B773647B7F5}"/>
          </ac:spMkLst>
        </pc:spChg>
        <pc:spChg chg="add mod">
          <ac:chgData name="Naimish Vadodariya" userId="d2e325c0593a319e" providerId="LiveId" clId="{C5D15607-3D89-4432-AEBA-7EDDE20FB0FE}" dt="2022-07-21T05:25:03.091" v="4123" actId="1076"/>
          <ac:spMkLst>
            <pc:docMk/>
            <pc:sldMk cId="2649531586" sldId="689"/>
            <ac:spMk id="8" creationId="{EB211650-5962-6765-C899-42E92A5E821E}"/>
          </ac:spMkLst>
        </pc:spChg>
        <pc:spChg chg="add mod">
          <ac:chgData name="Naimish Vadodariya" userId="d2e325c0593a319e" providerId="LiveId" clId="{C5D15607-3D89-4432-AEBA-7EDDE20FB0FE}" dt="2022-07-21T05:25:03.091" v="4123" actId="1076"/>
          <ac:spMkLst>
            <pc:docMk/>
            <pc:sldMk cId="2649531586" sldId="689"/>
            <ac:spMk id="10" creationId="{0331989E-8179-4BDF-EF61-C99E9BD6DAC0}"/>
          </ac:spMkLst>
        </pc:spChg>
        <pc:spChg chg="add mod">
          <ac:chgData name="Naimish Vadodariya" userId="d2e325c0593a319e" providerId="LiveId" clId="{C5D15607-3D89-4432-AEBA-7EDDE20FB0FE}" dt="2022-07-21T05:27:43.644" v="4234"/>
          <ac:spMkLst>
            <pc:docMk/>
            <pc:sldMk cId="2649531586" sldId="689"/>
            <ac:spMk id="11" creationId="{B48D4D86-CCDA-83F0-5065-DF6BF1444A24}"/>
          </ac:spMkLst>
        </pc:spChg>
        <pc:spChg chg="add mod">
          <ac:chgData name="Naimish Vadodariya" userId="d2e325c0593a319e" providerId="LiveId" clId="{C5D15607-3D89-4432-AEBA-7EDDE20FB0FE}" dt="2022-07-21T05:27:48.893" v="4236" actId="20577"/>
          <ac:spMkLst>
            <pc:docMk/>
            <pc:sldMk cId="2649531586" sldId="689"/>
            <ac:spMk id="12" creationId="{73DD812F-0EC0-C258-4665-E76E26DB51A4}"/>
          </ac:spMkLst>
        </pc:spChg>
        <pc:spChg chg="add mod">
          <ac:chgData name="Naimish Vadodariya" userId="d2e325c0593a319e" providerId="LiveId" clId="{C5D15607-3D89-4432-AEBA-7EDDE20FB0FE}" dt="2022-07-21T05:25:39.785" v="4152" actId="1036"/>
          <ac:spMkLst>
            <pc:docMk/>
            <pc:sldMk cId="2649531586" sldId="689"/>
            <ac:spMk id="13" creationId="{F8515CA1-B5FF-0A60-1C7B-FD0213C3B486}"/>
          </ac:spMkLst>
        </pc:spChg>
        <pc:graphicFrameChg chg="modGraphic">
          <ac:chgData name="Naimish Vadodariya" userId="d2e325c0593a319e" providerId="LiveId" clId="{C5D15607-3D89-4432-AEBA-7EDDE20FB0FE}" dt="2022-07-21T05:35:39.479" v="4421" actId="2062"/>
          <ac:graphicFrameMkLst>
            <pc:docMk/>
            <pc:sldMk cId="2649531586" sldId="689"/>
            <ac:graphicFrameMk id="4" creationId="{2486BC6F-42B7-4A1D-889E-1B1818D1D5FB}"/>
          </ac:graphicFrameMkLst>
        </pc:graphicFrameChg>
      </pc:sldChg>
      <pc:sldChg chg="addSp delSp modSp add mod delAnim modAnim">
        <pc:chgData name="Naimish Vadodariya" userId="d2e325c0593a319e" providerId="LiveId" clId="{C5D15607-3D89-4432-AEBA-7EDDE20FB0FE}" dt="2022-07-21T05:43:56.298" v="4484" actId="20577"/>
        <pc:sldMkLst>
          <pc:docMk/>
          <pc:sldMk cId="961310112" sldId="690"/>
        </pc:sldMkLst>
        <pc:spChg chg="mod">
          <ac:chgData name="Naimish Vadodariya" userId="d2e325c0593a319e" providerId="LiveId" clId="{C5D15607-3D89-4432-AEBA-7EDDE20FB0FE}" dt="2022-07-21T05:43:56.298" v="4484" actId="20577"/>
          <ac:spMkLst>
            <pc:docMk/>
            <pc:sldMk cId="961310112" sldId="690"/>
            <ac:spMk id="2" creationId="{00000000-0000-0000-0000-000000000000}"/>
          </ac:spMkLst>
        </pc:spChg>
        <pc:spChg chg="mod">
          <ac:chgData name="Naimish Vadodariya" userId="d2e325c0593a319e" providerId="LiveId" clId="{C5D15607-3D89-4432-AEBA-7EDDE20FB0FE}" dt="2022-07-21T05:33:46.104" v="4386" actId="14100"/>
          <ac:spMkLst>
            <pc:docMk/>
            <pc:sldMk cId="961310112" sldId="690"/>
            <ac:spMk id="3" creationId="{00000000-0000-0000-0000-000000000000}"/>
          </ac:spMkLst>
        </pc:spChg>
        <pc:spChg chg="mod">
          <ac:chgData name="Naimish Vadodariya" userId="d2e325c0593a319e" providerId="LiveId" clId="{C5D15607-3D89-4432-AEBA-7EDDE20FB0FE}" dt="2022-07-21T05:33:09.537" v="4376" actId="20577"/>
          <ac:spMkLst>
            <pc:docMk/>
            <pc:sldMk cId="961310112" sldId="690"/>
            <ac:spMk id="7" creationId="{EF46A604-D831-08C9-8A1F-5B773647B7F5}"/>
          </ac:spMkLst>
        </pc:spChg>
        <pc:spChg chg="mod">
          <ac:chgData name="Naimish Vadodariya" userId="d2e325c0593a319e" providerId="LiveId" clId="{C5D15607-3D89-4432-AEBA-7EDDE20FB0FE}" dt="2022-07-21T05:32:41.715" v="4355" actId="20577"/>
          <ac:spMkLst>
            <pc:docMk/>
            <pc:sldMk cId="961310112" sldId="690"/>
            <ac:spMk id="8" creationId="{EB211650-5962-6765-C899-42E92A5E821E}"/>
          </ac:spMkLst>
        </pc:spChg>
        <pc:spChg chg="del">
          <ac:chgData name="Naimish Vadodariya" userId="d2e325c0593a319e" providerId="LiveId" clId="{C5D15607-3D89-4432-AEBA-7EDDE20FB0FE}" dt="2022-07-21T05:31:04.043" v="4274" actId="478"/>
          <ac:spMkLst>
            <pc:docMk/>
            <pc:sldMk cId="961310112" sldId="690"/>
            <ac:spMk id="11" creationId="{B48D4D86-CCDA-83F0-5065-DF6BF1444A24}"/>
          </ac:spMkLst>
        </pc:spChg>
        <pc:spChg chg="del">
          <ac:chgData name="Naimish Vadodariya" userId="d2e325c0593a319e" providerId="LiveId" clId="{C5D15607-3D89-4432-AEBA-7EDDE20FB0FE}" dt="2022-07-21T05:31:08.114" v="4276" actId="478"/>
          <ac:spMkLst>
            <pc:docMk/>
            <pc:sldMk cId="961310112" sldId="690"/>
            <ac:spMk id="12" creationId="{73DD812F-0EC0-C258-4665-E76E26DB51A4}"/>
          </ac:spMkLst>
        </pc:spChg>
        <pc:spChg chg="del">
          <ac:chgData name="Naimish Vadodariya" userId="d2e325c0593a319e" providerId="LiveId" clId="{C5D15607-3D89-4432-AEBA-7EDDE20FB0FE}" dt="2022-07-21T05:31:06.177" v="4275" actId="478"/>
          <ac:spMkLst>
            <pc:docMk/>
            <pc:sldMk cId="961310112" sldId="690"/>
            <ac:spMk id="13" creationId="{F8515CA1-B5FF-0A60-1C7B-FD0213C3B486}"/>
          </ac:spMkLst>
        </pc:spChg>
        <pc:spChg chg="add mod">
          <ac:chgData name="Naimish Vadodariya" userId="d2e325c0593a319e" providerId="LiveId" clId="{C5D15607-3D89-4432-AEBA-7EDDE20FB0FE}" dt="2022-07-21T05:43:07.405" v="4479" actId="1036"/>
          <ac:spMkLst>
            <pc:docMk/>
            <pc:sldMk cId="961310112" sldId="690"/>
            <ac:spMk id="15" creationId="{C4499F60-3764-5CC8-5C83-857AC1583F24}"/>
          </ac:spMkLst>
        </pc:spChg>
        <pc:spChg chg="add mod">
          <ac:chgData name="Naimish Vadodariya" userId="d2e325c0593a319e" providerId="LiveId" clId="{C5D15607-3D89-4432-AEBA-7EDDE20FB0FE}" dt="2022-07-21T05:43:07.405" v="4479" actId="1036"/>
          <ac:spMkLst>
            <pc:docMk/>
            <pc:sldMk cId="961310112" sldId="690"/>
            <ac:spMk id="16" creationId="{08A50DC0-ACD1-C821-B8A5-EE4CB8303E37}"/>
          </ac:spMkLst>
        </pc:spChg>
        <pc:spChg chg="add mod">
          <ac:chgData name="Naimish Vadodariya" userId="d2e325c0593a319e" providerId="LiveId" clId="{C5D15607-3D89-4432-AEBA-7EDDE20FB0FE}" dt="2022-07-21T05:43:07.405" v="4479" actId="1036"/>
          <ac:spMkLst>
            <pc:docMk/>
            <pc:sldMk cId="961310112" sldId="690"/>
            <ac:spMk id="17" creationId="{43DE4105-031D-D0DE-E4D9-777C2F947096}"/>
          </ac:spMkLst>
        </pc:spChg>
        <pc:graphicFrameChg chg="modGraphic">
          <ac:chgData name="Naimish Vadodariya" userId="d2e325c0593a319e" providerId="LiveId" clId="{C5D15607-3D89-4432-AEBA-7EDDE20FB0FE}" dt="2022-07-21T05:35:33.873" v="4420" actId="2062"/>
          <ac:graphicFrameMkLst>
            <pc:docMk/>
            <pc:sldMk cId="961310112" sldId="690"/>
            <ac:graphicFrameMk id="4" creationId="{2486BC6F-42B7-4A1D-889E-1B1818D1D5FB}"/>
          </ac:graphicFrameMkLst>
        </pc:graphicFrameChg>
        <pc:graphicFrameChg chg="add mod modGraphic">
          <ac:chgData name="Naimish Vadodariya" userId="d2e325c0593a319e" providerId="LiveId" clId="{C5D15607-3D89-4432-AEBA-7EDDE20FB0FE}" dt="2022-07-21T05:35:29.136" v="4419" actId="2062"/>
          <ac:graphicFrameMkLst>
            <pc:docMk/>
            <pc:sldMk cId="961310112" sldId="690"/>
            <ac:graphicFrameMk id="14" creationId="{CD4CB208-6586-AAD4-1436-DDA0A3C682F0}"/>
          </ac:graphicFrameMkLst>
        </pc:graphicFrameChg>
      </pc:sldChg>
      <pc:sldChg chg="modSp add del mod">
        <pc:chgData name="Naimish Vadodariya" userId="d2e325c0593a319e" providerId="LiveId" clId="{C5D15607-3D89-4432-AEBA-7EDDE20FB0FE}" dt="2022-07-21T05:49:07.217" v="4559" actId="2696"/>
        <pc:sldMkLst>
          <pc:docMk/>
          <pc:sldMk cId="1373516055" sldId="691"/>
        </pc:sldMkLst>
        <pc:spChg chg="mod">
          <ac:chgData name="Naimish Vadodariya" userId="d2e325c0593a319e" providerId="LiveId" clId="{C5D15607-3D89-4432-AEBA-7EDDE20FB0FE}" dt="2022-07-21T05:43:52.616" v="4482" actId="20577"/>
          <ac:spMkLst>
            <pc:docMk/>
            <pc:sldMk cId="1373516055" sldId="691"/>
            <ac:spMk id="2" creationId="{00000000-0000-0000-0000-000000000000}"/>
          </ac:spMkLst>
        </pc:spChg>
      </pc:sldChg>
      <pc:sldChg chg="addSp delSp modSp add mod delAnim modAnim">
        <pc:chgData name="Naimish Vadodariya" userId="d2e325c0593a319e" providerId="LiveId" clId="{C5D15607-3D89-4432-AEBA-7EDDE20FB0FE}" dt="2022-07-22T07:14:55.864" v="4739"/>
        <pc:sldMkLst>
          <pc:docMk/>
          <pc:sldMk cId="1845432079" sldId="692"/>
        </pc:sldMkLst>
        <pc:spChg chg="mod">
          <ac:chgData name="Naimish Vadodariya" userId="d2e325c0593a319e" providerId="LiveId" clId="{C5D15607-3D89-4432-AEBA-7EDDE20FB0FE}" dt="2022-07-21T05:44:53.918" v="4493" actId="20577"/>
          <ac:spMkLst>
            <pc:docMk/>
            <pc:sldMk cId="1845432079" sldId="692"/>
            <ac:spMk id="2" creationId="{00000000-0000-0000-0000-000000000000}"/>
          </ac:spMkLst>
        </pc:spChg>
        <pc:spChg chg="del">
          <ac:chgData name="Naimish Vadodariya" userId="d2e325c0593a319e" providerId="LiveId" clId="{C5D15607-3D89-4432-AEBA-7EDDE20FB0FE}" dt="2022-07-21T05:46:39.565" v="4535" actId="478"/>
          <ac:spMkLst>
            <pc:docMk/>
            <pc:sldMk cId="1845432079" sldId="692"/>
            <ac:spMk id="3" creationId="{00000000-0000-0000-0000-000000000000}"/>
          </ac:spMkLst>
        </pc:spChg>
        <pc:spChg chg="mod">
          <ac:chgData name="Naimish Vadodariya" userId="d2e325c0593a319e" providerId="LiveId" clId="{C5D15607-3D89-4432-AEBA-7EDDE20FB0FE}" dt="2022-07-21T05:45:37.003" v="4524" actId="20577"/>
          <ac:spMkLst>
            <pc:docMk/>
            <pc:sldMk cId="1845432079" sldId="692"/>
            <ac:spMk id="7" creationId="{EF46A604-D831-08C9-8A1F-5B773647B7F5}"/>
          </ac:spMkLst>
        </pc:spChg>
        <pc:spChg chg="mod">
          <ac:chgData name="Naimish Vadodariya" userId="d2e325c0593a319e" providerId="LiveId" clId="{C5D15607-3D89-4432-AEBA-7EDDE20FB0FE}" dt="2022-07-21T05:45:13.701" v="4518" actId="20577"/>
          <ac:spMkLst>
            <pc:docMk/>
            <pc:sldMk cId="1845432079" sldId="692"/>
            <ac:spMk id="8" creationId="{EB211650-5962-6765-C899-42E92A5E821E}"/>
          </ac:spMkLst>
        </pc:spChg>
        <pc:spChg chg="del">
          <ac:chgData name="Naimish Vadodariya" userId="d2e325c0593a319e" providerId="LiveId" clId="{C5D15607-3D89-4432-AEBA-7EDDE20FB0FE}" dt="2022-07-21T05:46:51.949" v="4537" actId="478"/>
          <ac:spMkLst>
            <pc:docMk/>
            <pc:sldMk cId="1845432079" sldId="692"/>
            <ac:spMk id="9" creationId="{00000000-0000-0000-0000-000000000000}"/>
          </ac:spMkLst>
        </pc:spChg>
        <pc:spChg chg="add del mod">
          <ac:chgData name="Naimish Vadodariya" userId="d2e325c0593a319e" providerId="LiveId" clId="{C5D15607-3D89-4432-AEBA-7EDDE20FB0FE}" dt="2022-07-21T05:46:43.731" v="4536" actId="478"/>
          <ac:spMkLst>
            <pc:docMk/>
            <pc:sldMk cId="1845432079" sldId="692"/>
            <ac:spMk id="11" creationId="{DF1781DA-D82F-99E5-413F-05C06CA304F1}"/>
          </ac:spMkLst>
        </pc:spChg>
        <pc:spChg chg="mod">
          <ac:chgData name="Naimish Vadodariya" userId="d2e325c0593a319e" providerId="LiveId" clId="{C5D15607-3D89-4432-AEBA-7EDDE20FB0FE}" dt="2022-07-21T05:46:22.262" v="4533" actId="20577"/>
          <ac:spMkLst>
            <pc:docMk/>
            <pc:sldMk cId="1845432079" sldId="692"/>
            <ac:spMk id="15" creationId="{C4499F60-3764-5CC8-5C83-857AC1583F24}"/>
          </ac:spMkLst>
        </pc:spChg>
        <pc:spChg chg="mod">
          <ac:chgData name="Naimish Vadodariya" userId="d2e325c0593a319e" providerId="LiveId" clId="{C5D15607-3D89-4432-AEBA-7EDDE20FB0FE}" dt="2022-07-21T05:46:12.436" v="4526" actId="14100"/>
          <ac:spMkLst>
            <pc:docMk/>
            <pc:sldMk cId="1845432079" sldId="692"/>
            <ac:spMk id="16" creationId="{08A50DC0-ACD1-C821-B8A5-EE4CB8303E37}"/>
          </ac:spMkLst>
        </pc:spChg>
        <pc:spChg chg="mod">
          <ac:chgData name="Naimish Vadodariya" userId="d2e325c0593a319e" providerId="LiveId" clId="{C5D15607-3D89-4432-AEBA-7EDDE20FB0FE}" dt="2022-07-21T05:46:35.456" v="4534" actId="14100"/>
          <ac:spMkLst>
            <pc:docMk/>
            <pc:sldMk cId="1845432079" sldId="692"/>
            <ac:spMk id="17" creationId="{43DE4105-031D-D0DE-E4D9-777C2F947096}"/>
          </ac:spMkLst>
        </pc:spChg>
        <pc:graphicFrameChg chg="modGraphic">
          <ac:chgData name="Naimish Vadodariya" userId="d2e325c0593a319e" providerId="LiveId" clId="{C5D15607-3D89-4432-AEBA-7EDDE20FB0FE}" dt="2022-07-21T05:46:58.204" v="4538" actId="207"/>
          <ac:graphicFrameMkLst>
            <pc:docMk/>
            <pc:sldMk cId="1845432079" sldId="692"/>
            <ac:graphicFrameMk id="4" creationId="{2486BC6F-42B7-4A1D-889E-1B1818D1D5FB}"/>
          </ac:graphicFrameMkLst>
        </pc:graphicFrameChg>
        <pc:graphicFrameChg chg="modGraphic">
          <ac:chgData name="Naimish Vadodariya" userId="d2e325c0593a319e" providerId="LiveId" clId="{C5D15607-3D89-4432-AEBA-7EDDE20FB0FE}" dt="2022-07-21T05:48:05.438" v="4553" actId="207"/>
          <ac:graphicFrameMkLst>
            <pc:docMk/>
            <pc:sldMk cId="1845432079" sldId="692"/>
            <ac:graphicFrameMk id="14" creationId="{CD4CB208-6586-AAD4-1436-DDA0A3C682F0}"/>
          </ac:graphicFrameMkLst>
        </pc:graphicFrameChg>
        <pc:cxnChg chg="add mod">
          <ac:chgData name="Naimish Vadodariya" userId="d2e325c0593a319e" providerId="LiveId" clId="{C5D15607-3D89-4432-AEBA-7EDDE20FB0FE}" dt="2022-07-21T05:47:50.680" v="4552" actId="1036"/>
          <ac:cxnSpMkLst>
            <pc:docMk/>
            <pc:sldMk cId="1845432079" sldId="692"/>
            <ac:cxnSpMk id="13" creationId="{DD2346FC-414E-CC60-75EE-61A0300100B9}"/>
          </ac:cxnSpMkLst>
        </pc:cxnChg>
        <pc:cxnChg chg="add mod">
          <ac:chgData name="Naimish Vadodariya" userId="d2e325c0593a319e" providerId="LiveId" clId="{C5D15607-3D89-4432-AEBA-7EDDE20FB0FE}" dt="2022-07-21T05:47:50.680" v="4552" actId="1036"/>
          <ac:cxnSpMkLst>
            <pc:docMk/>
            <pc:sldMk cId="1845432079" sldId="692"/>
            <ac:cxnSpMk id="18" creationId="{772E376C-53DA-0001-04C6-ED1A78FF55BD}"/>
          </ac:cxnSpMkLst>
        </pc:cxnChg>
        <pc:cxnChg chg="add mod">
          <ac:chgData name="Naimish Vadodariya" userId="d2e325c0593a319e" providerId="LiveId" clId="{C5D15607-3D89-4432-AEBA-7EDDE20FB0FE}" dt="2022-07-21T05:47:36.243" v="4545" actId="571"/>
          <ac:cxnSpMkLst>
            <pc:docMk/>
            <pc:sldMk cId="1845432079" sldId="692"/>
            <ac:cxnSpMk id="21" creationId="{2DA2DA60-DB6C-327E-FF1E-619A8EBD09B5}"/>
          </ac:cxnSpMkLst>
        </pc:cxnChg>
        <pc:cxnChg chg="add mod">
          <ac:chgData name="Naimish Vadodariya" userId="d2e325c0593a319e" providerId="LiveId" clId="{C5D15607-3D89-4432-AEBA-7EDDE20FB0FE}" dt="2022-07-21T05:47:36.243" v="4545" actId="571"/>
          <ac:cxnSpMkLst>
            <pc:docMk/>
            <pc:sldMk cId="1845432079" sldId="692"/>
            <ac:cxnSpMk id="22" creationId="{B7FD1C1A-0CC7-6EEC-2177-2BBB22249870}"/>
          </ac:cxnSpMkLst>
        </pc:cxnChg>
      </pc:sldChg>
      <pc:sldChg chg="addSp delSp modSp add mod delAnim modAnim">
        <pc:chgData name="Naimish Vadodariya" userId="d2e325c0593a319e" providerId="LiveId" clId="{C5D15607-3D89-4432-AEBA-7EDDE20FB0FE}" dt="2022-08-02T13:59:37.629" v="5928" actId="207"/>
        <pc:sldMkLst>
          <pc:docMk/>
          <pc:sldMk cId="2964722498" sldId="693"/>
        </pc:sldMkLst>
        <pc:spChg chg="mod">
          <ac:chgData name="Naimish Vadodariya" userId="d2e325c0593a319e" providerId="LiveId" clId="{C5D15607-3D89-4432-AEBA-7EDDE20FB0FE}" dt="2022-08-02T13:59:37.629" v="5928" actId="207"/>
          <ac:spMkLst>
            <pc:docMk/>
            <pc:sldMk cId="2964722498" sldId="693"/>
            <ac:spMk id="2" creationId="{00000000-0000-0000-0000-000000000000}"/>
          </ac:spMkLst>
        </pc:spChg>
        <pc:spChg chg="mod">
          <ac:chgData name="Naimish Vadodariya" userId="d2e325c0593a319e" providerId="LiveId" clId="{C5D15607-3D89-4432-AEBA-7EDDE20FB0FE}" dt="2022-08-02T13:38:37.725" v="5843"/>
          <ac:spMkLst>
            <pc:docMk/>
            <pc:sldMk cId="2964722498" sldId="693"/>
            <ac:spMk id="7" creationId="{EF46A604-D831-08C9-8A1F-5B773647B7F5}"/>
          </ac:spMkLst>
        </pc:spChg>
        <pc:spChg chg="mod">
          <ac:chgData name="Naimish Vadodariya" userId="d2e325c0593a319e" providerId="LiveId" clId="{C5D15607-3D89-4432-AEBA-7EDDE20FB0FE}" dt="2022-08-02T13:38:47.373" v="5851" actId="20577"/>
          <ac:spMkLst>
            <pc:docMk/>
            <pc:sldMk cId="2964722498" sldId="693"/>
            <ac:spMk id="8" creationId="{EB211650-5962-6765-C899-42E92A5E821E}"/>
          </ac:spMkLst>
        </pc:spChg>
        <pc:spChg chg="mod">
          <ac:chgData name="Naimish Vadodariya" userId="d2e325c0593a319e" providerId="LiveId" clId="{C5D15607-3D89-4432-AEBA-7EDDE20FB0FE}" dt="2022-08-02T13:29:03.740" v="5655" actId="1036"/>
          <ac:spMkLst>
            <pc:docMk/>
            <pc:sldMk cId="2964722498" sldId="693"/>
            <ac:spMk id="10" creationId="{0331989E-8179-4BDF-EF61-C99E9BD6DAC0}"/>
          </ac:spMkLst>
        </pc:spChg>
        <pc:spChg chg="mod">
          <ac:chgData name="Naimish Vadodariya" userId="d2e325c0593a319e" providerId="LiveId" clId="{C5D15607-3D89-4432-AEBA-7EDDE20FB0FE}" dt="2022-08-02T13:54:53.807" v="5922" actId="1035"/>
          <ac:spMkLst>
            <pc:docMk/>
            <pc:sldMk cId="2964722498" sldId="693"/>
            <ac:spMk id="15" creationId="{C4499F60-3764-5CC8-5C83-857AC1583F24}"/>
          </ac:spMkLst>
        </pc:spChg>
        <pc:spChg chg="mod">
          <ac:chgData name="Naimish Vadodariya" userId="d2e325c0593a319e" providerId="LiveId" clId="{C5D15607-3D89-4432-AEBA-7EDDE20FB0FE}" dt="2022-08-02T13:54:53.807" v="5922" actId="1035"/>
          <ac:spMkLst>
            <pc:docMk/>
            <pc:sldMk cId="2964722498" sldId="693"/>
            <ac:spMk id="16" creationId="{08A50DC0-ACD1-C821-B8A5-EE4CB8303E37}"/>
          </ac:spMkLst>
        </pc:spChg>
        <pc:spChg chg="mod">
          <ac:chgData name="Naimish Vadodariya" userId="d2e325c0593a319e" providerId="LiveId" clId="{C5D15607-3D89-4432-AEBA-7EDDE20FB0FE}" dt="2022-08-02T13:54:53.807" v="5922" actId="1035"/>
          <ac:spMkLst>
            <pc:docMk/>
            <pc:sldMk cId="2964722498" sldId="693"/>
            <ac:spMk id="17" creationId="{43DE4105-031D-D0DE-E4D9-777C2F947096}"/>
          </ac:spMkLst>
        </pc:spChg>
        <pc:spChg chg="add mod">
          <ac:chgData name="Naimish Vadodariya" userId="d2e325c0593a319e" providerId="LiveId" clId="{C5D15607-3D89-4432-AEBA-7EDDE20FB0FE}" dt="2022-08-02T13:44:39.882" v="5913" actId="14100"/>
          <ac:spMkLst>
            <pc:docMk/>
            <pc:sldMk cId="2964722498" sldId="693"/>
            <ac:spMk id="19" creationId="{CC74C14F-C13D-3C02-4C4E-3E96CFB42C4B}"/>
          </ac:spMkLst>
        </pc:spChg>
        <pc:spChg chg="add mod">
          <ac:chgData name="Naimish Vadodariya" userId="d2e325c0593a319e" providerId="LiveId" clId="{C5D15607-3D89-4432-AEBA-7EDDE20FB0FE}" dt="2022-08-02T13:51:51.052" v="5914" actId="1035"/>
          <ac:spMkLst>
            <pc:docMk/>
            <pc:sldMk cId="2964722498" sldId="693"/>
            <ac:spMk id="20" creationId="{AE5EFED1-E0F3-1EAB-3FBB-1AC572C3809D}"/>
          </ac:spMkLst>
        </pc:spChg>
        <pc:spChg chg="add mod">
          <ac:chgData name="Naimish Vadodariya" userId="d2e325c0593a319e" providerId="LiveId" clId="{C5D15607-3D89-4432-AEBA-7EDDE20FB0FE}" dt="2022-08-02T13:43:51.375" v="5909" actId="14100"/>
          <ac:spMkLst>
            <pc:docMk/>
            <pc:sldMk cId="2964722498" sldId="693"/>
            <ac:spMk id="21" creationId="{5384D5CD-1F17-87A6-54E7-ECF2A5F8ED8C}"/>
          </ac:spMkLst>
        </pc:spChg>
        <pc:graphicFrameChg chg="del">
          <ac:chgData name="Naimish Vadodariya" userId="d2e325c0593a319e" providerId="LiveId" clId="{C5D15607-3D89-4432-AEBA-7EDDE20FB0FE}" dt="2022-08-02T12:51:53.541" v="4770" actId="478"/>
          <ac:graphicFrameMkLst>
            <pc:docMk/>
            <pc:sldMk cId="2964722498" sldId="693"/>
            <ac:graphicFrameMk id="14" creationId="{CD4CB208-6586-AAD4-1436-DDA0A3C682F0}"/>
          </ac:graphicFrameMkLst>
        </pc:graphicFrameChg>
        <pc:cxnChg chg="del">
          <ac:chgData name="Naimish Vadodariya" userId="d2e325c0593a319e" providerId="LiveId" clId="{C5D15607-3D89-4432-AEBA-7EDDE20FB0FE}" dt="2022-08-02T12:51:55.525" v="4772" actId="478"/>
          <ac:cxnSpMkLst>
            <pc:docMk/>
            <pc:sldMk cId="2964722498" sldId="693"/>
            <ac:cxnSpMk id="13" creationId="{DD2346FC-414E-CC60-75EE-61A0300100B9}"/>
          </ac:cxnSpMkLst>
        </pc:cxnChg>
        <pc:cxnChg chg="del">
          <ac:chgData name="Naimish Vadodariya" userId="d2e325c0593a319e" providerId="LiveId" clId="{C5D15607-3D89-4432-AEBA-7EDDE20FB0FE}" dt="2022-08-02T12:51:54.728" v="4771" actId="478"/>
          <ac:cxnSpMkLst>
            <pc:docMk/>
            <pc:sldMk cId="2964722498" sldId="693"/>
            <ac:cxnSpMk id="18" creationId="{772E376C-53DA-0001-04C6-ED1A78FF55BD}"/>
          </ac:cxnSpMkLst>
        </pc:cxnChg>
      </pc:sldChg>
      <pc:sldChg chg="modSp add del mod">
        <pc:chgData name="Naimish Vadodariya" userId="d2e325c0593a319e" providerId="LiveId" clId="{C5D15607-3D89-4432-AEBA-7EDDE20FB0FE}" dt="2022-07-26T00:43:57.955" v="4751" actId="2696"/>
        <pc:sldMkLst>
          <pc:docMk/>
          <pc:sldMk cId="3614904855" sldId="693"/>
        </pc:sldMkLst>
        <pc:spChg chg="mod">
          <ac:chgData name="Naimish Vadodariya" userId="d2e325c0593a319e" providerId="LiveId" clId="{C5D15607-3D89-4432-AEBA-7EDDE20FB0FE}" dt="2022-07-26T00:41:13.869" v="4750" actId="20577"/>
          <ac:spMkLst>
            <pc:docMk/>
            <pc:sldMk cId="3614904855" sldId="693"/>
            <ac:spMk id="2" creationId="{00000000-0000-0000-0000-000000000000}"/>
          </ac:spMkLst>
        </pc:spChg>
      </pc:sldChg>
      <pc:sldChg chg="addSp delSp modSp add mod delAnim modAnim">
        <pc:chgData name="Naimish Vadodariya" userId="d2e325c0593a319e" providerId="LiveId" clId="{C5D15607-3D89-4432-AEBA-7EDDE20FB0FE}" dt="2022-08-02T13:59:18.083" v="5925" actId="207"/>
        <pc:sldMkLst>
          <pc:docMk/>
          <pc:sldMk cId="2407907209" sldId="694"/>
        </pc:sldMkLst>
        <pc:spChg chg="mod">
          <ac:chgData name="Naimish Vadodariya" userId="d2e325c0593a319e" providerId="LiveId" clId="{C5D15607-3D89-4432-AEBA-7EDDE20FB0FE}" dt="2022-08-02T13:59:18.083" v="5925" actId="207"/>
          <ac:spMkLst>
            <pc:docMk/>
            <pc:sldMk cId="2407907209" sldId="694"/>
            <ac:spMk id="2" creationId="{00000000-0000-0000-0000-000000000000}"/>
          </ac:spMkLst>
        </pc:spChg>
        <pc:spChg chg="add mod">
          <ac:chgData name="Naimish Vadodariya" userId="d2e325c0593a319e" providerId="LiveId" clId="{C5D15607-3D89-4432-AEBA-7EDDE20FB0FE}" dt="2022-08-02T13:03:50.651" v="5335" actId="123"/>
          <ac:spMkLst>
            <pc:docMk/>
            <pc:sldMk cId="2407907209" sldId="694"/>
            <ac:spMk id="3" creationId="{226A7A56-A308-0C78-209E-6C25E8B150CF}"/>
          </ac:spMkLst>
        </pc:spChg>
        <pc:spChg chg="mod">
          <ac:chgData name="Naimish Vadodariya" userId="d2e325c0593a319e" providerId="LiveId" clId="{C5D15607-3D89-4432-AEBA-7EDDE20FB0FE}" dt="2022-08-02T13:04:52.285" v="5339"/>
          <ac:spMkLst>
            <pc:docMk/>
            <pc:sldMk cId="2407907209" sldId="694"/>
            <ac:spMk id="7" creationId="{EF46A604-D831-08C9-8A1F-5B773647B7F5}"/>
          </ac:spMkLst>
        </pc:spChg>
        <pc:spChg chg="mod">
          <ac:chgData name="Naimish Vadodariya" userId="d2e325c0593a319e" providerId="LiveId" clId="{C5D15607-3D89-4432-AEBA-7EDDE20FB0FE}" dt="2022-08-02T12:58:54.377" v="4906" actId="20577"/>
          <ac:spMkLst>
            <pc:docMk/>
            <pc:sldMk cId="2407907209" sldId="694"/>
            <ac:spMk id="15" creationId="{C4499F60-3764-5CC8-5C83-857AC1583F24}"/>
          </ac:spMkLst>
        </pc:spChg>
        <pc:spChg chg="mod">
          <ac:chgData name="Naimish Vadodariya" userId="d2e325c0593a319e" providerId="LiveId" clId="{C5D15607-3D89-4432-AEBA-7EDDE20FB0FE}" dt="2022-08-02T12:55:43.669" v="4846" actId="20577"/>
          <ac:spMkLst>
            <pc:docMk/>
            <pc:sldMk cId="2407907209" sldId="694"/>
            <ac:spMk id="17" creationId="{43DE4105-031D-D0DE-E4D9-777C2F947096}"/>
          </ac:spMkLst>
        </pc:spChg>
        <pc:spChg chg="add mod">
          <ac:chgData name="Naimish Vadodariya" userId="d2e325c0593a319e" providerId="LiveId" clId="{C5D15607-3D89-4432-AEBA-7EDDE20FB0FE}" dt="2022-08-02T12:59:51.749" v="4970" actId="1036"/>
          <ac:spMkLst>
            <pc:docMk/>
            <pc:sldMk cId="2407907209" sldId="694"/>
            <ac:spMk id="19" creationId="{3B791CFE-578E-D804-38AE-6681F5BF5247}"/>
          </ac:spMkLst>
        </pc:spChg>
        <pc:spChg chg="add mod">
          <ac:chgData name="Naimish Vadodariya" userId="d2e325c0593a319e" providerId="LiveId" clId="{C5D15607-3D89-4432-AEBA-7EDDE20FB0FE}" dt="2022-08-02T12:59:51.749" v="4970" actId="1036"/>
          <ac:spMkLst>
            <pc:docMk/>
            <pc:sldMk cId="2407907209" sldId="694"/>
            <ac:spMk id="20" creationId="{E088FFF4-84CB-9838-F391-8764634A3AE6}"/>
          </ac:spMkLst>
        </pc:spChg>
        <pc:spChg chg="add mod">
          <ac:chgData name="Naimish Vadodariya" userId="d2e325c0593a319e" providerId="LiveId" clId="{C5D15607-3D89-4432-AEBA-7EDDE20FB0FE}" dt="2022-08-02T12:59:51.749" v="4970" actId="1036"/>
          <ac:spMkLst>
            <pc:docMk/>
            <pc:sldMk cId="2407907209" sldId="694"/>
            <ac:spMk id="21" creationId="{84DDB2EF-9A43-6E16-1634-5F77F1F696E8}"/>
          </ac:spMkLst>
        </pc:spChg>
        <pc:spChg chg="add mod">
          <ac:chgData name="Naimish Vadodariya" userId="d2e325c0593a319e" providerId="LiveId" clId="{C5D15607-3D89-4432-AEBA-7EDDE20FB0FE}" dt="2022-08-02T13:03:55.050" v="5336" actId="123"/>
          <ac:spMkLst>
            <pc:docMk/>
            <pc:sldMk cId="2407907209" sldId="694"/>
            <ac:spMk id="22" creationId="{AA9D8139-E15C-C548-DEC3-D0BA78DF706E}"/>
          </ac:spMkLst>
        </pc:spChg>
        <pc:graphicFrameChg chg="modGraphic">
          <ac:chgData name="Naimish Vadodariya" userId="d2e325c0593a319e" providerId="LiveId" clId="{C5D15607-3D89-4432-AEBA-7EDDE20FB0FE}" dt="2022-08-02T12:59:03.490" v="4911" actId="114"/>
          <ac:graphicFrameMkLst>
            <pc:docMk/>
            <pc:sldMk cId="2407907209" sldId="694"/>
            <ac:graphicFrameMk id="4" creationId="{2486BC6F-42B7-4A1D-889E-1B1818D1D5FB}"/>
          </ac:graphicFrameMkLst>
        </pc:graphicFrameChg>
        <pc:graphicFrameChg chg="del">
          <ac:chgData name="Naimish Vadodariya" userId="d2e325c0593a319e" providerId="LiveId" clId="{C5D15607-3D89-4432-AEBA-7EDDE20FB0FE}" dt="2022-08-02T12:55:36.489" v="4841" actId="478"/>
          <ac:graphicFrameMkLst>
            <pc:docMk/>
            <pc:sldMk cId="2407907209" sldId="694"/>
            <ac:graphicFrameMk id="14" creationId="{CD4CB208-6586-AAD4-1436-DDA0A3C682F0}"/>
          </ac:graphicFrameMkLst>
        </pc:graphicFrameChg>
        <pc:cxnChg chg="del">
          <ac:chgData name="Naimish Vadodariya" userId="d2e325c0593a319e" providerId="LiveId" clId="{C5D15607-3D89-4432-AEBA-7EDDE20FB0FE}" dt="2022-08-02T12:55:38.286" v="4843" actId="478"/>
          <ac:cxnSpMkLst>
            <pc:docMk/>
            <pc:sldMk cId="2407907209" sldId="694"/>
            <ac:cxnSpMk id="13" creationId="{DD2346FC-414E-CC60-75EE-61A0300100B9}"/>
          </ac:cxnSpMkLst>
        </pc:cxnChg>
        <pc:cxnChg chg="del">
          <ac:chgData name="Naimish Vadodariya" userId="d2e325c0593a319e" providerId="LiveId" clId="{C5D15607-3D89-4432-AEBA-7EDDE20FB0FE}" dt="2022-08-02T12:55:37.473" v="4842" actId="478"/>
          <ac:cxnSpMkLst>
            <pc:docMk/>
            <pc:sldMk cId="2407907209" sldId="694"/>
            <ac:cxnSpMk id="18" creationId="{772E376C-53DA-0001-04C6-ED1A78FF55BD}"/>
          </ac:cxnSpMkLst>
        </pc:cxnChg>
      </pc:sldChg>
      <pc:sldChg chg="addSp delSp modSp add mod ord delAnim modAnim">
        <pc:chgData name="Naimish Vadodariya" userId="d2e325c0593a319e" providerId="LiveId" clId="{C5D15607-3D89-4432-AEBA-7EDDE20FB0FE}" dt="2022-08-02T13:24:52.157" v="5638"/>
        <pc:sldMkLst>
          <pc:docMk/>
          <pc:sldMk cId="3216824235" sldId="695"/>
        </pc:sldMkLst>
        <pc:spChg chg="mod">
          <ac:chgData name="Naimish Vadodariya" userId="d2e325c0593a319e" providerId="LiveId" clId="{C5D15607-3D89-4432-AEBA-7EDDE20FB0FE}" dt="2022-08-02T13:13:12.331" v="5487" actId="20577"/>
          <ac:spMkLst>
            <pc:docMk/>
            <pc:sldMk cId="3216824235" sldId="695"/>
            <ac:spMk id="2" creationId="{1D522477-C5E6-4247-4C70-D60E0DE0B15B}"/>
          </ac:spMkLst>
        </pc:spChg>
        <pc:spChg chg="del topLvl">
          <ac:chgData name="Naimish Vadodariya" userId="d2e325c0593a319e" providerId="LiveId" clId="{C5D15607-3D89-4432-AEBA-7EDDE20FB0FE}" dt="2022-08-02T13:12:45.628" v="5485" actId="478"/>
          <ac:spMkLst>
            <pc:docMk/>
            <pc:sldMk cId="3216824235" sldId="695"/>
            <ac:spMk id="7" creationId="{C96FEA9C-1534-7353-A8FE-09F22C92D913}"/>
          </ac:spMkLst>
        </pc:spChg>
        <pc:spChg chg="del mod topLvl">
          <ac:chgData name="Naimish Vadodariya" userId="d2e325c0593a319e" providerId="LiveId" clId="{C5D15607-3D89-4432-AEBA-7EDDE20FB0FE}" dt="2022-08-02T13:12:35.544" v="5478" actId="478"/>
          <ac:spMkLst>
            <pc:docMk/>
            <pc:sldMk cId="3216824235" sldId="695"/>
            <ac:spMk id="8" creationId="{A0702EEF-F482-45A6-1F21-AE23F22E1A1D}"/>
          </ac:spMkLst>
        </pc:spChg>
        <pc:spChg chg="add mod">
          <ac:chgData name="Naimish Vadodariya" userId="d2e325c0593a319e" providerId="LiveId" clId="{C5D15607-3D89-4432-AEBA-7EDDE20FB0FE}" dt="2022-08-02T13:23:55.413" v="5634" actId="20577"/>
          <ac:spMkLst>
            <pc:docMk/>
            <pc:sldMk cId="3216824235" sldId="695"/>
            <ac:spMk id="9" creationId="{E7BF5C15-3998-5926-AE2E-58B9F589E718}"/>
          </ac:spMkLst>
        </pc:spChg>
        <pc:spChg chg="add mod">
          <ac:chgData name="Naimish Vadodariya" userId="d2e325c0593a319e" providerId="LiveId" clId="{C5D15607-3D89-4432-AEBA-7EDDE20FB0FE}" dt="2022-08-02T13:22:31.017" v="5629" actId="113"/>
          <ac:spMkLst>
            <pc:docMk/>
            <pc:sldMk cId="3216824235" sldId="695"/>
            <ac:spMk id="10" creationId="{98EB4C7C-634D-29F0-D416-2D5BBCAD3F0B}"/>
          </ac:spMkLst>
        </pc:spChg>
        <pc:spChg chg="add mod">
          <ac:chgData name="Naimish Vadodariya" userId="d2e325c0593a319e" providerId="LiveId" clId="{C5D15607-3D89-4432-AEBA-7EDDE20FB0FE}" dt="2022-08-02T13:22:33.820" v="5630" actId="113"/>
          <ac:spMkLst>
            <pc:docMk/>
            <pc:sldMk cId="3216824235" sldId="695"/>
            <ac:spMk id="11" creationId="{67D68336-E7BD-60E7-85CF-6C01759CCA82}"/>
          </ac:spMkLst>
        </pc:spChg>
        <pc:spChg chg="add mod">
          <ac:chgData name="Naimish Vadodariya" userId="d2e325c0593a319e" providerId="LiveId" clId="{C5D15607-3D89-4432-AEBA-7EDDE20FB0FE}" dt="2022-08-02T13:22:37.200" v="5631" actId="113"/>
          <ac:spMkLst>
            <pc:docMk/>
            <pc:sldMk cId="3216824235" sldId="695"/>
            <ac:spMk id="12" creationId="{C1D672BA-4446-0F02-1505-6E22239EE1E4}"/>
          </ac:spMkLst>
        </pc:spChg>
        <pc:grpChg chg="del mod">
          <ac:chgData name="Naimish Vadodariya" userId="d2e325c0593a319e" providerId="LiveId" clId="{C5D15607-3D89-4432-AEBA-7EDDE20FB0FE}" dt="2022-08-02T13:12:35.544" v="5478" actId="478"/>
          <ac:grpSpMkLst>
            <pc:docMk/>
            <pc:sldMk cId="3216824235" sldId="695"/>
            <ac:grpSpMk id="6" creationId="{32CFF17C-2F7C-1CB3-F439-E587C6FEAB8F}"/>
          </ac:grpSpMkLst>
        </pc:grpChg>
        <pc:graphicFrameChg chg="del">
          <ac:chgData name="Naimish Vadodariya" userId="d2e325c0593a319e" providerId="LiveId" clId="{C5D15607-3D89-4432-AEBA-7EDDE20FB0FE}" dt="2022-08-02T13:11:35.724" v="5472" actId="478"/>
          <ac:graphicFrameMkLst>
            <pc:docMk/>
            <pc:sldMk cId="3216824235" sldId="695"/>
            <ac:graphicFrameMk id="4" creationId="{9DD5ED74-CCEB-0B3E-B2AC-3DDC63428BBA}"/>
          </ac:graphicFrameMkLst>
        </pc:graphicFrameChg>
        <pc:graphicFrameChg chg="del">
          <ac:chgData name="Naimish Vadodariya" userId="d2e325c0593a319e" providerId="LiveId" clId="{C5D15607-3D89-4432-AEBA-7EDDE20FB0FE}" dt="2022-08-02T13:11:37.990" v="5473" actId="478"/>
          <ac:graphicFrameMkLst>
            <pc:docMk/>
            <pc:sldMk cId="3216824235" sldId="695"/>
            <ac:graphicFrameMk id="5" creationId="{82E8ADC2-DF14-359D-B349-5D0DCAD02B6F}"/>
          </ac:graphicFrameMkLst>
        </pc:graphicFrameChg>
      </pc:sldChg>
      <pc:sldChg chg="addSp delSp modSp add mod ord delAnim modAnim">
        <pc:chgData name="Naimish Vadodariya" userId="d2e325c0593a319e" providerId="LiveId" clId="{C5D15607-3D89-4432-AEBA-7EDDE20FB0FE}" dt="2022-08-02T13:59:28.952" v="5927" actId="207"/>
        <pc:sldMkLst>
          <pc:docMk/>
          <pc:sldMk cId="4131958776" sldId="696"/>
        </pc:sldMkLst>
        <pc:spChg chg="mod">
          <ac:chgData name="Naimish Vadodariya" userId="d2e325c0593a319e" providerId="LiveId" clId="{C5D15607-3D89-4432-AEBA-7EDDE20FB0FE}" dt="2022-08-02T13:59:28.952" v="5927" actId="207"/>
          <ac:spMkLst>
            <pc:docMk/>
            <pc:sldMk cId="4131958776" sldId="696"/>
            <ac:spMk id="2" creationId="{E1F2D5F8-87CB-4B5B-8EC7-5F4CE6485746}"/>
          </ac:spMkLst>
        </pc:spChg>
        <pc:spChg chg="mod">
          <ac:chgData name="Naimish Vadodariya" userId="d2e325c0593a319e" providerId="LiveId" clId="{C5D15607-3D89-4432-AEBA-7EDDE20FB0FE}" dt="2022-08-02T13:31:12.105" v="5701" actId="113"/>
          <ac:spMkLst>
            <pc:docMk/>
            <pc:sldMk cId="4131958776" sldId="696"/>
            <ac:spMk id="3" creationId="{139A428D-8F15-4206-B337-FA27C005FA71}"/>
          </ac:spMkLst>
        </pc:spChg>
        <pc:spChg chg="mod">
          <ac:chgData name="Naimish Vadodariya" userId="d2e325c0593a319e" providerId="LiveId" clId="{C5D15607-3D89-4432-AEBA-7EDDE20FB0FE}" dt="2022-08-02T13:37:07.067" v="5771" actId="20577"/>
          <ac:spMkLst>
            <pc:docMk/>
            <pc:sldMk cId="4131958776" sldId="696"/>
            <ac:spMk id="4" creationId="{CCC04B9A-372A-EC90-3C6F-D0D5053FC9E8}"/>
          </ac:spMkLst>
        </pc:spChg>
        <pc:spChg chg="mod">
          <ac:chgData name="Naimish Vadodariya" userId="d2e325c0593a319e" providerId="LiveId" clId="{C5D15607-3D89-4432-AEBA-7EDDE20FB0FE}" dt="2022-08-02T13:36:07.247" v="5760" actId="20577"/>
          <ac:spMkLst>
            <pc:docMk/>
            <pc:sldMk cId="4131958776" sldId="696"/>
            <ac:spMk id="5" creationId="{CE0FA9D8-CF4E-09C5-DF26-91A1787E70BF}"/>
          </ac:spMkLst>
        </pc:spChg>
        <pc:spChg chg="mod">
          <ac:chgData name="Naimish Vadodariya" userId="d2e325c0593a319e" providerId="LiveId" clId="{C5D15607-3D89-4432-AEBA-7EDDE20FB0FE}" dt="2022-08-02T13:32:36.776" v="5742" actId="14100"/>
          <ac:spMkLst>
            <pc:docMk/>
            <pc:sldMk cId="4131958776" sldId="696"/>
            <ac:spMk id="6" creationId="{353A77F3-764F-7414-ADFD-5B1C93E8B16C}"/>
          </ac:spMkLst>
        </pc:spChg>
        <pc:spChg chg="del">
          <ac:chgData name="Naimish Vadodariya" userId="d2e325c0593a319e" providerId="LiveId" clId="{C5D15607-3D89-4432-AEBA-7EDDE20FB0FE}" dt="2022-08-02T13:32:06.532" v="5721" actId="478"/>
          <ac:spMkLst>
            <pc:docMk/>
            <pc:sldMk cId="4131958776" sldId="696"/>
            <ac:spMk id="7" creationId="{2890E29D-2083-62D6-3DB7-6088BB5FA4B3}"/>
          </ac:spMkLst>
        </pc:spChg>
        <pc:spChg chg="del">
          <ac:chgData name="Naimish Vadodariya" userId="d2e325c0593a319e" providerId="LiveId" clId="{C5D15607-3D89-4432-AEBA-7EDDE20FB0FE}" dt="2022-08-02T13:32:08.518" v="5722" actId="478"/>
          <ac:spMkLst>
            <pc:docMk/>
            <pc:sldMk cId="4131958776" sldId="696"/>
            <ac:spMk id="8" creationId="{4FC96081-BE46-4D73-6C6E-20B12FCB9D84}"/>
          </ac:spMkLst>
        </pc:spChg>
        <pc:spChg chg="del mod">
          <ac:chgData name="Naimish Vadodariya" userId="d2e325c0593a319e" providerId="LiveId" clId="{C5D15607-3D89-4432-AEBA-7EDDE20FB0FE}" dt="2022-08-02T13:32:04.530" v="5720" actId="478"/>
          <ac:spMkLst>
            <pc:docMk/>
            <pc:sldMk cId="4131958776" sldId="696"/>
            <ac:spMk id="9" creationId="{9EF3D285-9AF2-E4F2-E778-8A63B9856DB3}"/>
          </ac:spMkLst>
        </pc:spChg>
        <pc:graphicFrameChg chg="add mod">
          <ac:chgData name="Naimish Vadodariya" userId="d2e325c0593a319e" providerId="LiveId" clId="{C5D15607-3D89-4432-AEBA-7EDDE20FB0FE}" dt="2022-08-02T13:33:06.601" v="5751" actId="1076"/>
          <ac:graphicFrameMkLst>
            <pc:docMk/>
            <pc:sldMk cId="4131958776" sldId="696"/>
            <ac:graphicFrameMk id="10" creationId="{D0EAD167-1369-D27E-B305-A431475AF504}"/>
          </ac:graphicFrameMkLst>
        </pc:graphicFrameChg>
        <pc:graphicFrameChg chg="add mod">
          <ac:chgData name="Naimish Vadodariya" userId="d2e325c0593a319e" providerId="LiveId" clId="{C5D15607-3D89-4432-AEBA-7EDDE20FB0FE}" dt="2022-08-02T13:33:06.601" v="5751" actId="1076"/>
          <ac:graphicFrameMkLst>
            <pc:docMk/>
            <pc:sldMk cId="4131958776" sldId="696"/>
            <ac:graphicFrameMk id="11" creationId="{D62668B2-FB14-89BE-7F56-3D6477713325}"/>
          </ac:graphicFrameMkLst>
        </pc:graphicFrameChg>
      </pc:sldChg>
      <pc:sldMasterChg chg="modSldLayout">
        <pc:chgData name="Naimish Vadodariya" userId="d2e325c0593a319e" providerId="LiveId" clId="{C5D15607-3D89-4432-AEBA-7EDDE20FB0FE}" dt="2022-08-02T14:05:33.271" v="5943" actId="208"/>
        <pc:sldMasterMkLst>
          <pc:docMk/>
          <pc:sldMasterMk cId="791954662" sldId="2147483648"/>
        </pc:sldMasterMkLst>
        <pc:sldLayoutChg chg="modSp mod">
          <pc:chgData name="Naimish Vadodariya" userId="d2e325c0593a319e" providerId="LiveId" clId="{C5D15607-3D89-4432-AEBA-7EDDE20FB0FE}" dt="2022-08-02T14:05:33.271" v="5943" actId="208"/>
          <pc:sldLayoutMkLst>
            <pc:docMk/>
            <pc:sldMasterMk cId="791954662" sldId="2147483648"/>
            <pc:sldLayoutMk cId="1475118703" sldId="2147483692"/>
          </pc:sldLayoutMkLst>
          <pc:spChg chg="mod">
            <ac:chgData name="Naimish Vadodariya" userId="d2e325c0593a319e" providerId="LiveId" clId="{C5D15607-3D89-4432-AEBA-7EDDE20FB0FE}" dt="2022-08-02T14:05:15.977" v="5939" actId="207"/>
            <ac:spMkLst>
              <pc:docMk/>
              <pc:sldMasterMk cId="791954662" sldId="2147483648"/>
              <pc:sldLayoutMk cId="1475118703" sldId="2147483692"/>
              <ac:spMk id="22" creationId="{EB889181-F145-4E62-A282-E5B77978D1F3}"/>
            </ac:spMkLst>
          </pc:spChg>
          <pc:spChg chg="mod">
            <ac:chgData name="Naimish Vadodariya" userId="d2e325c0593a319e" providerId="LiveId" clId="{C5D15607-3D89-4432-AEBA-7EDDE20FB0FE}" dt="2022-08-02T14:05:19.414" v="5940" actId="207"/>
            <ac:spMkLst>
              <pc:docMk/>
              <pc:sldMasterMk cId="791954662" sldId="2147483648"/>
              <pc:sldLayoutMk cId="1475118703" sldId="2147483692"/>
              <ac:spMk id="23" creationId="{5E9DA42E-B221-4BBE-B651-F7171591BCD7}"/>
            </ac:spMkLst>
          </pc:spChg>
          <pc:spChg chg="mod">
            <ac:chgData name="Naimish Vadodariya" userId="d2e325c0593a319e" providerId="LiveId" clId="{C5D15607-3D89-4432-AEBA-7EDDE20FB0FE}" dt="2022-08-02T14:05:33.271" v="5943" actId="208"/>
            <ac:spMkLst>
              <pc:docMk/>
              <pc:sldMasterMk cId="791954662" sldId="2147483648"/>
              <pc:sldLayoutMk cId="1475118703" sldId="2147483692"/>
              <ac:spMk id="38" creationId="{00000000-0000-0000-0000-000000000000}"/>
            </ac:spMkLst>
          </pc:spChg>
          <pc:spChg chg="mod">
            <ac:chgData name="Naimish Vadodariya" userId="d2e325c0593a319e" providerId="LiveId" clId="{C5D15607-3D89-4432-AEBA-7EDDE20FB0FE}" dt="2022-08-02T14:05:08.946" v="5938" actId="207"/>
            <ac:spMkLst>
              <pc:docMk/>
              <pc:sldMasterMk cId="791954662" sldId="2147483648"/>
              <pc:sldLayoutMk cId="1475118703" sldId="2147483692"/>
              <ac:spMk id="41" creationId="{00000000-0000-0000-0000-000000000000}"/>
            </ac:spMkLst>
          </pc:spChg>
          <pc:spChg chg="mod">
            <ac:chgData name="Naimish Vadodariya" userId="d2e325c0593a319e" providerId="LiveId" clId="{C5D15607-3D89-4432-AEBA-7EDDE20FB0FE}" dt="2022-08-02T14:05:08.946" v="5938" actId="207"/>
            <ac:spMkLst>
              <pc:docMk/>
              <pc:sldMasterMk cId="791954662" sldId="2147483648"/>
              <pc:sldLayoutMk cId="1475118703" sldId="2147483692"/>
              <ac:spMk id="42" creationId="{00000000-0000-0000-0000-000000000000}"/>
            </ac:spMkLst>
          </pc:spChg>
        </pc:sldLayoutChg>
      </pc:sldMasterChg>
    </pc:docChg>
  </pc:docChgLst>
  <pc:docChgLst>
    <pc:chgData name="Naimish Vadodariya" userId="d2e325c0593a319e" providerId="LiveId" clId="{80D3DD34-0633-4CF3-9F17-1AAA4BF0DB11}"/>
    <pc:docChg chg="modSld">
      <pc:chgData name="Naimish Vadodariya" userId="d2e325c0593a319e" providerId="LiveId" clId="{80D3DD34-0633-4CF3-9F17-1AAA4BF0DB11}" dt="2022-09-15T06:36:12.020" v="10" actId="20577"/>
      <pc:docMkLst>
        <pc:docMk/>
      </pc:docMkLst>
      <pc:sldChg chg="modSp mod">
        <pc:chgData name="Naimish Vadodariya" userId="d2e325c0593a319e" providerId="LiveId" clId="{80D3DD34-0633-4CF3-9F17-1AAA4BF0DB11}" dt="2022-09-15T06:36:12.020" v="10" actId="20577"/>
        <pc:sldMkLst>
          <pc:docMk/>
          <pc:sldMk cId="2721305422" sldId="337"/>
        </pc:sldMkLst>
        <pc:graphicFrameChg chg="modGraphic">
          <ac:chgData name="Naimish Vadodariya" userId="d2e325c0593a319e" providerId="LiveId" clId="{80D3DD34-0633-4CF3-9F17-1AAA4BF0DB11}" dt="2022-09-15T06:36:12.020" v="10" actId="20577"/>
          <ac:graphicFrameMkLst>
            <pc:docMk/>
            <pc:sldMk cId="2721305422" sldId="337"/>
            <ac:graphicFrameMk id="42" creationId="{26B864CA-85CD-4666-B9D1-870ED08B272C}"/>
          </ac:graphicFrameMkLst>
        </pc:graphicFrameChg>
      </pc:sldChg>
    </pc:docChg>
  </pc:docChgLst>
  <pc:docChgLst>
    <pc:chgData name="Naimish Vadodariya" userId="d2e325c0593a319e" providerId="LiveId" clId="{4720A315-5A2E-4271-BFB1-BB9042A829E5}"/>
    <pc:docChg chg="undo redo custSel addSld delSld modSld sldOrd">
      <pc:chgData name="Naimish Vadodariya" userId="d2e325c0593a319e" providerId="LiveId" clId="{4720A315-5A2E-4271-BFB1-BB9042A829E5}" dt="2022-07-10T03:57:09.696" v="677" actId="20577"/>
      <pc:docMkLst>
        <pc:docMk/>
      </pc:docMkLst>
      <pc:sldChg chg="addSp delSp modSp mod addAnim delAnim">
        <pc:chgData name="Naimish Vadodariya" userId="d2e325c0593a319e" providerId="LiveId" clId="{4720A315-5A2E-4271-BFB1-BB9042A829E5}" dt="2022-07-08T16:31:11.035" v="586" actId="14100"/>
        <pc:sldMkLst>
          <pc:docMk/>
          <pc:sldMk cId="1915482141" sldId="289"/>
        </pc:sldMkLst>
        <pc:spChg chg="mod topLvl">
          <ac:chgData name="Naimish Vadodariya" userId="d2e325c0593a319e" providerId="LiveId" clId="{4720A315-5A2E-4271-BFB1-BB9042A829E5}" dt="2022-07-08T16:30:49.836" v="571" actId="478"/>
          <ac:spMkLst>
            <pc:docMk/>
            <pc:sldMk cId="1915482141" sldId="289"/>
            <ac:spMk id="4" creationId="{E9A4A388-3701-E936-5D61-943EDF699402}"/>
          </ac:spMkLst>
        </pc:spChg>
        <pc:spChg chg="add del mod topLvl">
          <ac:chgData name="Naimish Vadodariya" userId="d2e325c0593a319e" providerId="LiveId" clId="{4720A315-5A2E-4271-BFB1-BB9042A829E5}" dt="2022-07-08T16:31:11.035" v="586" actId="14100"/>
          <ac:spMkLst>
            <pc:docMk/>
            <pc:sldMk cId="1915482141" sldId="289"/>
            <ac:spMk id="5" creationId="{1A3C4AD4-AE2C-BB37-D8F4-E2CF8B009D71}"/>
          </ac:spMkLst>
        </pc:spChg>
        <pc:spChg chg="add del mod">
          <ac:chgData name="Naimish Vadodariya" userId="d2e325c0593a319e" providerId="LiveId" clId="{4720A315-5A2E-4271-BFB1-BB9042A829E5}" dt="2022-07-08T16:30:54.179" v="572" actId="478"/>
          <ac:spMkLst>
            <pc:docMk/>
            <pc:sldMk cId="1915482141" sldId="289"/>
            <ac:spMk id="6" creationId="{2E021695-34EC-5D16-AFE9-7C77205942CF}"/>
          </ac:spMkLst>
        </pc:spChg>
        <pc:grpChg chg="add del">
          <ac:chgData name="Naimish Vadodariya" userId="d2e325c0593a319e" providerId="LiveId" clId="{4720A315-5A2E-4271-BFB1-BB9042A829E5}" dt="2022-07-08T16:30:49.836" v="571" actId="478"/>
          <ac:grpSpMkLst>
            <pc:docMk/>
            <pc:sldMk cId="1915482141" sldId="289"/>
            <ac:grpSpMk id="3" creationId="{B814C6DB-F447-EDE6-462B-FA2DE34F8D8C}"/>
          </ac:grpSpMkLst>
        </pc:grpChg>
      </pc:sldChg>
      <pc:sldChg chg="addSp modSp mod modAnim">
        <pc:chgData name="Naimish Vadodariya" userId="d2e325c0593a319e" providerId="LiveId" clId="{4720A315-5A2E-4271-BFB1-BB9042A829E5}" dt="2022-07-10T03:57:09.696" v="677" actId="20577"/>
        <pc:sldMkLst>
          <pc:docMk/>
          <pc:sldMk cId="2554711902" sldId="291"/>
        </pc:sldMkLst>
        <pc:spChg chg="mod">
          <ac:chgData name="Naimish Vadodariya" userId="d2e325c0593a319e" providerId="LiveId" clId="{4720A315-5A2E-4271-BFB1-BB9042A829E5}" dt="2022-07-08T16:15:43.878" v="352" actId="20577"/>
          <ac:spMkLst>
            <pc:docMk/>
            <pc:sldMk cId="2554711902" sldId="291"/>
            <ac:spMk id="2" creationId="{095EF1AA-B384-4B3C-AA64-26D31B983DC1}"/>
          </ac:spMkLst>
        </pc:spChg>
        <pc:spChg chg="add mod">
          <ac:chgData name="Naimish Vadodariya" userId="d2e325c0593a319e" providerId="LiveId" clId="{4720A315-5A2E-4271-BFB1-BB9042A829E5}" dt="2022-07-08T16:36:09.671" v="674" actId="1582"/>
          <ac:spMkLst>
            <pc:docMk/>
            <pc:sldMk cId="2554711902" sldId="291"/>
            <ac:spMk id="3" creationId="{C1A1189A-7AFE-CCC8-8A9C-0C401FF3B55B}"/>
          </ac:spMkLst>
        </pc:spChg>
        <pc:spChg chg="add mod">
          <ac:chgData name="Naimish Vadodariya" userId="d2e325c0593a319e" providerId="LiveId" clId="{4720A315-5A2E-4271-BFB1-BB9042A829E5}" dt="2022-07-08T16:16:26.732" v="356" actId="1582"/>
          <ac:spMkLst>
            <pc:docMk/>
            <pc:sldMk cId="2554711902" sldId="291"/>
            <ac:spMk id="4" creationId="{0A8696B3-C7C3-43DD-0940-820E303B2436}"/>
          </ac:spMkLst>
        </pc:spChg>
        <pc:spChg chg="mod">
          <ac:chgData name="Naimish Vadodariya" userId="d2e325c0593a319e" providerId="LiveId" clId="{4720A315-5A2E-4271-BFB1-BB9042A829E5}" dt="2022-07-10T03:57:09.696" v="677" actId="20577"/>
          <ac:spMkLst>
            <pc:docMk/>
            <pc:sldMk cId="2554711902" sldId="291"/>
            <ac:spMk id="5" creationId="{C4A6F3DF-2EB8-43CF-3795-79063F5A0067}"/>
          </ac:spMkLst>
        </pc:spChg>
        <pc:spChg chg="mod">
          <ac:chgData name="Naimish Vadodariya" userId="d2e325c0593a319e" providerId="LiveId" clId="{4720A315-5A2E-4271-BFB1-BB9042A829E5}" dt="2022-07-08T16:20:35.779" v="375" actId="14100"/>
          <ac:spMkLst>
            <pc:docMk/>
            <pc:sldMk cId="2554711902" sldId="291"/>
            <ac:spMk id="7" creationId="{72A86601-7B9C-F9F6-5604-2455DAE19E61}"/>
          </ac:spMkLst>
        </pc:spChg>
      </pc:sldChg>
      <pc:sldChg chg="modSp">
        <pc:chgData name="Naimish Vadodariya" userId="d2e325c0593a319e" providerId="LiveId" clId="{4720A315-5A2E-4271-BFB1-BB9042A829E5}" dt="2022-07-08T16:31:33.453" v="587" actId="6549"/>
        <pc:sldMkLst>
          <pc:docMk/>
          <pc:sldMk cId="4216305698" sldId="292"/>
        </pc:sldMkLst>
        <pc:spChg chg="mod">
          <ac:chgData name="Naimish Vadodariya" userId="d2e325c0593a319e" providerId="LiveId" clId="{4720A315-5A2E-4271-BFB1-BB9042A829E5}" dt="2022-07-08T16:31:33.453" v="587" actId="6549"/>
          <ac:spMkLst>
            <pc:docMk/>
            <pc:sldMk cId="4216305698" sldId="292"/>
            <ac:spMk id="9" creationId="{BDA2F9A4-6988-4274-8384-12496EC9D59D}"/>
          </ac:spMkLst>
        </pc:spChg>
      </pc:sldChg>
      <pc:sldChg chg="modSp mod">
        <pc:chgData name="Naimish Vadodariya" userId="d2e325c0593a319e" providerId="LiveId" clId="{4720A315-5A2E-4271-BFB1-BB9042A829E5}" dt="2022-07-08T16:35:34.882" v="673" actId="20577"/>
        <pc:sldMkLst>
          <pc:docMk/>
          <pc:sldMk cId="1234560127" sldId="325"/>
        </pc:sldMkLst>
        <pc:spChg chg="mod">
          <ac:chgData name="Naimish Vadodariya" userId="d2e325c0593a319e" providerId="LiveId" clId="{4720A315-5A2E-4271-BFB1-BB9042A829E5}" dt="2022-07-08T16:35:34.882" v="673" actId="20577"/>
          <ac:spMkLst>
            <pc:docMk/>
            <pc:sldMk cId="1234560127" sldId="325"/>
            <ac:spMk id="2" creationId="{E1F2D5F8-87CB-4B5B-8EC7-5F4CE6485746}"/>
          </ac:spMkLst>
        </pc:spChg>
      </pc:sldChg>
      <pc:sldChg chg="modSp mod ord modAnim">
        <pc:chgData name="Naimish Vadodariya" userId="d2e325c0593a319e" providerId="LiveId" clId="{4720A315-5A2E-4271-BFB1-BB9042A829E5}" dt="2022-07-08T16:33:13.373" v="599" actId="113"/>
        <pc:sldMkLst>
          <pc:docMk/>
          <pc:sldMk cId="207174456" sldId="326"/>
        </pc:sldMkLst>
        <pc:spChg chg="mod">
          <ac:chgData name="Naimish Vadodariya" userId="d2e325c0593a319e" providerId="LiveId" clId="{4720A315-5A2E-4271-BFB1-BB9042A829E5}" dt="2022-07-08T16:33:13.373" v="599" actId="113"/>
          <ac:spMkLst>
            <pc:docMk/>
            <pc:sldMk cId="207174456" sldId="326"/>
            <ac:spMk id="3" creationId="{139A428D-8F15-4206-B337-FA27C005FA71}"/>
          </ac:spMkLst>
        </pc:spChg>
      </pc:sldChg>
      <pc:sldChg chg="modSp add mod">
        <pc:chgData name="Naimish Vadodariya" userId="d2e325c0593a319e" providerId="LiveId" clId="{4720A315-5A2E-4271-BFB1-BB9042A829E5}" dt="2022-07-08T02:29:46.351" v="19" actId="20577"/>
        <pc:sldMkLst>
          <pc:docMk/>
          <pc:sldMk cId="200374224" sldId="327"/>
        </pc:sldMkLst>
        <pc:spChg chg="mod">
          <ac:chgData name="Naimish Vadodariya" userId="d2e325c0593a319e" providerId="LiveId" clId="{4720A315-5A2E-4271-BFB1-BB9042A829E5}" dt="2022-07-08T02:29:46.351" v="19" actId="20577"/>
          <ac:spMkLst>
            <pc:docMk/>
            <pc:sldMk cId="200374224" sldId="327"/>
            <ac:spMk id="2" creationId="{54D792E8-8838-4744-A7DD-92B0ED18307B}"/>
          </ac:spMkLst>
        </pc:spChg>
        <pc:spChg chg="mod">
          <ac:chgData name="Naimish Vadodariya" userId="d2e325c0593a319e" providerId="LiveId" clId="{4720A315-5A2E-4271-BFB1-BB9042A829E5}" dt="2022-07-08T02:29:40.730" v="2" actId="20577"/>
          <ac:spMkLst>
            <pc:docMk/>
            <pc:sldMk cId="200374224" sldId="327"/>
            <ac:spMk id="3" creationId="{6C915463-E8EE-4502-8261-E337007EFAAF}"/>
          </ac:spMkLst>
        </pc:spChg>
      </pc:sldChg>
      <pc:sldChg chg="modSp add mod">
        <pc:chgData name="Naimish Vadodariya" userId="d2e325c0593a319e" providerId="LiveId" clId="{4720A315-5A2E-4271-BFB1-BB9042A829E5}" dt="2022-07-08T02:30:01.980" v="45" actId="20577"/>
        <pc:sldMkLst>
          <pc:docMk/>
          <pc:sldMk cId="700880048" sldId="328"/>
        </pc:sldMkLst>
        <pc:spChg chg="mod">
          <ac:chgData name="Naimish Vadodariya" userId="d2e325c0593a319e" providerId="LiveId" clId="{4720A315-5A2E-4271-BFB1-BB9042A829E5}" dt="2022-07-08T02:30:01.980" v="45" actId="20577"/>
          <ac:spMkLst>
            <pc:docMk/>
            <pc:sldMk cId="700880048" sldId="328"/>
            <ac:spMk id="2" creationId="{E1F2D5F8-87CB-4B5B-8EC7-5F4CE6485746}"/>
          </ac:spMkLst>
        </pc:spChg>
      </pc:sldChg>
      <pc:sldChg chg="modSp add mod">
        <pc:chgData name="Naimish Vadodariya" userId="d2e325c0593a319e" providerId="LiveId" clId="{4720A315-5A2E-4271-BFB1-BB9042A829E5}" dt="2022-07-08T02:32:29.970" v="118" actId="20577"/>
        <pc:sldMkLst>
          <pc:docMk/>
          <pc:sldMk cId="2908367801" sldId="329"/>
        </pc:sldMkLst>
        <pc:spChg chg="mod">
          <ac:chgData name="Naimish Vadodariya" userId="d2e325c0593a319e" providerId="LiveId" clId="{4720A315-5A2E-4271-BFB1-BB9042A829E5}" dt="2022-07-08T02:32:29.970" v="118" actId="20577"/>
          <ac:spMkLst>
            <pc:docMk/>
            <pc:sldMk cId="2908367801" sldId="329"/>
            <ac:spMk id="2" creationId="{E1F2D5F8-87CB-4B5B-8EC7-5F4CE6485746}"/>
          </ac:spMkLst>
        </pc:spChg>
      </pc:sldChg>
      <pc:sldChg chg="modSp add mod">
        <pc:chgData name="Naimish Vadodariya" userId="d2e325c0593a319e" providerId="LiveId" clId="{4720A315-5A2E-4271-BFB1-BB9042A829E5}" dt="2022-07-08T02:30:35.970" v="114" actId="20577"/>
        <pc:sldMkLst>
          <pc:docMk/>
          <pc:sldMk cId="2459902967" sldId="330"/>
        </pc:sldMkLst>
        <pc:spChg chg="mod">
          <ac:chgData name="Naimish Vadodariya" userId="d2e325c0593a319e" providerId="LiveId" clId="{4720A315-5A2E-4271-BFB1-BB9042A829E5}" dt="2022-07-08T02:30:35.970" v="114" actId="20577"/>
          <ac:spMkLst>
            <pc:docMk/>
            <pc:sldMk cId="2459902967" sldId="330"/>
            <ac:spMk id="2" creationId="{E1F2D5F8-87CB-4B5B-8EC7-5F4CE6485746}"/>
          </ac:spMkLst>
        </pc:spChg>
      </pc:sldChg>
      <pc:sldChg chg="modSp add mod">
        <pc:chgData name="Naimish Vadodariya" userId="d2e325c0593a319e" providerId="LiveId" clId="{4720A315-5A2E-4271-BFB1-BB9042A829E5}" dt="2022-07-08T02:33:02.331" v="190" actId="20577"/>
        <pc:sldMkLst>
          <pc:docMk/>
          <pc:sldMk cId="3640156525" sldId="331"/>
        </pc:sldMkLst>
        <pc:spChg chg="mod">
          <ac:chgData name="Naimish Vadodariya" userId="d2e325c0593a319e" providerId="LiveId" clId="{4720A315-5A2E-4271-BFB1-BB9042A829E5}" dt="2022-07-08T02:33:02.331" v="190" actId="20577"/>
          <ac:spMkLst>
            <pc:docMk/>
            <pc:sldMk cId="3640156525" sldId="331"/>
            <ac:spMk id="2" creationId="{E1F2D5F8-87CB-4B5B-8EC7-5F4CE6485746}"/>
          </ac:spMkLst>
        </pc:spChg>
      </pc:sldChg>
      <pc:sldChg chg="modSp add mod">
        <pc:chgData name="Naimish Vadodariya" userId="d2e325c0593a319e" providerId="LiveId" clId="{4720A315-5A2E-4271-BFB1-BB9042A829E5}" dt="2022-07-08T02:33:15" v="201" actId="20577"/>
        <pc:sldMkLst>
          <pc:docMk/>
          <pc:sldMk cId="1849273504" sldId="332"/>
        </pc:sldMkLst>
        <pc:spChg chg="mod">
          <ac:chgData name="Naimish Vadodariya" userId="d2e325c0593a319e" providerId="LiveId" clId="{4720A315-5A2E-4271-BFB1-BB9042A829E5}" dt="2022-07-08T02:33:15" v="201" actId="20577"/>
          <ac:spMkLst>
            <pc:docMk/>
            <pc:sldMk cId="1849273504" sldId="332"/>
            <ac:spMk id="2" creationId="{E1F2D5F8-87CB-4B5B-8EC7-5F4CE6485746}"/>
          </ac:spMkLst>
        </pc:spChg>
      </pc:sldChg>
      <pc:sldChg chg="add del">
        <pc:chgData name="Naimish Vadodariya" userId="d2e325c0593a319e" providerId="LiveId" clId="{4720A315-5A2E-4271-BFB1-BB9042A829E5}" dt="2022-07-08T16:35:21.650" v="667" actId="2696"/>
        <pc:sldMkLst>
          <pc:docMk/>
          <pc:sldMk cId="1647061508" sldId="33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8E3F3-8B31-41D2-AA9B-9796555DB866}" type="datetimeFigureOut">
              <a:rPr lang="en-US" smtClean="0"/>
              <a:t>12/25/2024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9BDEF-6165-4E72-B1A6-6E8034CEC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13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0" Type="http://schemas.openxmlformats.org/officeDocument/2006/relationships/image" Target="../media/image8.jpe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png"/><Relationship Id="rId4" Type="http://schemas.microsoft.com/office/2007/relationships/hdphoto" Target="../media/hdphoto2.wdp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fault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22878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University,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0042908-6588-4C7A-9615-8D5899E8A9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383" t="-16142" r="-144383" b="22103"/>
          <a:stretch/>
        </p:blipFill>
        <p:spPr>
          <a:xfrm>
            <a:off x="1834747" y="3985791"/>
            <a:ext cx="3075940" cy="2892592"/>
          </a:xfrm>
          <a:prstGeom prst="rect">
            <a:avLst/>
          </a:prstGeom>
        </p:spPr>
      </p:pic>
      <p:pic>
        <p:nvPicPr>
          <p:cNvPr id="36" name="Picture 35" descr="User icon Royalty Free Vector Image - VectorStock">
            <a:extLst>
              <a:ext uri="{FF2B5EF4-FFF2-40B4-BE49-F238E27FC236}">
                <a16:creationId xmlns:a16="http://schemas.microsoft.com/office/drawing/2014/main" id="{3C805A05-DDF6-4BA6-8EDB-D97128A43BF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C4AACC20-C1A0-45ED-8640-28D84A9F84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E75253BA-841C-4898-BAAF-3A16D7F9433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593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B9A329F3-B4EA-403B-BD1C-FDD65D8E9D3F}"/>
              </a:ext>
            </a:extLst>
          </p:cNvPr>
          <p:cNvGrpSpPr/>
          <p:nvPr userDrawn="1"/>
        </p:nvGrpSpPr>
        <p:grpSpPr>
          <a:xfrm>
            <a:off x="10721798" y="852808"/>
            <a:ext cx="1339023" cy="407045"/>
            <a:chOff x="10721798" y="852808"/>
            <a:chExt cx="1339023" cy="407045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F0325C5E-F004-43A9-9277-53A0BD206A7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B63808E-204C-4894-A747-B51DDC7425CA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Dixita B. Kagathara</a:t>
            </a: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22364D95-B329-9454-0C65-6DD9D28321C5}"/>
              </a:ext>
            </a:extLst>
          </p:cNvPr>
          <p:cNvSpPr txBox="1">
            <a:spLocks/>
          </p:cNvSpPr>
          <p:nvPr userDrawn="1"/>
        </p:nvSpPr>
        <p:spPr>
          <a:xfrm>
            <a:off x="4038599" y="6604000"/>
            <a:ext cx="4811785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#2301CS401 (DBMS-II)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 – </a:t>
            </a:r>
            <a:r>
              <a:rPr lang="en-IN" sz="1200" kern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rPr>
              <a:t>Functions, Stored Procedures &amp; Cursor </a:t>
            </a:r>
            <a:endParaRPr lang="en-US" sz="1200" kern="1200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66633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619E228D-B2BD-4EFA-9FE9-86D81DDC600E}"/>
              </a:ext>
            </a:extLst>
          </p:cNvPr>
          <p:cNvGrpSpPr/>
          <p:nvPr userDrawn="1"/>
        </p:nvGrpSpPr>
        <p:grpSpPr>
          <a:xfrm>
            <a:off x="10721797" y="6047527"/>
            <a:ext cx="1339023" cy="407045"/>
            <a:chOff x="10721798" y="852808"/>
            <a:chExt cx="1339023" cy="407045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60ED7292-9BDD-4D31-8064-11177842F8C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F0757EE-ABB9-45D2-B479-D5AB8FB14DF1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Dixita B. Kagathara</a:t>
            </a: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599" y="6604000"/>
            <a:ext cx="4811785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#2301CS401 (DBMS-II)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 – </a:t>
            </a:r>
            <a:r>
              <a:rPr lang="en-IN" sz="1200" kern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rPr>
              <a:t>Functions, Stored Procedures &amp; Cursor </a:t>
            </a:r>
            <a:endParaRPr lang="en-US" sz="1200" kern="1200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  <a:cs typeface="+mn-cs"/>
            </a:endParaRP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tx2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tx2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tx2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tx2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tx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02761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AE04132C-088A-4457-A3C3-1DC6427585FC}"/>
              </a:ext>
            </a:extLst>
          </p:cNvPr>
          <p:cNvGrpSpPr/>
          <p:nvPr userDrawn="1"/>
        </p:nvGrpSpPr>
        <p:grpSpPr>
          <a:xfrm>
            <a:off x="131179" y="6047527"/>
            <a:ext cx="1339023" cy="407045"/>
            <a:chOff x="10721798" y="852808"/>
            <a:chExt cx="1339023" cy="407045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B49C31A0-0173-45C3-B715-F73A797EA64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6EB3A16-1B2C-44F3-A559-3929B9A2E162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Dixita B. Kagathara</a:t>
            </a: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045141CA-3257-6BFB-BB04-3762FEDA1C9B}"/>
              </a:ext>
            </a:extLst>
          </p:cNvPr>
          <p:cNvSpPr txBox="1">
            <a:spLocks/>
          </p:cNvSpPr>
          <p:nvPr userDrawn="1"/>
        </p:nvSpPr>
        <p:spPr>
          <a:xfrm>
            <a:off x="4038599" y="6604000"/>
            <a:ext cx="4811785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#2301CS401 (DBMS-II)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 – </a:t>
            </a:r>
            <a:r>
              <a:rPr lang="en-IN" sz="1200" kern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rPr>
              <a:t>Functions, Stored Procedures &amp; Cursor </a:t>
            </a:r>
            <a:endParaRPr lang="en-US" sz="1200" kern="1200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6862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07171932-FFF4-4D27-9425-8CB5D27A92F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581" b="21180"/>
          <a:stretch/>
        </p:blipFill>
        <p:spPr>
          <a:xfrm rot="16200000">
            <a:off x="9807099" y="606901"/>
            <a:ext cx="2991808" cy="177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639DF2A-5426-428D-B32D-78E9191D8A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9646" t="18062" r="2731" b="17724"/>
          <a:stretch/>
        </p:blipFill>
        <p:spPr>
          <a:xfrm>
            <a:off x="0" y="401568"/>
            <a:ext cx="543946" cy="7721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B8C6168-C8A4-4660-9D38-045657B80D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lang="en-US" sz="60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Write here Section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6C89DA-344D-4448-822C-2826084EF12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Write here Section Subtitle</a:t>
            </a:r>
          </a:p>
        </p:txBody>
      </p:sp>
      <p:sp>
        <p:nvSpPr>
          <p:cNvPr id="8" name="Freeform 17">
            <a:extLst>
              <a:ext uri="{FF2B5EF4-FFF2-40B4-BE49-F238E27FC236}">
                <a16:creationId xmlns:a16="http://schemas.microsoft.com/office/drawing/2014/main" id="{910DC0DC-3FC7-402D-8C9F-62D3ACC8DC86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2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04132C-088A-4457-A3C3-1DC6427585FC}"/>
              </a:ext>
            </a:extLst>
          </p:cNvPr>
          <p:cNvGrpSpPr/>
          <p:nvPr userDrawn="1"/>
        </p:nvGrpSpPr>
        <p:grpSpPr>
          <a:xfrm>
            <a:off x="10677938" y="6350844"/>
            <a:ext cx="1339023" cy="407045"/>
            <a:chOff x="10721798" y="852808"/>
            <a:chExt cx="1339023" cy="40704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B49C31A0-0173-45C3-B715-F73A797EA64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6EB3A16-1B2C-44F3-A559-3929B9A2E162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01692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Dixita B. Kagathara</a:t>
            </a: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AA5C57A-F840-488A-AACF-E658D398FCEC}"/>
              </a:ext>
            </a:extLst>
          </p:cNvPr>
          <p:cNvGrpSpPr/>
          <p:nvPr userDrawn="1"/>
        </p:nvGrpSpPr>
        <p:grpSpPr>
          <a:xfrm>
            <a:off x="10304203" y="212531"/>
            <a:ext cx="1649043" cy="501287"/>
            <a:chOff x="10721798" y="852808"/>
            <a:chExt cx="1339023" cy="40704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1B8F12B0-F30C-4955-8E3F-625C9D2A74C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508BA0B-FE99-4953-98B0-D2708C070068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Footer Placeholder 2">
            <a:extLst>
              <a:ext uri="{FF2B5EF4-FFF2-40B4-BE49-F238E27FC236}">
                <a16:creationId xmlns:a16="http://schemas.microsoft.com/office/drawing/2014/main" id="{7AB458A6-BA3D-1695-F4B0-6ACF702C5664}"/>
              </a:ext>
            </a:extLst>
          </p:cNvPr>
          <p:cNvSpPr txBox="1">
            <a:spLocks/>
          </p:cNvSpPr>
          <p:nvPr userDrawn="1"/>
        </p:nvSpPr>
        <p:spPr>
          <a:xfrm>
            <a:off x="4038599" y="6604000"/>
            <a:ext cx="4811785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#2301CS401 (DBMS-II)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 – </a:t>
            </a:r>
            <a:r>
              <a:rPr lang="en-IN" sz="1200" kern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rPr>
              <a:t>Functions, Stored Procedures &amp; Cursor </a:t>
            </a:r>
            <a:endParaRPr lang="en-US" sz="1200" kern="1200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71972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Dixita B. Kagathara</a:t>
            </a: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FD38B6F-D549-4D28-B5DA-3AF636652084}"/>
              </a:ext>
            </a:extLst>
          </p:cNvPr>
          <p:cNvGrpSpPr/>
          <p:nvPr userDrawn="1"/>
        </p:nvGrpSpPr>
        <p:grpSpPr>
          <a:xfrm>
            <a:off x="10357991" y="5976558"/>
            <a:ext cx="1649043" cy="501287"/>
            <a:chOff x="10721798" y="852808"/>
            <a:chExt cx="1339023" cy="40704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538C9597-8AB6-41B2-8903-FB3D0B47ADD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CB3A116-446D-49CC-96A6-7C8DB2B53F5A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Footer Placeholder 2">
            <a:extLst>
              <a:ext uri="{FF2B5EF4-FFF2-40B4-BE49-F238E27FC236}">
                <a16:creationId xmlns:a16="http://schemas.microsoft.com/office/drawing/2014/main" id="{FC9FED5C-F4D5-E957-DC81-3C6139158BA8}"/>
              </a:ext>
            </a:extLst>
          </p:cNvPr>
          <p:cNvSpPr txBox="1">
            <a:spLocks/>
          </p:cNvSpPr>
          <p:nvPr userDrawn="1"/>
        </p:nvSpPr>
        <p:spPr>
          <a:xfrm>
            <a:off x="4038599" y="6604000"/>
            <a:ext cx="4811785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#2301CS401 (DBMS-II)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 – </a:t>
            </a:r>
            <a:r>
              <a:rPr lang="en-IN" sz="1200" kern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rPr>
              <a:t>Functions, Stored Procedures &amp; Cursor </a:t>
            </a:r>
            <a:endParaRPr lang="en-US" sz="1200" kern="1200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6247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2311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D71C1D1-D056-4C60-9F03-E6291617B71F}"/>
              </a:ext>
            </a:extLst>
          </p:cNvPr>
          <p:cNvSpPr txBox="1"/>
          <p:nvPr userDrawn="1"/>
        </p:nvSpPr>
        <p:spPr>
          <a:xfrm>
            <a:off x="375920" y="457200"/>
            <a:ext cx="41857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How to Crop Circular Photo?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0451329-7800-417A-9D19-D93464C6306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013200" y="1808163"/>
            <a:ext cx="3890962" cy="3890962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312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F5063B-909B-4A7F-B502-780228043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27DDF1-16E2-4622-B8FD-0148CD5CE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EA166-F18A-4D32-AA1F-AE475D491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21B45-1703-4330-B544-825BD8F37AF2}" type="datetimeFigureOut">
              <a:rPr lang="en-US" smtClean="0"/>
              <a:t>12/25/2024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C5379-5B41-4775-9279-F9F7608E66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A4B342-6FD5-4BB7-B9AE-3C5081C089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1F3C7-36DD-4595-AA08-2525D8628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954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70" r:id="rId2"/>
    <p:sldLayoutId id="2147483687" r:id="rId3"/>
    <p:sldLayoutId id="2147483688" r:id="rId4"/>
    <p:sldLayoutId id="2147483671" r:id="rId5"/>
    <p:sldLayoutId id="2147483672" r:id="rId6"/>
    <p:sldLayoutId id="2147483689" r:id="rId7"/>
    <p:sldLayoutId id="2147483673" r:id="rId8"/>
    <p:sldLayoutId id="2147483691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A5353-D4D5-43D7-A039-6CFC6871D6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b="0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Unit-1</a:t>
            </a:r>
            <a:r>
              <a:rPr lang="en-US" dirty="0"/>
              <a:t> </a:t>
            </a:r>
            <a:br>
              <a:rPr lang="en-US" dirty="0"/>
            </a:br>
            <a:r>
              <a:rPr lang="en-US" sz="6000" dirty="0"/>
              <a:t>Functions, </a:t>
            </a:r>
            <a:br>
              <a:rPr lang="en-US" sz="6000" dirty="0"/>
            </a:br>
            <a:r>
              <a:rPr lang="en-US" sz="6000" dirty="0"/>
              <a:t>Stored Procedures and Cursor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D4005A-4647-4086-9144-7BCC7DFEFB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dixita.kagathara@darshan.ac.in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817D43-889A-4049-ACFD-9B3B648B6A9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+91 - 97277 47317 (CSE Department)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86D614-6447-4787-8025-9C902A1B734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Computer Engineering Department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F7AB9BC-FE08-46B2-A19C-803CB5DF0CD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Prof. Dixita B. Kagathara</a:t>
            </a:r>
          </a:p>
        </p:txBody>
      </p:sp>
      <p:sp>
        <p:nvSpPr>
          <p:cNvPr id="1027" name="Text Placeholder 1026">
            <a:extLst>
              <a:ext uri="{FF2B5EF4-FFF2-40B4-BE49-F238E27FC236}">
                <a16:creationId xmlns:a16="http://schemas.microsoft.com/office/drawing/2014/main" id="{D1F0AA94-EAF3-4868-942A-0125EFC5C76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b="1" dirty="0"/>
              <a:t>Database Management System - II</a:t>
            </a:r>
          </a:p>
          <a:p>
            <a:r>
              <a:rPr lang="en-US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#2301CS401</a:t>
            </a:r>
          </a:p>
        </p:txBody>
      </p:sp>
      <p:sp>
        <p:nvSpPr>
          <p:cNvPr id="11" name="AutoShape 3">
            <a:extLst>
              <a:ext uri="{FF2B5EF4-FFF2-40B4-BE49-F238E27FC236}">
                <a16:creationId xmlns:a16="http://schemas.microsoft.com/office/drawing/2014/main" id="{3D1B70E7-2396-452E-A00A-D1D4AA1E56DF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5573676" y="-3055324"/>
            <a:ext cx="7721600" cy="1457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B4226727-DEF6-C35E-84BE-51A239BC5F1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6610019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EF1AA-B384-4B3C-AA64-26D31B983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create function?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4A6F3DF-2EB8-43CF-3795-79063F5A0067}"/>
              </a:ext>
            </a:extLst>
          </p:cNvPr>
          <p:cNvSpPr/>
          <p:nvPr/>
        </p:nvSpPr>
        <p:spPr>
          <a:xfrm>
            <a:off x="694966" y="1192628"/>
            <a:ext cx="5527021" cy="40318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CREATE </a:t>
            </a:r>
            <a:r>
              <a:rPr lang="en-GB" sz="1600" dirty="0">
                <a:solidFill>
                  <a:schemeClr val="accent1"/>
                </a:solidFill>
                <a:latin typeface="Consolas" panose="020B0609020204030204" pitchFamily="49" charset="0"/>
              </a:rPr>
              <a:t>OR</a:t>
            </a: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 ALTER</a:t>
            </a:r>
            <a:r>
              <a:rPr lang="en-GB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GB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function_name</a:t>
            </a:r>
            <a:endParaRPr lang="en-GB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GB" sz="1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GB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GB" sz="1600" dirty="0">
                <a:solidFill>
                  <a:prstClr val="black"/>
                </a:solidFill>
                <a:latin typeface="Consolas" panose="020B0609020204030204" pitchFamily="49" charset="0"/>
              </a:rPr>
              <a:t>	@parameter1 datatype</a:t>
            </a:r>
            <a:r>
              <a:rPr lang="en-GB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GB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GB" sz="1600" dirty="0">
                <a:solidFill>
                  <a:prstClr val="black"/>
                </a:solidFill>
                <a:latin typeface="Consolas" panose="020B0609020204030204" pitchFamily="49" charset="0"/>
              </a:rPr>
              <a:t>	@parameter2 datatype</a:t>
            </a:r>
            <a:r>
              <a:rPr lang="en-GB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GB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GB" sz="1600" dirty="0">
                <a:solidFill>
                  <a:srgbClr val="808080"/>
                </a:solidFill>
                <a:latin typeface="Consolas" panose="020B0609020204030204" pitchFamily="49" charset="0"/>
              </a:rPr>
              <a:t>	.,</a:t>
            </a:r>
            <a:endParaRPr lang="en-GB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GB" sz="1600" dirty="0">
                <a:solidFill>
                  <a:srgbClr val="808080"/>
                </a:solidFill>
                <a:latin typeface="Consolas" panose="020B0609020204030204" pitchFamily="49" charset="0"/>
              </a:rPr>
              <a:t>	.,</a:t>
            </a:r>
            <a:endParaRPr lang="en-GB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GB" sz="1600" dirty="0">
                <a:solidFill>
                  <a:srgbClr val="808080"/>
                </a:solidFill>
                <a:latin typeface="Consolas" panose="020B0609020204030204" pitchFamily="49" charset="0"/>
              </a:rPr>
              <a:t>	.,</a:t>
            </a:r>
            <a:endParaRPr lang="en-GB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GB" sz="1600" dirty="0">
                <a:solidFill>
                  <a:prstClr val="black"/>
                </a:solidFill>
                <a:latin typeface="Consolas" panose="020B0609020204030204" pitchFamily="49" charset="0"/>
              </a:rPr>
              <a:t>	@</a:t>
            </a:r>
            <a:r>
              <a:rPr lang="en-GB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parametern</a:t>
            </a:r>
            <a:r>
              <a:rPr lang="en-GB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datatype</a:t>
            </a:r>
            <a:endParaRPr lang="en-GB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GB" sz="16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GB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RETURNS</a:t>
            </a:r>
            <a:r>
              <a:rPr lang="en-GB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return_datatype</a:t>
            </a:r>
            <a:endParaRPr lang="en-GB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endParaRPr lang="en-GB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BEGIN</a:t>
            </a:r>
            <a:endParaRPr lang="en-GB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GB" sz="1600" dirty="0">
                <a:solidFill>
                  <a:prstClr val="black"/>
                </a:solidFill>
                <a:latin typeface="Consolas" panose="020B0609020204030204" pitchFamily="49" charset="0"/>
              </a:rPr>
              <a:t>   [</a:t>
            </a:r>
            <a:r>
              <a:rPr lang="en-GB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declaration_section</a:t>
            </a:r>
            <a:r>
              <a:rPr lang="en-GB" sz="1600" dirty="0">
                <a:solidFill>
                  <a:prstClr val="black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GB" sz="1600" dirty="0">
                <a:solidFill>
                  <a:prstClr val="black"/>
                </a:solidFill>
                <a:latin typeface="Consolas" panose="020B0609020204030204" pitchFamily="49" charset="0"/>
              </a:rPr>
              <a:t>   [</a:t>
            </a:r>
            <a:r>
              <a:rPr lang="en-GB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executable_section</a:t>
            </a:r>
            <a:r>
              <a:rPr lang="en-GB" sz="1600" dirty="0">
                <a:solidFill>
                  <a:prstClr val="black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GB" sz="1600" dirty="0">
                <a:solidFill>
                  <a:prstClr val="black"/>
                </a:solidFill>
                <a:latin typeface="Consolas" panose="020B0609020204030204" pitchFamily="49" charset="0"/>
              </a:rPr>
              <a:t>   </a:t>
            </a: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GB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return_value</a:t>
            </a:r>
            <a:endParaRPr lang="en-GB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END</a:t>
            </a:r>
            <a:r>
              <a:rPr lang="en-GB" sz="16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D2700A-D7EE-717D-0B33-EF7EACCD7F5A}"/>
              </a:ext>
            </a:extLst>
          </p:cNvPr>
          <p:cNvSpPr/>
          <p:nvPr/>
        </p:nvSpPr>
        <p:spPr>
          <a:xfrm>
            <a:off x="131180" y="1192628"/>
            <a:ext cx="579518" cy="40318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8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9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10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12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13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14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15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16</a:t>
            </a:r>
          </a:p>
        </p:txBody>
      </p:sp>
      <p:sp>
        <p:nvSpPr>
          <p:cNvPr id="7" name="Rectangle: Top Corners Rounded 6">
            <a:extLst>
              <a:ext uri="{FF2B5EF4-FFF2-40B4-BE49-F238E27FC236}">
                <a16:creationId xmlns:a16="http://schemas.microsoft.com/office/drawing/2014/main" id="{72A86601-7B9C-F9F6-5604-2455DAE19E61}"/>
              </a:ext>
            </a:extLst>
          </p:cNvPr>
          <p:cNvSpPr/>
          <p:nvPr/>
        </p:nvSpPr>
        <p:spPr>
          <a:xfrm>
            <a:off x="131180" y="863444"/>
            <a:ext cx="2721748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Syntax : User-defined Function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8FF3D11-D760-1536-4DFB-3F9B3E6BF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8887" y="863443"/>
            <a:ext cx="4271963" cy="544095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043E1DE-D336-27E2-6E73-0D010F2AF74E}"/>
              </a:ext>
            </a:extLst>
          </p:cNvPr>
          <p:cNvSpPr/>
          <p:nvPr/>
        </p:nvSpPr>
        <p:spPr>
          <a:xfrm>
            <a:off x="7239001" y="2724150"/>
            <a:ext cx="2057400" cy="2790825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1A1189A-7AFE-CCC8-8A9C-0C401FF3B55B}"/>
              </a:ext>
            </a:extLst>
          </p:cNvPr>
          <p:cNvSpPr/>
          <p:nvPr/>
        </p:nvSpPr>
        <p:spPr>
          <a:xfrm>
            <a:off x="131180" y="5325035"/>
            <a:ext cx="6090807" cy="979359"/>
          </a:xfrm>
          <a:prstGeom prst="roundRect">
            <a:avLst/>
          </a:prstGeom>
          <a:ln w="1905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You can find all functions, go to your</a:t>
            </a:r>
          </a:p>
          <a:p>
            <a:pPr algn="ctr"/>
            <a:r>
              <a:rPr lang="en-US" dirty="0"/>
              <a:t>Database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Programmability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Functions </a:t>
            </a:r>
          </a:p>
          <a:p>
            <a:pPr algn="ctr"/>
            <a:r>
              <a:rPr lang="en-US" dirty="0"/>
              <a:t>in SQL Server</a:t>
            </a:r>
            <a:endParaRPr lang="en-GB" dirty="0"/>
          </a:p>
        </p:txBody>
      </p:sp>
      <p:sp>
        <p:nvSpPr>
          <p:cNvPr id="4" name="Arrow: Left 3">
            <a:extLst>
              <a:ext uri="{FF2B5EF4-FFF2-40B4-BE49-F238E27FC236}">
                <a16:creationId xmlns:a16="http://schemas.microsoft.com/office/drawing/2014/main" id="{0A8696B3-C7C3-43DD-0940-820E303B2436}"/>
              </a:ext>
            </a:extLst>
          </p:cNvPr>
          <p:cNvSpPr/>
          <p:nvPr/>
        </p:nvSpPr>
        <p:spPr>
          <a:xfrm>
            <a:off x="9509760" y="4031874"/>
            <a:ext cx="484632" cy="311526"/>
          </a:xfrm>
          <a:prstGeom prst="leftArrow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4711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  <p:bldP spid="6" grpId="0" animBg="1"/>
      <p:bldP spid="7" grpId="0" animBg="1"/>
      <p:bldP spid="10" grpId="0" animBg="1"/>
      <p:bldP spid="3" grpId="0" animBg="1"/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EF1AA-B384-4B3C-AA64-26D31B983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: UDF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4A6F3DF-2EB8-43CF-3795-79063F5A0067}"/>
              </a:ext>
            </a:extLst>
          </p:cNvPr>
          <p:cNvSpPr/>
          <p:nvPr/>
        </p:nvSpPr>
        <p:spPr>
          <a:xfrm>
            <a:off x="694966" y="1192628"/>
            <a:ext cx="6247010" cy="25401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--Scalar Valued function (always returns single value)</a:t>
            </a:r>
            <a:endParaRPr lang="en-GB" sz="1600" dirty="0">
              <a:latin typeface="Calibri" panose="020F0502020204030204" pitchFamily="34" charset="0"/>
              <a:ea typeface="Calibri" panose="020F0502020204030204" pitchFamily="34" charset="0"/>
              <a:cs typeface="Shrut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Create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Function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fun_AddNumber</a:t>
            </a:r>
            <a:r>
              <a:rPr lang="en-GB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@num1 </a:t>
            </a: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GB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@num2 </a:t>
            </a: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GB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endParaRPr lang="en-GB" sz="1600" dirty="0">
              <a:latin typeface="Calibri" panose="020F0502020204030204" pitchFamily="34" charset="0"/>
              <a:ea typeface="Calibri" panose="020F0502020204030204" pitchFamily="34" charset="0"/>
              <a:cs typeface="Shrut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returns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endParaRPr lang="en-GB" sz="1600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Shrut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endParaRPr lang="en-GB" sz="1600" dirty="0">
              <a:latin typeface="Calibri" panose="020F0502020204030204" pitchFamily="34" charset="0"/>
              <a:ea typeface="Calibri" panose="020F0502020204030204" pitchFamily="34" charset="0"/>
              <a:cs typeface="Shrut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begin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endParaRPr lang="en-GB" sz="1600" dirty="0">
              <a:latin typeface="Calibri" panose="020F0502020204030204" pitchFamily="34" charset="0"/>
              <a:ea typeface="Calibri" panose="020F0502020204030204" pitchFamily="34" charset="0"/>
              <a:cs typeface="Shrut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@num1</a:t>
            </a:r>
            <a:r>
              <a:rPr lang="en-GB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+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@num2 </a:t>
            </a:r>
            <a:endParaRPr lang="en-GB" sz="1600" dirty="0">
              <a:latin typeface="Calibri" panose="020F0502020204030204" pitchFamily="34" charset="0"/>
              <a:ea typeface="Calibri" panose="020F0502020204030204" pitchFamily="34" charset="0"/>
              <a:cs typeface="Shrut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</a:t>
            </a:r>
            <a:endParaRPr lang="en-GB" sz="1600" dirty="0">
              <a:latin typeface="Calibri" panose="020F0502020204030204" pitchFamily="34" charset="0"/>
              <a:ea typeface="Calibri" panose="020F0502020204030204" pitchFamily="34" charset="0"/>
              <a:cs typeface="Shruti" panose="020B0502040204020203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D2700A-D7EE-717D-0B33-EF7EACCD7F5A}"/>
              </a:ext>
            </a:extLst>
          </p:cNvPr>
          <p:cNvSpPr/>
          <p:nvPr/>
        </p:nvSpPr>
        <p:spPr>
          <a:xfrm>
            <a:off x="131180" y="1192628"/>
            <a:ext cx="579518" cy="25545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8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9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10</a:t>
            </a:r>
          </a:p>
        </p:txBody>
      </p:sp>
      <p:sp>
        <p:nvSpPr>
          <p:cNvPr id="7" name="Rectangle: Top Corners Rounded 6">
            <a:extLst>
              <a:ext uri="{FF2B5EF4-FFF2-40B4-BE49-F238E27FC236}">
                <a16:creationId xmlns:a16="http://schemas.microsoft.com/office/drawing/2014/main" id="{72A86601-7B9C-F9F6-5604-2455DAE19E61}"/>
              </a:ext>
            </a:extLst>
          </p:cNvPr>
          <p:cNvSpPr/>
          <p:nvPr/>
        </p:nvSpPr>
        <p:spPr>
          <a:xfrm>
            <a:off x="131180" y="863444"/>
            <a:ext cx="2721748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Scalar Valued Function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1A1189A-7AFE-CCC8-8A9C-0C401FF3B55B}"/>
              </a:ext>
            </a:extLst>
          </p:cNvPr>
          <p:cNvSpPr/>
          <p:nvPr/>
        </p:nvSpPr>
        <p:spPr>
          <a:xfrm>
            <a:off x="131180" y="3937549"/>
            <a:ext cx="6810796" cy="553250"/>
          </a:xfrm>
          <a:prstGeom prst="roundRect">
            <a:avLst/>
          </a:prstGeom>
          <a:ln w="1905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--To execute the function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dbo</a:t>
            </a:r>
            <a:r>
              <a:rPr lang="en-US" b="1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fun_AddNumber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2</a:t>
            </a:r>
            <a:r>
              <a:rPr lang="en-US" b="1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3</a:t>
            </a:r>
            <a:r>
              <a:rPr lang="en-US" b="1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GB" b="1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3AEBBC2-B3BC-086F-8DDC-EE11B8DFCC29}"/>
              </a:ext>
            </a:extLst>
          </p:cNvPr>
          <p:cNvSpPr/>
          <p:nvPr/>
        </p:nvSpPr>
        <p:spPr>
          <a:xfrm>
            <a:off x="131180" y="4655486"/>
            <a:ext cx="6810796" cy="553250"/>
          </a:xfrm>
          <a:prstGeom prst="roundRect">
            <a:avLst/>
          </a:prstGeom>
          <a:ln w="1905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--Answer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3453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  <p:bldP spid="6" grpId="0" animBg="1"/>
      <p:bldP spid="7" grpId="0" animBg="1"/>
      <p:bldP spid="3" grpId="0" animBg="1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EF1AA-B384-4B3C-AA64-26D31B983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: UDF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4A6F3DF-2EB8-43CF-3795-79063F5A0067}"/>
              </a:ext>
            </a:extLst>
          </p:cNvPr>
          <p:cNvSpPr/>
          <p:nvPr/>
        </p:nvSpPr>
        <p:spPr>
          <a:xfrm>
            <a:off x="694966" y="1192628"/>
            <a:ext cx="6095133" cy="25545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fun_JoinPersonInfo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en-GB" sz="1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  @FirstName </a:t>
            </a:r>
            <a:r>
              <a:rPr lang="en-GB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nvarchar</a:t>
            </a:r>
            <a:r>
              <a:rPr lang="en-GB" sz="1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150</a:t>
            </a:r>
            <a:r>
              <a:rPr lang="en-GB" sz="16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  @LastName </a:t>
            </a:r>
            <a:r>
              <a:rPr lang="en-GB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nvarchar</a:t>
            </a:r>
            <a:r>
              <a:rPr lang="en-GB" sz="1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500</a:t>
            </a:r>
            <a:r>
              <a:rPr lang="en-GB" sz="16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GB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6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returns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FF0000"/>
                </a:solidFill>
                <a:latin typeface="Consolas" panose="020B0609020204030204" pitchFamily="49" charset="0"/>
              </a:rPr>
              <a:t>varchar(500)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	Begin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@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+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' '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+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@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	End</a:t>
            </a:r>
            <a:endParaRPr lang="en-GB" sz="1600" dirty="0">
              <a:latin typeface="Calibri" panose="020F0502020204030204" pitchFamily="34" charset="0"/>
              <a:ea typeface="Calibri" panose="020F0502020204030204" pitchFamily="34" charset="0"/>
              <a:cs typeface="Shruti" panose="020B0502040204020203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D2700A-D7EE-717D-0B33-EF7EACCD7F5A}"/>
              </a:ext>
            </a:extLst>
          </p:cNvPr>
          <p:cNvSpPr/>
          <p:nvPr/>
        </p:nvSpPr>
        <p:spPr>
          <a:xfrm>
            <a:off x="131180" y="1192628"/>
            <a:ext cx="579518" cy="25545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8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9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10</a:t>
            </a:r>
          </a:p>
        </p:txBody>
      </p:sp>
      <p:sp>
        <p:nvSpPr>
          <p:cNvPr id="7" name="Rectangle: Top Corners Rounded 6">
            <a:extLst>
              <a:ext uri="{FF2B5EF4-FFF2-40B4-BE49-F238E27FC236}">
                <a16:creationId xmlns:a16="http://schemas.microsoft.com/office/drawing/2014/main" id="{72A86601-7B9C-F9F6-5604-2455DAE19E61}"/>
              </a:ext>
            </a:extLst>
          </p:cNvPr>
          <p:cNvSpPr/>
          <p:nvPr/>
        </p:nvSpPr>
        <p:spPr>
          <a:xfrm>
            <a:off x="131180" y="863444"/>
            <a:ext cx="2721748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Concat</a:t>
            </a:r>
            <a:r>
              <a:rPr lang="en-US" sz="1600" dirty="0">
                <a:solidFill>
                  <a:schemeClr val="bg1"/>
                </a:solidFill>
              </a:rPr>
              <a:t> Two Strings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1A1189A-7AFE-CCC8-8A9C-0C401FF3B55B}"/>
              </a:ext>
            </a:extLst>
          </p:cNvPr>
          <p:cNvSpPr/>
          <p:nvPr/>
        </p:nvSpPr>
        <p:spPr>
          <a:xfrm>
            <a:off x="131180" y="3787817"/>
            <a:ext cx="11690706" cy="553250"/>
          </a:xfrm>
          <a:prstGeom prst="roundRect">
            <a:avLst/>
          </a:prstGeom>
          <a:ln w="1905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--To execute the function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dbo</a:t>
            </a:r>
            <a:r>
              <a:rPr lang="en-US" b="1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fun_JoinPersonInfo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b="1" dirty="0" err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b="1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Merged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Person</a:t>
            </a: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6C838DB-9DE1-ED47-3F2B-CD434302C2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80" y="4666121"/>
            <a:ext cx="2827850" cy="1408107"/>
          </a:xfrm>
          <a:prstGeom prst="rect">
            <a:avLst/>
          </a:prstGeom>
        </p:spPr>
      </p:pic>
      <p:sp>
        <p:nvSpPr>
          <p:cNvPr id="10" name="Rectangle: Top Corners Rounded 9">
            <a:extLst>
              <a:ext uri="{FF2B5EF4-FFF2-40B4-BE49-F238E27FC236}">
                <a16:creationId xmlns:a16="http://schemas.microsoft.com/office/drawing/2014/main" id="{447943EF-B9EE-0B0C-C634-2C071DA0DA45}"/>
              </a:ext>
            </a:extLst>
          </p:cNvPr>
          <p:cNvSpPr/>
          <p:nvPr/>
        </p:nvSpPr>
        <p:spPr>
          <a:xfrm>
            <a:off x="131180" y="4336937"/>
            <a:ext cx="885857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1566724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  <p:bldP spid="6" grpId="0" animBg="1"/>
      <p:bldP spid="7" grpId="0" animBg="1"/>
      <p:bldP spid="3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F6A575-DA08-4397-EB07-808BD6D658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08151-08BE-3FEC-3379-08A01864B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: UDF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C4DC063-BB7E-7A46-7563-0C520B5084CB}"/>
              </a:ext>
            </a:extLst>
          </p:cNvPr>
          <p:cNvSpPr/>
          <p:nvPr/>
        </p:nvSpPr>
        <p:spPr>
          <a:xfrm>
            <a:off x="694966" y="1192628"/>
            <a:ext cx="6095133" cy="28007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FN_CHECKEVENODD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@NO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RETURNS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FF0000"/>
                </a:solidFill>
                <a:latin typeface="Consolas" panose="020B0609020204030204" pitchFamily="49" charset="0"/>
              </a:rPr>
              <a:t>VARCHAR(50)</a:t>
            </a:r>
          </a:p>
          <a:p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	BEGIN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		DECLARE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@MSG 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VARCHAR</a:t>
            </a:r>
            <a:r>
              <a:rPr lang="en-IN" sz="1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50</a:t>
            </a:r>
            <a:r>
              <a:rPr lang="en-IN" sz="16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		IF </a:t>
            </a:r>
            <a:r>
              <a:rPr lang="en-IN" sz="1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@NO</a:t>
            </a:r>
            <a:r>
              <a:rPr lang="en-IN" sz="1600" dirty="0">
                <a:solidFill>
                  <a:srgbClr val="808080"/>
                </a:solidFill>
                <a:latin typeface="Consolas" panose="020B0609020204030204" pitchFamily="49" charset="0"/>
              </a:rPr>
              <a:t>%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2</a:t>
            </a:r>
            <a:r>
              <a:rPr lang="en-IN" sz="16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r>
              <a:rPr lang="en-IN" sz="16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			SET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@MSG</a:t>
            </a:r>
            <a:r>
              <a:rPr lang="en-IN" sz="16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IN" sz="1600" dirty="0">
                <a:solidFill>
                  <a:srgbClr val="FF0000"/>
                </a:solidFill>
                <a:latin typeface="Consolas" panose="020B0609020204030204" pitchFamily="49" charset="0"/>
              </a:rPr>
              <a:t>'EVEN’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		ELSE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			SET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@MSG</a:t>
            </a:r>
            <a:r>
              <a:rPr lang="en-IN" sz="16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IN" sz="1600" dirty="0">
                <a:solidFill>
                  <a:srgbClr val="FF0000"/>
                </a:solidFill>
                <a:latin typeface="Consolas" panose="020B0609020204030204" pitchFamily="49" charset="0"/>
              </a:rPr>
              <a:t>'ODD’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		RETURN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@MSG</a:t>
            </a:r>
          </a:p>
          <a:p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	END</a:t>
            </a:r>
            <a:endParaRPr lang="en-GB" sz="1600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A0C8732-98AF-D9B0-CC28-E3EACD86CB44}"/>
              </a:ext>
            </a:extLst>
          </p:cNvPr>
          <p:cNvSpPr/>
          <p:nvPr/>
        </p:nvSpPr>
        <p:spPr>
          <a:xfrm>
            <a:off x="131180" y="1192628"/>
            <a:ext cx="579518" cy="28007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8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9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10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11</a:t>
            </a:r>
          </a:p>
        </p:txBody>
      </p:sp>
      <p:sp>
        <p:nvSpPr>
          <p:cNvPr id="7" name="Rectangle: Top Corners Rounded 6">
            <a:extLst>
              <a:ext uri="{FF2B5EF4-FFF2-40B4-BE49-F238E27FC236}">
                <a16:creationId xmlns:a16="http://schemas.microsoft.com/office/drawing/2014/main" id="{EBFE0B4E-FF61-4E79-EF08-97BC68234611}"/>
              </a:ext>
            </a:extLst>
          </p:cNvPr>
          <p:cNvSpPr/>
          <p:nvPr/>
        </p:nvSpPr>
        <p:spPr>
          <a:xfrm>
            <a:off x="131179" y="863444"/>
            <a:ext cx="3416353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Check Odd/Even Number (if-else)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E5CA56D-A176-E365-80EA-5CB7EAC7F914}"/>
              </a:ext>
            </a:extLst>
          </p:cNvPr>
          <p:cNvSpPr/>
          <p:nvPr/>
        </p:nvSpPr>
        <p:spPr>
          <a:xfrm>
            <a:off x="131180" y="3990559"/>
            <a:ext cx="11690706" cy="553250"/>
          </a:xfrm>
          <a:prstGeom prst="roundRect">
            <a:avLst/>
          </a:prstGeom>
          <a:ln w="1905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--To execute the function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Select 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dbo</a:t>
            </a:r>
            <a:r>
              <a:rPr lang="en-IN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FN_CHECKEVENODD</a:t>
            </a:r>
            <a:r>
              <a:rPr lang="en-IN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12</a:t>
            </a:r>
            <a:r>
              <a:rPr lang="en-IN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GB" dirty="0"/>
          </a:p>
        </p:txBody>
      </p:sp>
      <p:sp>
        <p:nvSpPr>
          <p:cNvPr id="10" name="Rectangle: Top Corners Rounded 9">
            <a:extLst>
              <a:ext uri="{FF2B5EF4-FFF2-40B4-BE49-F238E27FC236}">
                <a16:creationId xmlns:a16="http://schemas.microsoft.com/office/drawing/2014/main" id="{D28A77C9-F721-BA06-7E48-E1D52020C62D}"/>
              </a:ext>
            </a:extLst>
          </p:cNvPr>
          <p:cNvSpPr/>
          <p:nvPr/>
        </p:nvSpPr>
        <p:spPr>
          <a:xfrm>
            <a:off x="145719" y="4543809"/>
            <a:ext cx="885857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Output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38497A6-333B-E323-05FA-4509F087AB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180" y="4913222"/>
            <a:ext cx="1952898" cy="36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758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  <p:bldP spid="6" grpId="0" animBg="1"/>
      <p:bldP spid="7" grpId="0" animBg="1"/>
      <p:bldP spid="3" grpId="0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3F77D4-C752-099C-DB9F-4972B38775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637EB-CBAD-FCD7-A2FF-8468C88C5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: UDF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5E2C24E-11E3-2580-DB28-BF62CC9181D9}"/>
              </a:ext>
            </a:extLst>
          </p:cNvPr>
          <p:cNvSpPr/>
          <p:nvPr/>
        </p:nvSpPr>
        <p:spPr>
          <a:xfrm>
            <a:off x="694966" y="1192628"/>
            <a:ext cx="6095133" cy="37856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FN_evensum_1TO50</a:t>
            </a:r>
            <a:r>
              <a:rPr lang="en-IN" sz="1600" dirty="0">
                <a:solidFill>
                  <a:srgbClr val="808080"/>
                </a:solidFill>
                <a:latin typeface="Consolas" panose="020B0609020204030204" pitchFamily="49" charset="0"/>
              </a:rPr>
              <a:t>()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RETURNS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FF0000"/>
                </a:solidFill>
                <a:latin typeface="Consolas" panose="020B0609020204030204" pitchFamily="49" charset="0"/>
              </a:rPr>
              <a:t>VARCHAR(200)</a:t>
            </a:r>
          </a:p>
          <a:p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	BEGIN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		DECLARE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@sum 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IN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@</a:t>
            </a: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		SET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@sum</a:t>
            </a:r>
            <a:r>
              <a:rPr lang="en-IN" sz="16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</a:p>
          <a:p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		SET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@i</a:t>
            </a:r>
            <a:r>
              <a:rPr lang="en-IN" sz="16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		WHILE</a:t>
            </a:r>
            <a:r>
              <a:rPr lang="en-IN" sz="1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@i</a:t>
            </a:r>
            <a:r>
              <a:rPr lang="en-IN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&lt;=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50</a:t>
            </a:r>
            <a:r>
              <a:rPr lang="en-IN" sz="16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		BEGIN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			IF</a:t>
            </a:r>
            <a:r>
              <a:rPr lang="en-IN" sz="1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@i</a:t>
            </a:r>
            <a:r>
              <a:rPr lang="en-IN" sz="1600" dirty="0">
                <a:solidFill>
                  <a:srgbClr val="808080"/>
                </a:solidFill>
                <a:latin typeface="Consolas" panose="020B0609020204030204" pitchFamily="49" charset="0"/>
              </a:rPr>
              <a:t>%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2</a:t>
            </a:r>
            <a:r>
              <a:rPr lang="en-IN" sz="16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r>
              <a:rPr lang="en-IN" sz="16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				SET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@sum</a:t>
            </a:r>
            <a:r>
              <a:rPr lang="en-IN" sz="16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@sum</a:t>
            </a:r>
            <a:r>
              <a:rPr lang="en-IN" sz="1600" dirty="0">
                <a:solidFill>
                  <a:srgbClr val="808080"/>
                </a:solidFill>
                <a:latin typeface="Consolas" panose="020B0609020204030204" pitchFamily="49" charset="0"/>
              </a:rPr>
              <a:t>+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@i</a:t>
            </a:r>
          </a:p>
          <a:p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				SET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@i</a:t>
            </a:r>
            <a:r>
              <a:rPr lang="en-IN" sz="16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@i</a:t>
            </a:r>
            <a:r>
              <a:rPr lang="en-IN" sz="1600" dirty="0">
                <a:solidFill>
                  <a:srgbClr val="808080"/>
                </a:solidFill>
                <a:latin typeface="Consolas" panose="020B0609020204030204" pitchFamily="49" charset="0"/>
              </a:rPr>
              <a:t>+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		END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		RETURN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@sum</a:t>
            </a:r>
          </a:p>
          <a:p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	END</a:t>
            </a:r>
            <a:endParaRPr lang="en-GB" sz="1600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465C14C-C483-C03D-D32E-0C57BD97B836}"/>
              </a:ext>
            </a:extLst>
          </p:cNvPr>
          <p:cNvSpPr/>
          <p:nvPr/>
        </p:nvSpPr>
        <p:spPr>
          <a:xfrm>
            <a:off x="131180" y="1192628"/>
            <a:ext cx="579518" cy="37856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8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9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10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12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13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14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15</a:t>
            </a:r>
          </a:p>
        </p:txBody>
      </p:sp>
      <p:sp>
        <p:nvSpPr>
          <p:cNvPr id="7" name="Rectangle: Top Corners Rounded 6">
            <a:extLst>
              <a:ext uri="{FF2B5EF4-FFF2-40B4-BE49-F238E27FC236}">
                <a16:creationId xmlns:a16="http://schemas.microsoft.com/office/drawing/2014/main" id="{7520C33B-94D1-C955-C5AC-CE995C33F809}"/>
              </a:ext>
            </a:extLst>
          </p:cNvPr>
          <p:cNvSpPr/>
          <p:nvPr/>
        </p:nvSpPr>
        <p:spPr>
          <a:xfrm>
            <a:off x="131179" y="863444"/>
            <a:ext cx="3416353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dirty="0"/>
              <a:t>sum of even no from 1 to 50 </a:t>
            </a:r>
            <a:r>
              <a:rPr lang="en-US" sz="1600" dirty="0">
                <a:solidFill>
                  <a:schemeClr val="bg1"/>
                </a:solidFill>
              </a:rPr>
              <a:t>(loop)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45856FB-8E7F-0890-35ED-5AE261D9DEEB}"/>
              </a:ext>
            </a:extLst>
          </p:cNvPr>
          <p:cNvSpPr/>
          <p:nvPr/>
        </p:nvSpPr>
        <p:spPr>
          <a:xfrm>
            <a:off x="131179" y="5071893"/>
            <a:ext cx="11690706" cy="553250"/>
          </a:xfrm>
          <a:prstGeom prst="roundRect">
            <a:avLst/>
          </a:prstGeom>
          <a:ln w="1905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--To execute the function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Select 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dbo</a:t>
            </a:r>
            <a:r>
              <a:rPr lang="en-IN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FN_evensum_1TO50</a:t>
            </a:r>
            <a:r>
              <a:rPr lang="en-IN" dirty="0">
                <a:solidFill>
                  <a:srgbClr val="808080"/>
                </a:solidFill>
                <a:latin typeface="Consolas" panose="020B0609020204030204" pitchFamily="49" charset="0"/>
              </a:rPr>
              <a:t>()</a:t>
            </a:r>
            <a:endParaRPr lang="en-GB" dirty="0"/>
          </a:p>
        </p:txBody>
      </p:sp>
      <p:sp>
        <p:nvSpPr>
          <p:cNvPr id="10" name="Rectangle: Top Corners Rounded 9">
            <a:extLst>
              <a:ext uri="{FF2B5EF4-FFF2-40B4-BE49-F238E27FC236}">
                <a16:creationId xmlns:a16="http://schemas.microsoft.com/office/drawing/2014/main" id="{A8E5999A-9B19-4D64-89B9-0CA79CC0A1FF}"/>
              </a:ext>
            </a:extLst>
          </p:cNvPr>
          <p:cNvSpPr/>
          <p:nvPr/>
        </p:nvSpPr>
        <p:spPr>
          <a:xfrm>
            <a:off x="145718" y="5665372"/>
            <a:ext cx="885857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Output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01878DD-F1DC-D9FB-3C73-3B24C8DA2E80}"/>
              </a:ext>
            </a:extLst>
          </p:cNvPr>
          <p:cNvSpPr/>
          <p:nvPr/>
        </p:nvSpPr>
        <p:spPr>
          <a:xfrm>
            <a:off x="131179" y="6034785"/>
            <a:ext cx="1553688" cy="553250"/>
          </a:xfrm>
          <a:prstGeom prst="roundRect">
            <a:avLst/>
          </a:prstGeom>
          <a:ln w="1905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--Answer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650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5066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  <p:bldP spid="6" grpId="0" animBg="1"/>
      <p:bldP spid="7" grpId="0" animBg="1"/>
      <p:bldP spid="3" grpId="0" animBg="1"/>
      <p:bldP spid="10" grpId="0" animBg="1"/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C2A2EF-9794-744D-34D6-C012BE212E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E6EBE-2A14-EADF-E673-245DE8D38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: UDF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924C45-3F88-01A7-E3C6-812222B1800F}"/>
              </a:ext>
            </a:extLst>
          </p:cNvPr>
          <p:cNvSpPr/>
          <p:nvPr/>
        </p:nvSpPr>
        <p:spPr>
          <a:xfrm>
            <a:off x="694966" y="1192628"/>
            <a:ext cx="7043567" cy="28007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fn_CompareIntegers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@Num1 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IN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@Num2 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IN" sz="16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RETURNS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FF0000"/>
                </a:solidFill>
                <a:latin typeface="Consolas" panose="020B0609020204030204" pitchFamily="49" charset="0"/>
              </a:rPr>
              <a:t>VARCHAR(20)</a:t>
            </a:r>
          </a:p>
          <a:p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BEGIN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WHEN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@Num1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@Num2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THEN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'First is greater'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WHEN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@Num1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@Num2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THEN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'Second is greater'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FF0000"/>
                </a:solidFill>
                <a:latin typeface="Consolas" panose="020B0609020204030204" pitchFamily="49" charset="0"/>
              </a:rPr>
              <a:t>'Both are equal'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END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END</a:t>
            </a:r>
            <a:r>
              <a:rPr lang="en-IN" sz="16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GB" sz="1600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ADF355D-5D35-0401-DFB3-E5B7E1996EAF}"/>
              </a:ext>
            </a:extLst>
          </p:cNvPr>
          <p:cNvSpPr/>
          <p:nvPr/>
        </p:nvSpPr>
        <p:spPr>
          <a:xfrm>
            <a:off x="131180" y="1192628"/>
            <a:ext cx="579518" cy="28007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8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9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10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11</a:t>
            </a:r>
          </a:p>
        </p:txBody>
      </p:sp>
      <p:sp>
        <p:nvSpPr>
          <p:cNvPr id="7" name="Rectangle: Top Corners Rounded 6">
            <a:extLst>
              <a:ext uri="{FF2B5EF4-FFF2-40B4-BE49-F238E27FC236}">
                <a16:creationId xmlns:a16="http://schemas.microsoft.com/office/drawing/2014/main" id="{0668A55C-F3FA-A9C0-FAF1-728D1C6CB584}"/>
              </a:ext>
            </a:extLst>
          </p:cNvPr>
          <p:cNvSpPr/>
          <p:nvPr/>
        </p:nvSpPr>
        <p:spPr>
          <a:xfrm>
            <a:off x="131179" y="863444"/>
            <a:ext cx="3704221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IN" dirty="0"/>
              <a:t>Compare Two Integers </a:t>
            </a:r>
            <a:r>
              <a:rPr lang="en-US" sz="1600" dirty="0">
                <a:solidFill>
                  <a:schemeClr val="bg1"/>
                </a:solidFill>
              </a:rPr>
              <a:t>(Case statement)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3A38F7B-4BAB-E4DA-AEB3-1A6CEB997BBF}"/>
              </a:ext>
            </a:extLst>
          </p:cNvPr>
          <p:cNvSpPr/>
          <p:nvPr/>
        </p:nvSpPr>
        <p:spPr>
          <a:xfrm>
            <a:off x="131179" y="4045954"/>
            <a:ext cx="11690706" cy="553250"/>
          </a:xfrm>
          <a:prstGeom prst="roundRect">
            <a:avLst/>
          </a:prstGeom>
          <a:ln w="1905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--To execute the function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Select 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dbo</a:t>
            </a:r>
            <a:r>
              <a:rPr lang="en-IN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fn_CompareIntegers</a:t>
            </a:r>
            <a:r>
              <a:rPr lang="en-IN" dirty="0">
                <a:solidFill>
                  <a:srgbClr val="808080"/>
                </a:solidFill>
                <a:latin typeface="Consolas" panose="020B0609020204030204" pitchFamily="49" charset="0"/>
              </a:rPr>
              <a:t>(10,20)</a:t>
            </a:r>
            <a:endParaRPr lang="en-GB" dirty="0"/>
          </a:p>
        </p:txBody>
      </p:sp>
      <p:sp>
        <p:nvSpPr>
          <p:cNvPr id="10" name="Rectangle: Top Corners Rounded 9">
            <a:extLst>
              <a:ext uri="{FF2B5EF4-FFF2-40B4-BE49-F238E27FC236}">
                <a16:creationId xmlns:a16="http://schemas.microsoft.com/office/drawing/2014/main" id="{8B44F3CE-C3D3-F0DF-CCF2-5879BBF43744}"/>
              </a:ext>
            </a:extLst>
          </p:cNvPr>
          <p:cNvSpPr/>
          <p:nvPr/>
        </p:nvSpPr>
        <p:spPr>
          <a:xfrm>
            <a:off x="131179" y="4651763"/>
            <a:ext cx="885857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Output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6517E52-0AD2-97EE-DEC3-7DC3C2C8BC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179" y="5033506"/>
            <a:ext cx="1962424" cy="342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283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  <p:bldP spid="6" grpId="0" animBg="1"/>
      <p:bldP spid="7" grpId="0" animBg="1"/>
      <p:bldP spid="3" grpId="0" animBg="1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EF1AA-B384-4B3C-AA64-26D31B983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: UDF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4A6F3DF-2EB8-43CF-3795-79063F5A0067}"/>
              </a:ext>
            </a:extLst>
          </p:cNvPr>
          <p:cNvSpPr/>
          <p:nvPr/>
        </p:nvSpPr>
        <p:spPr>
          <a:xfrm>
            <a:off x="694966" y="1192628"/>
            <a:ext cx="5977438" cy="10772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Fun_PersonInformation</a:t>
            </a:r>
            <a:r>
              <a:rPr lang="en-GB" sz="1600" dirty="0">
                <a:solidFill>
                  <a:srgbClr val="808080"/>
                </a:solidFill>
                <a:latin typeface="Consolas" panose="020B0609020204030204" pitchFamily="49" charset="0"/>
              </a:rPr>
              <a:t>()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</a:p>
          <a:p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returns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</a:p>
          <a:p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</a:p>
          <a:p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 </a:t>
            </a:r>
            <a:r>
              <a:rPr lang="en-GB" sz="1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Person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salary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15000</a:t>
            </a:r>
            <a:r>
              <a:rPr lang="en-GB" sz="16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GB" sz="1600" dirty="0">
              <a:latin typeface="Calibri" panose="020F0502020204030204" pitchFamily="34" charset="0"/>
              <a:ea typeface="Calibri" panose="020F0502020204030204" pitchFamily="34" charset="0"/>
              <a:cs typeface="Shruti" panose="020B0502040204020203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D2700A-D7EE-717D-0B33-EF7EACCD7F5A}"/>
              </a:ext>
            </a:extLst>
          </p:cNvPr>
          <p:cNvSpPr/>
          <p:nvPr/>
        </p:nvSpPr>
        <p:spPr>
          <a:xfrm>
            <a:off x="131180" y="1192628"/>
            <a:ext cx="579518" cy="10772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7" name="Rectangle: Top Corners Rounded 6">
            <a:extLst>
              <a:ext uri="{FF2B5EF4-FFF2-40B4-BE49-F238E27FC236}">
                <a16:creationId xmlns:a16="http://schemas.microsoft.com/office/drawing/2014/main" id="{72A86601-7B9C-F9F6-5604-2455DAE19E61}"/>
              </a:ext>
            </a:extLst>
          </p:cNvPr>
          <p:cNvSpPr/>
          <p:nvPr/>
        </p:nvSpPr>
        <p:spPr>
          <a:xfrm>
            <a:off x="131180" y="863444"/>
            <a:ext cx="2721748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Table Valued Function (inline)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1A1189A-7AFE-CCC8-8A9C-0C401FF3B55B}"/>
              </a:ext>
            </a:extLst>
          </p:cNvPr>
          <p:cNvSpPr/>
          <p:nvPr/>
        </p:nvSpPr>
        <p:spPr>
          <a:xfrm>
            <a:off x="131180" y="2501667"/>
            <a:ext cx="11690706" cy="553250"/>
          </a:xfrm>
          <a:prstGeom prst="roundRect">
            <a:avLst/>
          </a:prstGeom>
          <a:ln w="1905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--To execute the function</a:t>
            </a:r>
          </a:p>
          <a:p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Fun_PersonInformation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()</a:t>
            </a:r>
            <a:endParaRPr lang="en-GB" dirty="0"/>
          </a:p>
        </p:txBody>
      </p:sp>
      <p:sp>
        <p:nvSpPr>
          <p:cNvPr id="10" name="Rectangle: Top Corners Rounded 9">
            <a:extLst>
              <a:ext uri="{FF2B5EF4-FFF2-40B4-BE49-F238E27FC236}">
                <a16:creationId xmlns:a16="http://schemas.microsoft.com/office/drawing/2014/main" id="{447943EF-B9EE-0B0C-C634-2C071DA0DA45}"/>
              </a:ext>
            </a:extLst>
          </p:cNvPr>
          <p:cNvSpPr/>
          <p:nvPr/>
        </p:nvSpPr>
        <p:spPr>
          <a:xfrm>
            <a:off x="131180" y="3286738"/>
            <a:ext cx="885857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Output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98C1EC5-B3EA-A25A-4EBB-A7C18DC125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80" y="3610836"/>
            <a:ext cx="6633514" cy="1722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562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  <p:bldP spid="6" grpId="0" animBg="1"/>
      <p:bldP spid="7" grpId="0" animBg="1"/>
      <p:bldP spid="3" grpId="0" animBg="1"/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EF1AA-B384-4B3C-AA64-26D31B983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: UDF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4A6F3DF-2EB8-43CF-3795-79063F5A0067}"/>
              </a:ext>
            </a:extLst>
          </p:cNvPr>
          <p:cNvSpPr/>
          <p:nvPr/>
        </p:nvSpPr>
        <p:spPr>
          <a:xfrm>
            <a:off x="694966" y="1192628"/>
            <a:ext cx="9897588" cy="45305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--Create a table-valued function that returns a list of products including product name, model year and the price for a specific model year.</a:t>
            </a:r>
          </a:p>
          <a:p>
            <a:r>
              <a:rPr lang="en-US" sz="1650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US" sz="16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5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16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50" dirty="0" err="1">
                <a:solidFill>
                  <a:srgbClr val="000000"/>
                </a:solidFill>
                <a:latin typeface="Consolas" panose="020B0609020204030204" pitchFamily="49" charset="0"/>
              </a:rPr>
              <a:t>udfProductInYear</a:t>
            </a:r>
            <a:r>
              <a:rPr lang="en-US" sz="16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65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n-US" sz="16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50" dirty="0">
                <a:solidFill>
                  <a:srgbClr val="000000"/>
                </a:solidFill>
                <a:latin typeface="Consolas" panose="020B0609020204030204" pitchFamily="49" charset="0"/>
              </a:rPr>
              <a:t>	@</a:t>
            </a:r>
            <a:r>
              <a:rPr lang="en-US" sz="1650" dirty="0" err="1">
                <a:solidFill>
                  <a:srgbClr val="000000"/>
                </a:solidFill>
                <a:latin typeface="Consolas" panose="020B0609020204030204" pitchFamily="49" charset="0"/>
              </a:rPr>
              <a:t>model_year</a:t>
            </a:r>
            <a:r>
              <a:rPr lang="en-US" sz="16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5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endParaRPr lang="en-US" sz="16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5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sz="16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50" dirty="0">
                <a:solidFill>
                  <a:srgbClr val="0000FF"/>
                </a:solidFill>
                <a:latin typeface="Consolas" panose="020B0609020204030204" pitchFamily="49" charset="0"/>
              </a:rPr>
              <a:t>RETURNS</a:t>
            </a:r>
            <a:r>
              <a:rPr lang="en-US" sz="16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50" dirty="0">
                <a:solidFill>
                  <a:srgbClr val="FF0000"/>
                </a:solidFill>
                <a:latin typeface="Consolas" panose="020B0609020204030204" pitchFamily="49" charset="0"/>
              </a:rPr>
              <a:t>TABLE</a:t>
            </a:r>
          </a:p>
          <a:p>
            <a:r>
              <a:rPr lang="en-US" sz="165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endParaRPr lang="en-US" sz="16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5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endParaRPr lang="en-US" sz="16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5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6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6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5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ProductName</a:t>
            </a:r>
            <a:r>
              <a:rPr lang="en-US" sz="165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6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50" dirty="0" err="1">
                <a:solidFill>
                  <a:srgbClr val="000000"/>
                </a:solidFill>
                <a:latin typeface="Consolas" panose="020B0609020204030204" pitchFamily="49" charset="0"/>
              </a:rPr>
              <a:t>ModelYear</a:t>
            </a:r>
            <a:r>
              <a:rPr lang="en-US" sz="165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6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50" dirty="0">
                <a:solidFill>
                  <a:srgbClr val="000000"/>
                </a:solidFill>
                <a:latin typeface="Consolas" panose="020B0609020204030204" pitchFamily="49" charset="0"/>
              </a:rPr>
              <a:t>        Price</a:t>
            </a:r>
          </a:p>
          <a:p>
            <a:r>
              <a:rPr lang="en-US" sz="16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5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endParaRPr lang="en-US" sz="16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50" dirty="0">
                <a:solidFill>
                  <a:srgbClr val="000000"/>
                </a:solidFill>
                <a:latin typeface="Consolas" panose="020B0609020204030204" pitchFamily="49" charset="0"/>
              </a:rPr>
              <a:t>        Products</a:t>
            </a:r>
          </a:p>
          <a:p>
            <a:r>
              <a:rPr lang="en-US" sz="16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5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endParaRPr lang="en-US" sz="16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50" dirty="0" err="1">
                <a:solidFill>
                  <a:srgbClr val="000000"/>
                </a:solidFill>
                <a:latin typeface="Consolas" panose="020B0609020204030204" pitchFamily="49" charset="0"/>
              </a:rPr>
              <a:t>ModelYear</a:t>
            </a:r>
            <a:r>
              <a:rPr lang="en-US" sz="16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5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650" dirty="0">
                <a:solidFill>
                  <a:srgbClr val="000000"/>
                </a:solidFill>
                <a:latin typeface="Consolas" panose="020B0609020204030204" pitchFamily="49" charset="0"/>
              </a:rPr>
              <a:t> @</a:t>
            </a:r>
            <a:r>
              <a:rPr lang="en-US" sz="1650" dirty="0" err="1">
                <a:solidFill>
                  <a:srgbClr val="000000"/>
                </a:solidFill>
                <a:latin typeface="Consolas" panose="020B0609020204030204" pitchFamily="49" charset="0"/>
              </a:rPr>
              <a:t>model_year</a:t>
            </a:r>
            <a:r>
              <a:rPr lang="en-US" sz="165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GB" sz="1650" dirty="0">
              <a:latin typeface="Calibri" panose="020F0502020204030204" pitchFamily="34" charset="0"/>
              <a:ea typeface="Calibri" panose="020F0502020204030204" pitchFamily="34" charset="0"/>
              <a:cs typeface="Shruti" panose="020B0502040204020203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D2700A-D7EE-717D-0B33-EF7EACCD7F5A}"/>
              </a:ext>
            </a:extLst>
          </p:cNvPr>
          <p:cNvSpPr/>
          <p:nvPr/>
        </p:nvSpPr>
        <p:spPr>
          <a:xfrm>
            <a:off x="131180" y="1192628"/>
            <a:ext cx="579518" cy="45243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8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9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10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12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13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14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15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16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17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18</a:t>
            </a:r>
          </a:p>
        </p:txBody>
      </p:sp>
      <p:sp>
        <p:nvSpPr>
          <p:cNvPr id="7" name="Rectangle: Top Corners Rounded 6">
            <a:extLst>
              <a:ext uri="{FF2B5EF4-FFF2-40B4-BE49-F238E27FC236}">
                <a16:creationId xmlns:a16="http://schemas.microsoft.com/office/drawing/2014/main" id="{72A86601-7B9C-F9F6-5604-2455DAE19E61}"/>
              </a:ext>
            </a:extLst>
          </p:cNvPr>
          <p:cNvSpPr/>
          <p:nvPr/>
        </p:nvSpPr>
        <p:spPr>
          <a:xfrm>
            <a:off x="131180" y="863444"/>
            <a:ext cx="2721748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Table Valued Function (inline)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1A1189A-7AFE-CCC8-8A9C-0C401FF3B55B}"/>
              </a:ext>
            </a:extLst>
          </p:cNvPr>
          <p:cNvSpPr/>
          <p:nvPr/>
        </p:nvSpPr>
        <p:spPr>
          <a:xfrm>
            <a:off x="131180" y="5769502"/>
            <a:ext cx="6810796" cy="553250"/>
          </a:xfrm>
          <a:prstGeom prst="roundRect">
            <a:avLst/>
          </a:prstGeom>
          <a:ln w="1905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--To execute the function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udfProductInYear</a:t>
            </a:r>
            <a:r>
              <a:rPr lang="en-US" b="1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2017</a:t>
            </a:r>
            <a:r>
              <a:rPr lang="en-US" b="1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4225597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  <p:bldP spid="6" grpId="0" animBg="1"/>
      <p:bldP spid="7" grpId="0" animBg="1"/>
      <p:bldP spid="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B2099E-29AA-B07F-74FC-56374398B1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C3D79-A820-64F0-58EA-45082E364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: UDF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E750630-CC76-4FB3-D0C5-92C72BCB7510}"/>
              </a:ext>
            </a:extLst>
          </p:cNvPr>
          <p:cNvSpPr/>
          <p:nvPr/>
        </p:nvSpPr>
        <p:spPr>
          <a:xfrm>
            <a:off x="694966" y="1192628"/>
            <a:ext cx="9897588" cy="43363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--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 display song title and its album name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</a:p>
          <a:p>
            <a:r>
              <a:rPr lang="en-US" sz="1650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US" sz="16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50" dirty="0">
                <a:solidFill>
                  <a:srgbClr val="0000FF"/>
                </a:solidFill>
                <a:latin typeface="Consolas" panose="020B0609020204030204" pitchFamily="49" charset="0"/>
              </a:rPr>
              <a:t>FUNCTION 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fn_SongwithAlbum</a:t>
            </a:r>
            <a:r>
              <a:rPr lang="en-IN" dirty="0">
                <a:solidFill>
                  <a:srgbClr val="808080"/>
                </a:solidFill>
                <a:latin typeface="Consolas" panose="020B0609020204030204" pitchFamily="49" charset="0"/>
              </a:rPr>
              <a:t>()</a:t>
            </a:r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RETURNS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FF0000"/>
                </a:solidFill>
                <a:latin typeface="Consolas" panose="020B0609020204030204" pitchFamily="49" charset="0"/>
              </a:rPr>
              <a:t>@Temp TABLE </a:t>
            </a:r>
            <a:r>
              <a:rPr lang="en-IN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SongTitle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varchar</a:t>
            </a:r>
            <a:r>
              <a:rPr lang="en-IN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100</a:t>
            </a:r>
            <a:r>
              <a:rPr lang="en-IN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AlbumTitle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VARCHAR</a:t>
            </a:r>
            <a:r>
              <a:rPr lang="en-IN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100</a:t>
            </a:r>
            <a:r>
              <a:rPr lang="en-IN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	BEGIN</a:t>
            </a:r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		INSERT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INTO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@Temp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		SELECT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Song_title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Album_title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			FROM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Songs</a:t>
            </a:r>
          </a:p>
          <a:p>
            <a:r>
              <a:rPr lang="en-IN" dirty="0">
                <a:solidFill>
                  <a:srgbClr val="808080"/>
                </a:solidFill>
                <a:latin typeface="Consolas" panose="020B0609020204030204" pitchFamily="49" charset="0"/>
              </a:rPr>
              <a:t>			JOIN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Albums</a:t>
            </a:r>
          </a:p>
          <a:p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			ON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Songs</a:t>
            </a:r>
            <a:r>
              <a:rPr lang="en-IN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Album_id</a:t>
            </a:r>
            <a:r>
              <a:rPr lang="en-IN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Albums</a:t>
            </a:r>
            <a:r>
              <a:rPr lang="en-IN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Album_id</a:t>
            </a:r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		RETURN</a:t>
            </a:r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	END</a:t>
            </a:r>
            <a:endParaRPr lang="en-GB" sz="1650" dirty="0">
              <a:latin typeface="Calibri" panose="020F0502020204030204" pitchFamily="34" charset="0"/>
              <a:ea typeface="Calibri" panose="020F0502020204030204" pitchFamily="34" charset="0"/>
              <a:cs typeface="Shruti" panose="020B0502040204020203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9C1D30B-A50E-C197-A365-D7EE8307314C}"/>
              </a:ext>
            </a:extLst>
          </p:cNvPr>
          <p:cNvSpPr/>
          <p:nvPr/>
        </p:nvSpPr>
        <p:spPr>
          <a:xfrm>
            <a:off x="131180" y="1192628"/>
            <a:ext cx="579518" cy="42780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8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9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10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12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13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14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15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16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17</a:t>
            </a:r>
          </a:p>
        </p:txBody>
      </p:sp>
      <p:sp>
        <p:nvSpPr>
          <p:cNvPr id="7" name="Rectangle: Top Corners Rounded 6">
            <a:extLst>
              <a:ext uri="{FF2B5EF4-FFF2-40B4-BE49-F238E27FC236}">
                <a16:creationId xmlns:a16="http://schemas.microsoft.com/office/drawing/2014/main" id="{51062F9E-58E8-3DFA-9063-1EEAED271092}"/>
              </a:ext>
            </a:extLst>
          </p:cNvPr>
          <p:cNvSpPr/>
          <p:nvPr/>
        </p:nvSpPr>
        <p:spPr>
          <a:xfrm>
            <a:off x="131180" y="863444"/>
            <a:ext cx="3471002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Table Valued Function (Multi statement)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98085EE-9CEE-A1D1-0C54-731CA4AACA57}"/>
              </a:ext>
            </a:extLst>
          </p:cNvPr>
          <p:cNvSpPr/>
          <p:nvPr/>
        </p:nvSpPr>
        <p:spPr>
          <a:xfrm>
            <a:off x="131180" y="5769502"/>
            <a:ext cx="6810796" cy="553250"/>
          </a:xfrm>
          <a:prstGeom prst="roundRect">
            <a:avLst/>
          </a:prstGeom>
          <a:ln w="1905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--To execute the function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fn_SongwithAlbum</a:t>
            </a:r>
            <a:r>
              <a:rPr lang="en-US" b="1" dirty="0">
                <a:solidFill>
                  <a:srgbClr val="808080"/>
                </a:solidFill>
                <a:latin typeface="Consolas" panose="020B0609020204030204" pitchFamily="49" charset="0"/>
              </a:rPr>
              <a:t>();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658390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  <p:bldP spid="6" grpId="0" animBg="1"/>
      <p:bldP spid="7" grpId="0" animBg="1"/>
      <p:bldP spid="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B814C6DB-F447-EDE6-462B-FA2DE34F8D8C}"/>
              </a:ext>
            </a:extLst>
          </p:cNvPr>
          <p:cNvGrpSpPr/>
          <p:nvPr/>
        </p:nvGrpSpPr>
        <p:grpSpPr>
          <a:xfrm>
            <a:off x="182303" y="655016"/>
            <a:ext cx="11513069" cy="5831509"/>
            <a:chOff x="198204" y="2640828"/>
            <a:chExt cx="11294266" cy="172372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9A4A388-3701-E936-5D61-943EDF699402}"/>
                </a:ext>
              </a:extLst>
            </p:cNvPr>
            <p:cNvSpPr/>
            <p:nvPr/>
          </p:nvSpPr>
          <p:spPr>
            <a:xfrm>
              <a:off x="428230" y="2718637"/>
              <a:ext cx="11064240" cy="16459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468000" rIns="108000" bIns="108000" rtlCol="0" anchor="ctr"/>
            <a:lstStyle/>
            <a:p>
              <a:pPr marL="342900" indent="-342900" algn="just">
                <a:lnSpc>
                  <a:spcPct val="150000"/>
                </a:lnSpc>
                <a:buClr>
                  <a:schemeClr val="accent6"/>
                </a:buClr>
                <a:buFont typeface="Wingdings" panose="05000000000000000000" pitchFamily="2" charset="2"/>
                <a:buChar char="ü"/>
              </a:pPr>
              <a:r>
                <a:rPr lang="en-US" sz="2200" dirty="0">
                  <a:solidFill>
                    <a:schemeClr val="dk1"/>
                  </a:solidFill>
                </a:rPr>
                <a:t>F</a:t>
              </a:r>
              <a:r>
                <a:rPr lang="en-US" sz="2200" b="0" i="0" kern="1200" dirty="0">
                  <a:solidFill>
                    <a:schemeClr val="dk1"/>
                  </a:solidFill>
                  <a:effectLst/>
                  <a:latin typeface="+mn-lt"/>
                  <a:ea typeface="+mn-ea"/>
                  <a:cs typeface="+mn-cs"/>
                </a:rPr>
                <a:t>unction </a:t>
              </a:r>
              <a:r>
                <a:rPr lang="en-US" sz="2200" b="1" i="0" kern="1200" dirty="0">
                  <a:solidFill>
                    <a:schemeClr val="dk1"/>
                  </a:solidFill>
                  <a:effectLst/>
                  <a:latin typeface="+mn-lt"/>
                  <a:ea typeface="+mn-ea"/>
                  <a:cs typeface="+mn-cs"/>
                </a:rPr>
                <a:t>must have a name </a:t>
              </a:r>
              <a:r>
                <a:rPr lang="en-US" sz="2200" b="0" i="0" kern="1200" dirty="0">
                  <a:solidFill>
                    <a:schemeClr val="dk1"/>
                  </a:solidFill>
                  <a:effectLst/>
                  <a:latin typeface="+mn-lt"/>
                  <a:ea typeface="+mn-ea"/>
                  <a:cs typeface="+mn-cs"/>
                </a:rPr>
                <a:t>and a function name can </a:t>
              </a:r>
              <a:r>
                <a:rPr lang="en-US" sz="2200" b="1" i="0" kern="1200" dirty="0">
                  <a:solidFill>
                    <a:schemeClr val="dk1"/>
                  </a:solidFill>
                  <a:effectLst/>
                  <a:latin typeface="+mn-lt"/>
                  <a:ea typeface="+mn-ea"/>
                  <a:cs typeface="+mn-cs"/>
                </a:rPr>
                <a:t>never start </a:t>
              </a:r>
              <a:r>
                <a:rPr lang="en-US" sz="2200" b="0" i="0" kern="1200" dirty="0">
                  <a:solidFill>
                    <a:schemeClr val="dk1"/>
                  </a:solidFill>
                  <a:effectLst/>
                  <a:latin typeface="+mn-lt"/>
                  <a:ea typeface="+mn-ea"/>
                  <a:cs typeface="+mn-cs"/>
                </a:rPr>
                <a:t>with a </a:t>
              </a:r>
              <a:r>
                <a:rPr lang="en-US" sz="2200" b="1" i="0" kern="1200" dirty="0">
                  <a:solidFill>
                    <a:schemeClr val="dk1"/>
                  </a:solidFill>
                  <a:effectLst/>
                  <a:latin typeface="+mn-lt"/>
                  <a:ea typeface="+mn-ea"/>
                  <a:cs typeface="+mn-cs"/>
                </a:rPr>
                <a:t>special character such as @, $, #, and so on</a:t>
              </a:r>
              <a:r>
                <a:rPr lang="en-US" sz="2200" b="0" i="0" kern="1200" dirty="0">
                  <a:solidFill>
                    <a:schemeClr val="dk1"/>
                  </a:solidFill>
                  <a:effectLst/>
                  <a:latin typeface="+mn-lt"/>
                  <a:ea typeface="+mn-ea"/>
                  <a:cs typeface="+mn-cs"/>
                </a:rPr>
                <a:t>.</a:t>
              </a:r>
            </a:p>
            <a:p>
              <a:pPr marL="342900" indent="-342900" algn="just">
                <a:lnSpc>
                  <a:spcPct val="150000"/>
                </a:lnSpc>
                <a:buClr>
                  <a:schemeClr val="accent6"/>
                </a:buClr>
                <a:buFont typeface="Wingdings" panose="05000000000000000000" pitchFamily="2" charset="2"/>
                <a:buChar char="ü"/>
              </a:pPr>
              <a:r>
                <a:rPr lang="en-US" sz="2200" b="0" i="0" kern="1200" dirty="0">
                  <a:solidFill>
                    <a:schemeClr val="dk1"/>
                  </a:solidFill>
                  <a:effectLst/>
                  <a:latin typeface="+mn-lt"/>
                  <a:ea typeface="+mn-ea"/>
                  <a:cs typeface="+mn-cs"/>
                </a:rPr>
                <a:t>Functions </a:t>
              </a:r>
              <a:r>
                <a:rPr lang="en-US" sz="2200" b="1" i="0" kern="1200" dirty="0">
                  <a:solidFill>
                    <a:schemeClr val="dk1"/>
                  </a:solidFill>
                  <a:effectLst/>
                  <a:latin typeface="+mn-lt"/>
                  <a:ea typeface="+mn-ea"/>
                  <a:cs typeface="+mn-cs"/>
                </a:rPr>
                <a:t>compile every time</a:t>
              </a:r>
              <a:r>
                <a:rPr lang="en-US" sz="2200" b="0" i="0" kern="1200" dirty="0">
                  <a:solidFill>
                    <a:schemeClr val="dk1"/>
                  </a:solidFill>
                  <a:effectLst/>
                  <a:latin typeface="+mn-lt"/>
                  <a:ea typeface="+mn-ea"/>
                  <a:cs typeface="+mn-cs"/>
                </a:rPr>
                <a:t>.</a:t>
              </a:r>
            </a:p>
            <a:p>
              <a:pPr marL="342900" indent="-342900" algn="just">
                <a:lnSpc>
                  <a:spcPct val="150000"/>
                </a:lnSpc>
                <a:buClr>
                  <a:schemeClr val="accent6"/>
                </a:buClr>
                <a:buFont typeface="Wingdings" panose="05000000000000000000" pitchFamily="2" charset="2"/>
                <a:buChar char="ü"/>
              </a:pPr>
              <a:r>
                <a:rPr lang="en-US" sz="2200" b="0" i="0" kern="1200" dirty="0">
                  <a:solidFill>
                    <a:schemeClr val="dk1"/>
                  </a:solidFill>
                  <a:effectLst/>
                  <a:latin typeface="+mn-lt"/>
                  <a:ea typeface="+mn-ea"/>
                  <a:cs typeface="+mn-cs"/>
                </a:rPr>
                <a:t>Functions </a:t>
              </a:r>
              <a:r>
                <a:rPr lang="en-US" sz="2200" b="1" i="0" kern="1200" dirty="0">
                  <a:solidFill>
                    <a:schemeClr val="dk1"/>
                  </a:solidFill>
                  <a:effectLst/>
                  <a:latin typeface="+mn-lt"/>
                  <a:ea typeface="+mn-ea"/>
                  <a:cs typeface="+mn-cs"/>
                </a:rPr>
                <a:t>must return a value or result</a:t>
              </a:r>
              <a:r>
                <a:rPr lang="en-US" sz="2200" b="0" i="0" kern="1200" dirty="0">
                  <a:solidFill>
                    <a:schemeClr val="dk1"/>
                  </a:solidFill>
                  <a:effectLst/>
                  <a:latin typeface="+mn-lt"/>
                  <a:ea typeface="+mn-ea"/>
                  <a:cs typeface="+mn-cs"/>
                </a:rPr>
                <a:t>.</a:t>
              </a:r>
            </a:p>
            <a:p>
              <a:pPr marL="342900" indent="-342900" algn="just">
                <a:lnSpc>
                  <a:spcPct val="150000"/>
                </a:lnSpc>
                <a:buClr>
                  <a:schemeClr val="accent6"/>
                </a:buClr>
                <a:buFont typeface="Wingdings" panose="05000000000000000000" pitchFamily="2" charset="2"/>
                <a:buChar char="ü"/>
              </a:pPr>
              <a:r>
                <a:rPr lang="en-GB" sz="2200" dirty="0">
                  <a:solidFill>
                    <a:schemeClr val="dk1"/>
                  </a:solidFill>
                </a:rPr>
                <a:t>Functions </a:t>
              </a:r>
              <a:r>
                <a:rPr lang="en-GB" sz="2200" b="1" dirty="0">
                  <a:solidFill>
                    <a:schemeClr val="dk1"/>
                  </a:solidFill>
                </a:rPr>
                <a:t>only work with input parameters</a:t>
              </a:r>
              <a:r>
                <a:rPr lang="en-GB" sz="2200" dirty="0">
                  <a:solidFill>
                    <a:schemeClr val="dk1"/>
                  </a:solidFill>
                </a:rPr>
                <a:t>.</a:t>
              </a:r>
            </a:p>
            <a:p>
              <a:pPr marL="342900" indent="-342900" algn="just">
                <a:lnSpc>
                  <a:spcPct val="150000"/>
                </a:lnSpc>
                <a:buClr>
                  <a:schemeClr val="accent6"/>
                </a:buClr>
                <a:buFont typeface="Wingdings" panose="05000000000000000000" pitchFamily="2" charset="2"/>
                <a:buChar char="ü"/>
              </a:pPr>
              <a:r>
                <a:rPr lang="en-US" sz="2200" dirty="0">
                  <a:solidFill>
                    <a:schemeClr val="dk1"/>
                  </a:solidFill>
                </a:rPr>
                <a:t>Function is </a:t>
              </a:r>
              <a:r>
                <a:rPr lang="en-US" sz="2200" b="1" dirty="0">
                  <a:solidFill>
                    <a:schemeClr val="dk1"/>
                  </a:solidFill>
                </a:rPr>
                <a:t>not used to Insert, Update, Delete data in a database table(s)</a:t>
              </a:r>
              <a:r>
                <a:rPr lang="en-US" sz="2200" dirty="0">
                  <a:solidFill>
                    <a:schemeClr val="dk1"/>
                  </a:solidFill>
                </a:rPr>
                <a:t>.</a:t>
              </a:r>
            </a:p>
            <a:p>
              <a:pPr marL="342900" indent="-342900" algn="just">
                <a:lnSpc>
                  <a:spcPct val="150000"/>
                </a:lnSpc>
                <a:buClr>
                  <a:schemeClr val="accent6"/>
                </a:buClr>
                <a:buFont typeface="Wingdings" panose="05000000000000000000" pitchFamily="2" charset="2"/>
                <a:buChar char="ü"/>
              </a:pPr>
              <a:r>
                <a:rPr lang="en-US" sz="2200" dirty="0">
                  <a:solidFill>
                    <a:schemeClr val="dk1"/>
                  </a:solidFill>
                </a:rPr>
                <a:t>User Defined Function </a:t>
              </a:r>
              <a:r>
                <a:rPr lang="en-US" sz="2200" b="1" dirty="0">
                  <a:solidFill>
                    <a:schemeClr val="dk1"/>
                  </a:solidFill>
                </a:rPr>
                <a:t>can't return XML Data Type</a:t>
              </a:r>
              <a:r>
                <a:rPr lang="en-US" sz="2200" dirty="0">
                  <a:solidFill>
                    <a:schemeClr val="dk1"/>
                  </a:solidFill>
                </a:rPr>
                <a:t>.</a:t>
              </a:r>
            </a:p>
            <a:p>
              <a:pPr marL="342900" indent="-342900" algn="just">
                <a:lnSpc>
                  <a:spcPct val="150000"/>
                </a:lnSpc>
                <a:buClr>
                  <a:schemeClr val="accent6"/>
                </a:buClr>
                <a:buFont typeface="Wingdings" panose="05000000000000000000" pitchFamily="2" charset="2"/>
                <a:buChar char="ü"/>
              </a:pPr>
              <a:r>
                <a:rPr lang="en-US" sz="2200" dirty="0">
                  <a:solidFill>
                    <a:srgbClr val="FF0000"/>
                  </a:solidFill>
                </a:rPr>
                <a:t>User Defined Function </a:t>
              </a:r>
              <a:r>
                <a:rPr lang="en-US" sz="2200" b="1" dirty="0">
                  <a:solidFill>
                    <a:srgbClr val="FF0000"/>
                  </a:solidFill>
                </a:rPr>
                <a:t>doesn't support exception handling</a:t>
              </a:r>
              <a:r>
                <a:rPr lang="en-US" sz="2200" dirty="0">
                  <a:solidFill>
                    <a:srgbClr val="FF0000"/>
                  </a:solidFill>
                </a:rPr>
                <a:t>, try and catch statements are not used in functions.</a:t>
              </a:r>
            </a:p>
            <a:p>
              <a:pPr marL="342900" indent="-342900" algn="just">
                <a:lnSpc>
                  <a:spcPct val="150000"/>
                </a:lnSpc>
                <a:buClr>
                  <a:schemeClr val="accent6"/>
                </a:buClr>
                <a:buFont typeface="Wingdings" panose="05000000000000000000" pitchFamily="2" charset="2"/>
                <a:buChar char="ü"/>
              </a:pPr>
              <a:endParaRPr lang="en-US" sz="2200" b="1" dirty="0"/>
            </a:p>
            <a:p>
              <a:pPr marL="342900" indent="-342900" algn="just">
                <a:lnSpc>
                  <a:spcPct val="120000"/>
                </a:lnSpc>
                <a:buFont typeface="Wingdings" panose="05000000000000000000" pitchFamily="2" charset="2"/>
                <a:buChar char="ü"/>
              </a:pPr>
              <a:endParaRPr lang="gu-IN" sz="2200" dirty="0">
                <a:solidFill>
                  <a:schemeClr val="tx1"/>
                </a:solidFill>
                <a:latin typeface="Lohit Gujarati" panose="020B0600000000000000" pitchFamily="34" charset="0"/>
                <a:cs typeface="Lohit Gujarati" panose="020B0600000000000000" pitchFamily="34" charset="0"/>
              </a:endParaRPr>
            </a:p>
          </p:txBody>
        </p:sp>
        <p:sp>
          <p:nvSpPr>
            <p:cNvPr id="5" name="Rounded Rectangle 5">
              <a:extLst>
                <a:ext uri="{FF2B5EF4-FFF2-40B4-BE49-F238E27FC236}">
                  <a16:creationId xmlns:a16="http://schemas.microsoft.com/office/drawing/2014/main" id="{1A3C4AD4-AE2C-BB37-D8F4-E2CF8B009D71}"/>
                </a:ext>
              </a:extLst>
            </p:cNvPr>
            <p:cNvSpPr/>
            <p:nvPr/>
          </p:nvSpPr>
          <p:spPr>
            <a:xfrm>
              <a:off x="198204" y="2640828"/>
              <a:ext cx="3068381" cy="155618"/>
            </a:xfrm>
            <a:prstGeom prst="roundRect">
              <a:avLst>
                <a:gd name="adj" fmla="val 13506"/>
              </a:avLst>
            </a:prstGeom>
            <a:solidFill>
              <a:schemeClr val="tx2"/>
            </a:solidFill>
            <a:ln>
              <a:noFill/>
            </a:ln>
            <a:effectLst>
              <a:outerShdw blurRad="177800" sx="102000" sy="102000" algn="ctr" rotWithShape="0">
                <a:prstClr val="black">
                  <a:alpha val="3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400" dirty="0">
                  <a:latin typeface="+mj-lt"/>
                </a:rPr>
                <a:t>Important note for UDF !</a:t>
              </a:r>
              <a:endParaRPr lang="en-US" sz="2400" dirty="0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15482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9EBF344-4A7B-4C4A-AF6D-6441BD040AB3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1191446" y="0"/>
            <a:ext cx="0" cy="6829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A925EF2-D58F-4AC0-ACED-F747CC08D69F}"/>
              </a:ext>
            </a:extLst>
          </p:cNvPr>
          <p:cNvCxnSpPr>
            <a:cxnSpLocks/>
          </p:cNvCxnSpPr>
          <p:nvPr/>
        </p:nvCxnSpPr>
        <p:spPr>
          <a:xfrm>
            <a:off x="1191446" y="3429000"/>
            <a:ext cx="0" cy="34290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4BD1E24D-7739-4C4F-8234-2614FB54ADBC}"/>
              </a:ext>
            </a:extLst>
          </p:cNvPr>
          <p:cNvSpPr/>
          <p:nvPr/>
        </p:nvSpPr>
        <p:spPr>
          <a:xfrm>
            <a:off x="954165" y="682906"/>
            <a:ext cx="474562" cy="474562"/>
          </a:xfrm>
          <a:prstGeom prst="ellips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ym typeface="Wingdings 2" panose="05020102010507070707" pitchFamily="18" charset="2"/>
              </a:rPr>
              <a:t></a:t>
            </a: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F422F9-3B3A-4A97-ADB3-F83B13E11C16}"/>
              </a:ext>
            </a:extLst>
          </p:cNvPr>
          <p:cNvSpPr txBox="1"/>
          <p:nvPr/>
        </p:nvSpPr>
        <p:spPr>
          <a:xfrm>
            <a:off x="1527893" y="720132"/>
            <a:ext cx="11753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Looping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34260FD-CAA3-43A0-977C-7E4B57013872}"/>
              </a:ext>
            </a:extLst>
          </p:cNvPr>
          <p:cNvCxnSpPr>
            <a:cxnSpLocks/>
          </p:cNvCxnSpPr>
          <p:nvPr/>
        </p:nvCxnSpPr>
        <p:spPr>
          <a:xfrm>
            <a:off x="1191446" y="1157468"/>
            <a:ext cx="0" cy="246540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DA2F9A4-6988-4274-8384-12496EC9D59D}"/>
              </a:ext>
            </a:extLst>
          </p:cNvPr>
          <p:cNvSpPr txBox="1"/>
          <p:nvPr/>
        </p:nvSpPr>
        <p:spPr>
          <a:xfrm>
            <a:off x="1458963" y="731706"/>
            <a:ext cx="7111293" cy="4732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Outline</a:t>
            </a:r>
          </a:p>
          <a:p>
            <a:pPr marL="800100" lvl="1" indent="-3429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Functions and its types</a:t>
            </a:r>
          </a:p>
          <a:p>
            <a:pPr marL="800100" lvl="1" indent="-3429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User Defined Functions (UDF)</a:t>
            </a:r>
          </a:p>
          <a:p>
            <a:pPr marL="800100" lvl="1" indent="-3429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Stored Procedures</a:t>
            </a:r>
          </a:p>
          <a:p>
            <a:pPr marL="800100" lvl="1" indent="-3429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Formal and Actual Parameters in SP</a:t>
            </a:r>
          </a:p>
          <a:p>
            <a:pPr marL="800100" lvl="1" indent="-3429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IN, OUT and  INOUT parameters in Procedures</a:t>
            </a:r>
          </a:p>
          <a:p>
            <a:pPr marL="800100" lvl="1" indent="-3429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Procedures v/s Functions</a:t>
            </a:r>
          </a:p>
          <a:p>
            <a:pPr marL="800100" lvl="1" indent="-3429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Cursor Types</a:t>
            </a:r>
          </a:p>
          <a:p>
            <a:pPr marL="800100" lvl="1" indent="-3429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Cursor Attributes</a:t>
            </a:r>
          </a:p>
          <a:p>
            <a:pPr marL="800100" lvl="1" indent="-3429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Applications of Cursors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216305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792E8-8838-4744-A7DD-92B0ED183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Stored Procedures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915463-E8EE-4502-8261-E337007EFA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742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2D5F8-87CB-4B5B-8EC7-5F4CE6485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Stored Procedure?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A428D-8F15-4206-B337-FA27C005FA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stored procedure is a </a:t>
            </a:r>
            <a:r>
              <a:rPr lang="en-US" b="1" dirty="0">
                <a:solidFill>
                  <a:schemeClr val="tx2"/>
                </a:solidFill>
              </a:rPr>
              <a:t>prepared SQL code that you can save</a:t>
            </a:r>
            <a:r>
              <a:rPr lang="en-US" dirty="0"/>
              <a:t>, so the </a:t>
            </a:r>
            <a:r>
              <a:rPr lang="en-US" b="1" dirty="0">
                <a:solidFill>
                  <a:schemeClr val="tx2"/>
                </a:solidFill>
              </a:rPr>
              <a:t>code can be reused </a:t>
            </a:r>
            <a:r>
              <a:rPr lang="en-US" dirty="0"/>
              <a:t>again whenever needed.</a:t>
            </a:r>
          </a:p>
          <a:p>
            <a:r>
              <a:rPr lang="en-US" dirty="0"/>
              <a:t>A procedure has two parts, </a:t>
            </a:r>
            <a:r>
              <a:rPr lang="en-US" b="1" dirty="0">
                <a:solidFill>
                  <a:schemeClr val="tx2"/>
                </a:solidFill>
              </a:rPr>
              <a:t>header and body</a:t>
            </a:r>
            <a:r>
              <a:rPr lang="en-US" dirty="0"/>
              <a:t>.</a:t>
            </a:r>
          </a:p>
          <a:p>
            <a:r>
              <a:rPr lang="en-US" dirty="0"/>
              <a:t>The </a:t>
            </a:r>
            <a:r>
              <a:rPr lang="en-US" b="1" dirty="0">
                <a:solidFill>
                  <a:schemeClr val="tx2"/>
                </a:solidFill>
              </a:rPr>
              <a:t>header consists </a:t>
            </a:r>
            <a:r>
              <a:rPr lang="en-US" dirty="0"/>
              <a:t>of the </a:t>
            </a:r>
            <a:r>
              <a:rPr lang="en-US" b="1" dirty="0">
                <a:solidFill>
                  <a:schemeClr val="tx2"/>
                </a:solidFill>
              </a:rPr>
              <a:t>name of the procedure </a:t>
            </a:r>
            <a:r>
              <a:rPr lang="en-US" dirty="0"/>
              <a:t>and the </a:t>
            </a:r>
            <a:r>
              <a:rPr lang="en-US" b="1" dirty="0">
                <a:solidFill>
                  <a:schemeClr val="tx2"/>
                </a:solidFill>
              </a:rPr>
              <a:t>parameters</a:t>
            </a:r>
            <a:r>
              <a:rPr lang="en-US" dirty="0"/>
              <a:t> passed to the procedure.</a:t>
            </a:r>
          </a:p>
          <a:p>
            <a:r>
              <a:rPr lang="en-US" dirty="0"/>
              <a:t>The </a:t>
            </a:r>
            <a:r>
              <a:rPr lang="en-US" b="1" dirty="0">
                <a:solidFill>
                  <a:schemeClr val="tx2"/>
                </a:solidFill>
              </a:rPr>
              <a:t>body consists</a:t>
            </a:r>
            <a:r>
              <a:rPr lang="en-US" b="1" dirty="0">
                <a:solidFill>
                  <a:schemeClr val="accent6"/>
                </a:solidFill>
              </a:rPr>
              <a:t> </a:t>
            </a:r>
            <a:r>
              <a:rPr lang="en-US" dirty="0"/>
              <a:t>of </a:t>
            </a:r>
            <a:r>
              <a:rPr lang="en-US" b="1" dirty="0">
                <a:solidFill>
                  <a:schemeClr val="tx2"/>
                </a:solidFill>
              </a:rPr>
              <a:t>declaration section, execution section</a:t>
            </a:r>
            <a:r>
              <a:rPr lang="en-US" b="1" dirty="0">
                <a:solidFill>
                  <a:schemeClr val="accent6"/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chemeClr val="tx2"/>
                </a:solidFill>
              </a:rPr>
              <a:t>exception section</a:t>
            </a:r>
            <a:r>
              <a:rPr lang="en-US" dirty="0"/>
              <a:t>.</a:t>
            </a:r>
          </a:p>
          <a:p>
            <a:r>
              <a:rPr lang="en-US" dirty="0"/>
              <a:t>A procedure </a:t>
            </a:r>
            <a:r>
              <a:rPr lang="en-US" b="1" dirty="0">
                <a:solidFill>
                  <a:schemeClr val="tx2"/>
                </a:solidFill>
              </a:rPr>
              <a:t>may or may not return any value</a:t>
            </a:r>
            <a:r>
              <a:rPr lang="en-US" dirty="0"/>
              <a:t>, sometimes it </a:t>
            </a:r>
            <a:r>
              <a:rPr lang="en-US" b="1" dirty="0">
                <a:solidFill>
                  <a:schemeClr val="tx2"/>
                </a:solidFill>
              </a:rPr>
              <a:t>may return more than one value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CC04B9A-372A-EC90-3C6F-D0D5053FC9E8}"/>
              </a:ext>
            </a:extLst>
          </p:cNvPr>
          <p:cNvSpPr/>
          <p:nvPr/>
        </p:nvSpPr>
        <p:spPr>
          <a:xfrm>
            <a:off x="993544" y="4150432"/>
            <a:ext cx="6004415" cy="19389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GB" sz="2000" dirty="0">
                <a:solidFill>
                  <a:srgbClr val="0000FF"/>
                </a:solidFill>
                <a:latin typeface="Consolas" panose="020B0609020204030204" pitchFamily="49" charset="0"/>
              </a:rPr>
              <a:t>CREATE </a:t>
            </a:r>
            <a:r>
              <a:rPr lang="en-GB" sz="2000" dirty="0">
                <a:solidFill>
                  <a:srgbClr val="808080"/>
                </a:solidFill>
                <a:latin typeface="Consolas" panose="020B0609020204030204" pitchFamily="49" charset="0"/>
              </a:rPr>
              <a:t>OR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0000FF"/>
                </a:solidFill>
                <a:latin typeface="Consolas" panose="020B0609020204030204" pitchFamily="49" charset="0"/>
              </a:rPr>
              <a:t>ALTER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0000FF"/>
                </a:solidFill>
                <a:latin typeface="Consolas" panose="020B0609020204030204" pitchFamily="49" charset="0"/>
              </a:rPr>
              <a:t>PROCEDURE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Procedure_Name</a:t>
            </a:r>
            <a:endParaRPr lang="en-GB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008000"/>
                </a:solidFill>
                <a:latin typeface="Consolas" panose="020B0609020204030204" pitchFamily="49" charset="0"/>
              </a:rPr>
              <a:t>	-- List of Parameters with datatype</a:t>
            </a:r>
          </a:p>
          <a:p>
            <a:r>
              <a:rPr lang="en-GB" sz="20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GB" sz="2000" dirty="0">
                <a:solidFill>
                  <a:srgbClr val="0000FF"/>
                </a:solidFill>
                <a:latin typeface="Consolas" panose="020B0609020204030204" pitchFamily="49" charset="0"/>
              </a:rPr>
              <a:t>BEGIN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2000" dirty="0">
                <a:solidFill>
                  <a:srgbClr val="008000"/>
                </a:solidFill>
                <a:latin typeface="Consolas" panose="020B0609020204030204" pitchFamily="49" charset="0"/>
              </a:rPr>
              <a:t>-- SQL statements OR Body</a:t>
            </a:r>
            <a:endParaRPr lang="en-GB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0000FF"/>
                </a:solidFill>
                <a:latin typeface="Consolas" panose="020B0609020204030204" pitchFamily="49" charset="0"/>
              </a:rPr>
              <a:t>END</a:t>
            </a:r>
            <a:endParaRPr lang="en-GB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E0FA9D8-CF4E-09C5-DF26-91A1787E70BF}"/>
              </a:ext>
            </a:extLst>
          </p:cNvPr>
          <p:cNvSpPr/>
          <p:nvPr/>
        </p:nvSpPr>
        <p:spPr>
          <a:xfrm>
            <a:off x="429758" y="4150432"/>
            <a:ext cx="579518" cy="19389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6</a:t>
            </a:r>
          </a:p>
        </p:txBody>
      </p:sp>
      <p:sp>
        <p:nvSpPr>
          <p:cNvPr id="6" name="Rectangle: Top Corners Rounded 5">
            <a:extLst>
              <a:ext uri="{FF2B5EF4-FFF2-40B4-BE49-F238E27FC236}">
                <a16:creationId xmlns:a16="http://schemas.microsoft.com/office/drawing/2014/main" id="{353A77F3-764F-7414-ADFD-5B1C93E8B16C}"/>
              </a:ext>
            </a:extLst>
          </p:cNvPr>
          <p:cNvSpPr/>
          <p:nvPr/>
        </p:nvSpPr>
        <p:spPr>
          <a:xfrm>
            <a:off x="429758" y="3821248"/>
            <a:ext cx="2500054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Creating a Stored Procedure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890E29D-2083-62D6-3DB7-6088BB5FA4B3}"/>
              </a:ext>
            </a:extLst>
          </p:cNvPr>
          <p:cNvSpPr/>
          <p:nvPr/>
        </p:nvSpPr>
        <p:spPr>
          <a:xfrm>
            <a:off x="7588104" y="4150432"/>
            <a:ext cx="4287412" cy="9541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DROP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PROCEDURE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Procedure_Name</a:t>
            </a:r>
            <a:endParaRPr lang="en-GB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OR</a:t>
            </a:r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DROP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PROC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Procedure_Name</a:t>
            </a:r>
            <a:endParaRPr lang="en-GB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FC96081-BE46-4D73-6C6E-20B12FCB9D84}"/>
              </a:ext>
            </a:extLst>
          </p:cNvPr>
          <p:cNvSpPr/>
          <p:nvPr/>
        </p:nvSpPr>
        <p:spPr>
          <a:xfrm>
            <a:off x="7183263" y="4150432"/>
            <a:ext cx="404841" cy="9694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8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sz="18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sz="18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9" name="Rectangle: Top Corners Rounded 8">
            <a:extLst>
              <a:ext uri="{FF2B5EF4-FFF2-40B4-BE49-F238E27FC236}">
                <a16:creationId xmlns:a16="http://schemas.microsoft.com/office/drawing/2014/main" id="{9EF3D285-9AF2-E4F2-E778-8A63B9856DB3}"/>
              </a:ext>
            </a:extLst>
          </p:cNvPr>
          <p:cNvSpPr/>
          <p:nvPr/>
        </p:nvSpPr>
        <p:spPr>
          <a:xfrm>
            <a:off x="7183263" y="3821248"/>
            <a:ext cx="2677336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Deleting the Stored Procedure</a:t>
            </a:r>
          </a:p>
        </p:txBody>
      </p:sp>
    </p:spTree>
    <p:extLst>
      <p:ext uri="{BB962C8B-B14F-4D97-AF65-F5344CB8AC3E}">
        <p14:creationId xmlns:p14="http://schemas.microsoft.com/office/powerpoint/2010/main" val="700880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  <p:bldP spid="5" grpId="0" animBg="1"/>
      <p:bldP spid="6" grpId="0" animBg="1"/>
      <p:bldP spid="7" grpId="0" uiExpand="1" build="p" animBg="1"/>
      <p:bldP spid="8" grpId="0" animBg="1"/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2D5F8-87CB-4B5B-8EC7-5F4CE6485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Stored Procedure? (Cont..)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A428D-8F15-4206-B337-FA27C005FA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Create </a:t>
            </a:r>
            <a:r>
              <a:rPr lang="en-US" dirty="0"/>
              <a:t>:- It will create a procedure.</a:t>
            </a:r>
          </a:p>
          <a:p>
            <a:r>
              <a:rPr lang="en-US" b="1" dirty="0">
                <a:solidFill>
                  <a:schemeClr val="tx2"/>
                </a:solidFill>
              </a:rPr>
              <a:t>Alter</a:t>
            </a:r>
            <a:r>
              <a:rPr lang="en-US" dirty="0"/>
              <a:t> :- It will re-create a procedure if it already exists.</a:t>
            </a:r>
          </a:p>
          <a:p>
            <a:r>
              <a:rPr lang="en-US" dirty="0"/>
              <a:t>We can pass </a:t>
            </a:r>
            <a:r>
              <a:rPr lang="en-US" b="1" dirty="0"/>
              <a:t>parameters</a:t>
            </a:r>
            <a:r>
              <a:rPr lang="en-US" dirty="0"/>
              <a:t> to the procedures in three ways. </a:t>
            </a:r>
          </a:p>
          <a:p>
            <a:pPr lvl="1"/>
            <a:r>
              <a:rPr lang="en-US" b="1" dirty="0"/>
              <a:t>IN-parameters</a:t>
            </a:r>
            <a:r>
              <a:rPr lang="en-US" dirty="0"/>
              <a:t> :- These types of parameters are used to send values to stored procedures.</a:t>
            </a:r>
          </a:p>
          <a:p>
            <a:pPr lvl="1"/>
            <a:r>
              <a:rPr lang="en-US" b="1" dirty="0"/>
              <a:t>OUT-parameters</a:t>
            </a:r>
            <a:r>
              <a:rPr lang="en-US" dirty="0"/>
              <a:t> :- These types of parameters are used to get values from stored procedures. This is similar to a return type in functions but procedure can return values for more than one parameters. </a:t>
            </a:r>
          </a:p>
          <a:p>
            <a:pPr lvl="1"/>
            <a:r>
              <a:rPr lang="en-US" b="1" dirty="0"/>
              <a:t>IN OUT-parameters </a:t>
            </a:r>
            <a:r>
              <a:rPr lang="en-US" dirty="0"/>
              <a:t>:- This type of parameter allows us to pass values into a procedure and get output values from the procedure.</a:t>
            </a:r>
          </a:p>
          <a:p>
            <a:r>
              <a:rPr lang="en-US" b="1" dirty="0">
                <a:solidFill>
                  <a:schemeClr val="tx2"/>
                </a:solidFill>
              </a:rPr>
              <a:t>AS</a:t>
            </a:r>
            <a:r>
              <a:rPr lang="en-US" dirty="0"/>
              <a:t> indicates the beginning of the body of the procedure.</a:t>
            </a:r>
          </a:p>
          <a:p>
            <a:r>
              <a:rPr lang="en-US" b="1" dirty="0" err="1">
                <a:solidFill>
                  <a:schemeClr val="tx2"/>
                </a:solidFill>
              </a:rPr>
              <a:t>sql_statements</a:t>
            </a:r>
            <a:r>
              <a:rPr lang="en-US" b="1" dirty="0">
                <a:solidFill>
                  <a:schemeClr val="tx2"/>
                </a:solidFill>
              </a:rPr>
              <a:t> </a:t>
            </a:r>
            <a:r>
              <a:rPr lang="en-US" dirty="0"/>
              <a:t>contains the body as a SQL query. (select, insert, update or delete)</a:t>
            </a:r>
          </a:p>
          <a:p>
            <a:r>
              <a:rPr lang="en-US" dirty="0"/>
              <a:t>By using 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OR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ALTER </a:t>
            </a:r>
            <a:r>
              <a:rPr lang="en-US" dirty="0"/>
              <a:t>together the procedure is created if it does not exist and if it exists then it is replaced with the current code.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367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of Stored Procedure (SP) without parameter [</a:t>
            </a:r>
            <a:r>
              <a:rPr lang="en-US" dirty="0" err="1"/>
              <a:t>SelectByName</a:t>
            </a:r>
            <a:r>
              <a:rPr lang="en-US" dirty="0"/>
              <a:t>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			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45657236"/>
              </p:ext>
            </p:extLst>
          </p:nvPr>
        </p:nvGraphicFramePr>
        <p:xfrm>
          <a:off x="7551358" y="1227057"/>
          <a:ext cx="4484523" cy="2057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7289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42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42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131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39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>
                          <a:solidFill>
                            <a:schemeClr val="tx1"/>
                          </a:solidFill>
                        </a:rPr>
                        <a:t>CstID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Age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City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Balance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101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Nilesh</a:t>
                      </a:r>
                      <a:endParaRPr lang="en-IN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32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Rajkot</a:t>
                      </a:r>
                      <a:endParaRPr lang="en-IN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10000</a:t>
                      </a:r>
                      <a:endParaRPr lang="en-IN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102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Mayur</a:t>
                      </a:r>
                      <a:endParaRPr lang="en-IN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35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Jamnagar</a:t>
                      </a:r>
                      <a:endParaRPr lang="en-IN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25000</a:t>
                      </a:r>
                      <a:endParaRPr lang="en-IN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103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Hardik</a:t>
                      </a:r>
                      <a:endParaRPr lang="en-IN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38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Ahmedabad</a:t>
                      </a:r>
                      <a:endParaRPr lang="en-IN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15000</a:t>
                      </a:r>
                      <a:endParaRPr lang="en-IN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104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Ajay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42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Surat</a:t>
                      </a:r>
                      <a:endParaRPr lang="en-IN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20000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7551358" y="863444"/>
          <a:ext cx="112268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2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Customer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10713862"/>
              </p:ext>
            </p:extLst>
          </p:nvPr>
        </p:nvGraphicFramePr>
        <p:xfrm>
          <a:off x="7551358" y="3792613"/>
          <a:ext cx="1143606" cy="2057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436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 err="1"/>
                        <a:t>Nilesh</a:t>
                      </a:r>
                      <a:endParaRPr lang="en-IN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err="1"/>
                        <a:t>Mayur</a:t>
                      </a:r>
                      <a:endParaRPr lang="en-IN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err="1"/>
                        <a:t>Hardik</a:t>
                      </a:r>
                      <a:endParaRPr lang="en-IN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Ajay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84322159"/>
              </p:ext>
            </p:extLst>
          </p:nvPr>
        </p:nvGraphicFramePr>
        <p:xfrm>
          <a:off x="7551358" y="3429000"/>
          <a:ext cx="1143606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436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Output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B8FDCB5D-380D-198C-97AB-A228E80D4BF6}"/>
              </a:ext>
            </a:extLst>
          </p:cNvPr>
          <p:cNvSpPr/>
          <p:nvPr/>
        </p:nvSpPr>
        <p:spPr>
          <a:xfrm>
            <a:off x="806932" y="1192628"/>
            <a:ext cx="6231401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GB" sz="2000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0000FF"/>
                </a:solidFill>
                <a:latin typeface="Consolas" panose="020B0609020204030204" pitchFamily="49" charset="0"/>
              </a:rPr>
              <a:t>PROCEDURE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PR_Customer_SelectByName</a:t>
            </a:r>
            <a:endParaRPr lang="en-GB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endParaRPr lang="en-GB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0000FF"/>
                </a:solidFill>
                <a:latin typeface="Consolas" panose="020B0609020204030204" pitchFamily="49" charset="0"/>
              </a:rPr>
              <a:t>Name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Customer</a:t>
            </a:r>
            <a:endParaRPr lang="en-GB" sz="2000" dirty="0">
              <a:latin typeface="Calibri" panose="020F0502020204030204" pitchFamily="34" charset="0"/>
              <a:ea typeface="Calibri" panose="020F0502020204030204" pitchFamily="34" charset="0"/>
              <a:cs typeface="Shruti" panose="020B0502040204020203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D3A797A-5E30-A59E-3CA0-65013A51D317}"/>
              </a:ext>
            </a:extLst>
          </p:cNvPr>
          <p:cNvSpPr/>
          <p:nvPr/>
        </p:nvSpPr>
        <p:spPr>
          <a:xfrm>
            <a:off x="243146" y="1192628"/>
            <a:ext cx="579518" cy="10156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10" name="Rectangle: Top Corners Rounded 9">
            <a:extLst>
              <a:ext uri="{FF2B5EF4-FFF2-40B4-BE49-F238E27FC236}">
                <a16:creationId xmlns:a16="http://schemas.microsoft.com/office/drawing/2014/main" id="{CFD4A40F-36C6-1577-6AC7-D362CD1C1CA5}"/>
              </a:ext>
            </a:extLst>
          </p:cNvPr>
          <p:cNvSpPr/>
          <p:nvPr/>
        </p:nvSpPr>
        <p:spPr>
          <a:xfrm>
            <a:off x="243146" y="863444"/>
            <a:ext cx="161849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Create Procedure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6A1463B-4C6C-E3DE-269F-232F0B13C448}"/>
              </a:ext>
            </a:extLst>
          </p:cNvPr>
          <p:cNvSpPr/>
          <p:nvPr/>
        </p:nvSpPr>
        <p:spPr>
          <a:xfrm>
            <a:off x="694965" y="3449049"/>
            <a:ext cx="6231401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EXEC</a:t>
            </a:r>
            <a:r>
              <a:rPr lang="en-US" dirty="0"/>
              <a:t>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PR_Customer_SelectByName</a:t>
            </a:r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Shruti" panose="020B0502040204020203" pitchFamily="34" charset="0"/>
              </a:rPr>
              <a:t>OR</a:t>
            </a:r>
          </a:p>
          <a:p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EXECUTE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Shruti" panose="020B0502040204020203" pitchFamily="34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PR_Customer_SelectByName</a:t>
            </a: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Shruti" panose="020B0502040204020203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BC6C5F2-073C-28AC-0265-F11327DB0ADA}"/>
              </a:ext>
            </a:extLst>
          </p:cNvPr>
          <p:cNvSpPr/>
          <p:nvPr/>
        </p:nvSpPr>
        <p:spPr>
          <a:xfrm>
            <a:off x="131179" y="3449049"/>
            <a:ext cx="579518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13" name="Rectangle: Top Corners Rounded 12">
            <a:extLst>
              <a:ext uri="{FF2B5EF4-FFF2-40B4-BE49-F238E27FC236}">
                <a16:creationId xmlns:a16="http://schemas.microsoft.com/office/drawing/2014/main" id="{3B59716D-BF53-DA00-699F-38D70B5612D9}"/>
              </a:ext>
            </a:extLst>
          </p:cNvPr>
          <p:cNvSpPr/>
          <p:nvPr/>
        </p:nvSpPr>
        <p:spPr>
          <a:xfrm>
            <a:off x="131179" y="3119865"/>
            <a:ext cx="1730462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Execute Procedure</a:t>
            </a:r>
          </a:p>
        </p:txBody>
      </p:sp>
    </p:spTree>
    <p:extLst>
      <p:ext uri="{BB962C8B-B14F-4D97-AF65-F5344CB8AC3E}">
        <p14:creationId xmlns:p14="http://schemas.microsoft.com/office/powerpoint/2010/main" val="1384210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  <p:bldP spid="9" grpId="0" animBg="1"/>
      <p:bldP spid="10" grpId="0" animBg="1"/>
      <p:bldP spid="11" grpId="0" uiExpand="1" build="p" animBg="1"/>
      <p:bldP spid="12" grpId="0" animBg="1"/>
      <p:bldP spid="1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Stored Procedure (SP) with </a:t>
            </a:r>
            <a:r>
              <a:rPr lang="en-US" dirty="0">
                <a:solidFill>
                  <a:schemeClr val="tx2"/>
                </a:solidFill>
              </a:rPr>
              <a:t>one parameter </a:t>
            </a:r>
            <a:r>
              <a:rPr lang="en-US" dirty="0"/>
              <a:t>[</a:t>
            </a:r>
            <a:r>
              <a:rPr lang="en-US" dirty="0" err="1"/>
              <a:t>SelectByPK</a:t>
            </a:r>
            <a:r>
              <a:rPr lang="en-US" dirty="0"/>
              <a:t>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	</a:t>
            </a:r>
            <a:endParaRPr lang="gu-IN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61320431"/>
              </p:ext>
            </p:extLst>
          </p:nvPr>
        </p:nvGraphicFramePr>
        <p:xfrm>
          <a:off x="7551358" y="1227057"/>
          <a:ext cx="4484523" cy="24688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7289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42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42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131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39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>
                          <a:solidFill>
                            <a:schemeClr val="tx1"/>
                          </a:solidFill>
                        </a:rPr>
                        <a:t>CstID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Age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City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Balance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101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Nilesh</a:t>
                      </a:r>
                      <a:endParaRPr lang="en-IN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32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Rajkot</a:t>
                      </a:r>
                      <a:endParaRPr lang="en-IN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10000</a:t>
                      </a:r>
                      <a:endParaRPr lang="en-IN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102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Mayur</a:t>
                      </a:r>
                      <a:endParaRPr lang="en-IN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35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Jamnagar</a:t>
                      </a:r>
                      <a:endParaRPr lang="en-IN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25000</a:t>
                      </a:r>
                      <a:endParaRPr lang="en-IN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103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Hardik</a:t>
                      </a:r>
                      <a:endParaRPr lang="en-IN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38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Ahmedabad</a:t>
                      </a:r>
                      <a:endParaRPr lang="en-IN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15000</a:t>
                      </a:r>
                      <a:endParaRPr lang="en-IN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104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Ajay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42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Surat</a:t>
                      </a:r>
                      <a:endParaRPr lang="en-IN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20000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105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Nayan</a:t>
                      </a:r>
                      <a:endParaRPr lang="en-IN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45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Rajkot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25000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7551358" y="863444"/>
          <a:ext cx="112268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2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Customer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40257305"/>
              </p:ext>
            </p:extLst>
          </p:nvPr>
        </p:nvGraphicFramePr>
        <p:xfrm>
          <a:off x="7551358" y="4211793"/>
          <a:ext cx="1143606" cy="8229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436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 err="1"/>
                        <a:t>Hardik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7571704"/>
              </p:ext>
            </p:extLst>
          </p:nvPr>
        </p:nvGraphicFramePr>
        <p:xfrm>
          <a:off x="7551357" y="3848180"/>
          <a:ext cx="1143605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436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Output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EFF3ABDB-F709-D09B-625E-7D148E8DB815}"/>
              </a:ext>
            </a:extLst>
          </p:cNvPr>
          <p:cNvSpPr/>
          <p:nvPr/>
        </p:nvSpPr>
        <p:spPr>
          <a:xfrm>
            <a:off x="738435" y="1227057"/>
            <a:ext cx="6530112" cy="16312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PROCEDURE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PR_Customer_SelectByPK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	@CstID 	</a:t>
            </a:r>
            <a:r>
              <a:rPr lang="en-GB" sz="2000" dirty="0">
                <a:solidFill>
                  <a:srgbClr val="0000FF"/>
                </a:solidFill>
                <a:latin typeface="Consolas" panose="020B0609020204030204" pitchFamily="49" charset="0"/>
              </a:rPr>
              <a:t>int </a:t>
            </a:r>
            <a:r>
              <a:rPr lang="en-IN" sz="2000" dirty="0">
                <a:solidFill>
                  <a:srgbClr val="808080"/>
                </a:solidFill>
                <a:latin typeface="Consolas" panose="020B0609020204030204" pitchFamily="49" charset="0"/>
              </a:rPr>
              <a:t>IN</a:t>
            </a:r>
            <a:endParaRPr lang="en-GB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endParaRPr lang="en-GB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0000FF"/>
                </a:solidFill>
                <a:latin typeface="Consolas" panose="020B0609020204030204" pitchFamily="49" charset="0"/>
              </a:rPr>
              <a:t>Name, </a:t>
            </a:r>
            <a:r>
              <a:rPr lang="en-GB" sz="2000" dirty="0">
                <a:latin typeface="Consolas" panose="020B0609020204030204" pitchFamily="49" charset="0"/>
              </a:rPr>
              <a:t>Age, City, Balance </a:t>
            </a:r>
            <a:r>
              <a:rPr lang="en-GB" sz="2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Customer </a:t>
            </a:r>
          </a:p>
          <a:p>
            <a:r>
              <a:rPr lang="en-GB" sz="20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CstID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@CstID</a:t>
            </a:r>
            <a:r>
              <a:rPr lang="en-GB" sz="20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GB" sz="2000" dirty="0">
              <a:latin typeface="Calibri" panose="020F0502020204030204" pitchFamily="34" charset="0"/>
              <a:ea typeface="Calibri" panose="020F0502020204030204" pitchFamily="34" charset="0"/>
              <a:cs typeface="Shruti" panose="020B0502040204020203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FDD3E90-64F7-9BBD-4D64-7DACA45947DE}"/>
              </a:ext>
            </a:extLst>
          </p:cNvPr>
          <p:cNvSpPr/>
          <p:nvPr/>
        </p:nvSpPr>
        <p:spPr>
          <a:xfrm>
            <a:off x="174649" y="1227057"/>
            <a:ext cx="579518" cy="1631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10" name="Rectangle: Top Corners Rounded 9">
            <a:extLst>
              <a:ext uri="{FF2B5EF4-FFF2-40B4-BE49-F238E27FC236}">
                <a16:creationId xmlns:a16="http://schemas.microsoft.com/office/drawing/2014/main" id="{598F2250-72F3-7A80-03BD-1F1544F6EBF2}"/>
              </a:ext>
            </a:extLst>
          </p:cNvPr>
          <p:cNvSpPr/>
          <p:nvPr/>
        </p:nvSpPr>
        <p:spPr>
          <a:xfrm>
            <a:off x="174649" y="897873"/>
            <a:ext cx="161849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Create Procedure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17DD91F-2C43-E92E-B141-5DC2386447E6}"/>
              </a:ext>
            </a:extLst>
          </p:cNvPr>
          <p:cNvSpPr/>
          <p:nvPr/>
        </p:nvSpPr>
        <p:spPr>
          <a:xfrm>
            <a:off x="694965" y="3859599"/>
            <a:ext cx="6231401" cy="9541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EXEC</a:t>
            </a:r>
            <a:r>
              <a:rPr lang="en-US" dirty="0"/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PR_Customer_SelectByPK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103</a:t>
            </a:r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Shruti" panose="020B0502040204020203" pitchFamily="34" charset="0"/>
              </a:rPr>
              <a:t>OR</a:t>
            </a:r>
          </a:p>
          <a:p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EXECUTE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Shruti" panose="020B0502040204020203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PR_Customer_SelectByPK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103</a:t>
            </a: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Shruti" panose="020B0502040204020203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7F5D530-4C59-BBDF-0BCE-4DC096F679B8}"/>
              </a:ext>
            </a:extLst>
          </p:cNvPr>
          <p:cNvSpPr/>
          <p:nvPr/>
        </p:nvSpPr>
        <p:spPr>
          <a:xfrm>
            <a:off x="131179" y="3859599"/>
            <a:ext cx="579518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13" name="Rectangle: Top Corners Rounded 12">
            <a:extLst>
              <a:ext uri="{FF2B5EF4-FFF2-40B4-BE49-F238E27FC236}">
                <a16:creationId xmlns:a16="http://schemas.microsoft.com/office/drawing/2014/main" id="{A76470CA-2686-39D3-A6D6-F4D9D003246F}"/>
              </a:ext>
            </a:extLst>
          </p:cNvPr>
          <p:cNvSpPr/>
          <p:nvPr/>
        </p:nvSpPr>
        <p:spPr>
          <a:xfrm>
            <a:off x="131179" y="3530415"/>
            <a:ext cx="1730462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Execute Procedure</a:t>
            </a:r>
          </a:p>
        </p:txBody>
      </p:sp>
    </p:spTree>
    <p:extLst>
      <p:ext uri="{BB962C8B-B14F-4D97-AF65-F5344CB8AC3E}">
        <p14:creationId xmlns:p14="http://schemas.microsoft.com/office/powerpoint/2010/main" val="2159378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  <p:bldP spid="9" grpId="0" animBg="1"/>
      <p:bldP spid="10" grpId="0" animBg="1"/>
      <p:bldP spid="11" grpId="0" uiExpand="1" build="p" animBg="1"/>
      <p:bldP spid="12" grpId="0" animBg="1"/>
      <p:bldP spid="1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of Stored Procedure (SP) [Insert]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			</a:t>
            </a:r>
          </a:p>
          <a:p>
            <a:endParaRPr lang="en-US" dirty="0"/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15503008"/>
              </p:ext>
            </p:extLst>
          </p:nvPr>
        </p:nvGraphicFramePr>
        <p:xfrm>
          <a:off x="7551358" y="1227057"/>
          <a:ext cx="4484523" cy="28803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7289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42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42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131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39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>
                          <a:solidFill>
                            <a:schemeClr val="tx1"/>
                          </a:solidFill>
                        </a:rPr>
                        <a:t>CstID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Age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City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Balance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101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Nilesh</a:t>
                      </a:r>
                      <a:endParaRPr lang="en-IN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32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Rajkot</a:t>
                      </a:r>
                      <a:endParaRPr lang="en-IN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10000</a:t>
                      </a:r>
                      <a:endParaRPr lang="en-IN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102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Mayur</a:t>
                      </a:r>
                      <a:endParaRPr lang="en-IN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35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Jamnagar</a:t>
                      </a:r>
                      <a:endParaRPr lang="en-IN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25000</a:t>
                      </a:r>
                      <a:endParaRPr lang="en-IN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103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Hardik</a:t>
                      </a:r>
                      <a:endParaRPr lang="en-IN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38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Ahmedabad</a:t>
                      </a:r>
                      <a:endParaRPr lang="en-IN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15000</a:t>
                      </a:r>
                      <a:endParaRPr lang="en-IN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104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Ajay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42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Surat</a:t>
                      </a:r>
                      <a:endParaRPr lang="en-IN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20000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105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Nayan</a:t>
                      </a:r>
                      <a:endParaRPr lang="en-IN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45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Rajkot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25000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solidFill>
                            <a:schemeClr val="tx2"/>
                          </a:solidFill>
                        </a:rPr>
                        <a:t>106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>
                          <a:solidFill>
                            <a:schemeClr val="tx2"/>
                          </a:solidFill>
                        </a:rPr>
                        <a:t>Umesh</a:t>
                      </a:r>
                      <a:endParaRPr lang="en-IN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2"/>
                          </a:solidFill>
                        </a:rPr>
                        <a:t>30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>
                          <a:solidFill>
                            <a:schemeClr val="tx2"/>
                          </a:solidFill>
                        </a:rPr>
                        <a:t>Morbi</a:t>
                      </a:r>
                      <a:endParaRPr lang="en-IN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2"/>
                          </a:solidFill>
                        </a:rPr>
                        <a:t>20000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7551358" y="863444"/>
          <a:ext cx="112268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2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Customer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7543801" y="3686175"/>
            <a:ext cx="4495800" cy="419100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46A604-D831-08C9-8A1F-5B773647B7F5}"/>
              </a:ext>
            </a:extLst>
          </p:cNvPr>
          <p:cNvSpPr/>
          <p:nvPr/>
        </p:nvSpPr>
        <p:spPr>
          <a:xfrm>
            <a:off x="716185" y="1192628"/>
            <a:ext cx="6530112" cy="31700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GB" sz="2000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0000FF"/>
                </a:solidFill>
                <a:latin typeface="Consolas" panose="020B0609020204030204" pitchFamily="49" charset="0"/>
              </a:rPr>
              <a:t>PROCEDURE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PR_Customer_Insert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	@CstID 	</a:t>
            </a:r>
            <a:r>
              <a:rPr lang="en-GB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GB" sz="20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GB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	@Name 		</a:t>
            </a:r>
            <a:r>
              <a:rPr lang="en-GB" sz="2000" dirty="0">
                <a:solidFill>
                  <a:srgbClr val="0000FF"/>
                </a:solidFill>
                <a:latin typeface="Consolas" panose="020B0609020204030204" pitchFamily="49" charset="0"/>
              </a:rPr>
              <a:t>varchar</a:t>
            </a:r>
            <a:r>
              <a:rPr lang="en-GB" sz="20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20</a:t>
            </a:r>
            <a:r>
              <a:rPr lang="en-GB" sz="20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endParaRPr lang="en-GB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	@Age 		</a:t>
            </a:r>
            <a:r>
              <a:rPr lang="en-GB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GB" sz="20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GB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	@City 		</a:t>
            </a:r>
            <a:r>
              <a:rPr lang="en-GB" sz="2000" dirty="0">
                <a:solidFill>
                  <a:srgbClr val="0000FF"/>
                </a:solidFill>
                <a:latin typeface="Consolas" panose="020B0609020204030204" pitchFamily="49" charset="0"/>
              </a:rPr>
              <a:t>varchar</a:t>
            </a:r>
            <a:r>
              <a:rPr lang="en-GB" sz="20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20</a:t>
            </a:r>
            <a:r>
              <a:rPr lang="en-GB" sz="20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	@Balance 	</a:t>
            </a:r>
            <a:r>
              <a:rPr lang="en-GB" sz="2000" dirty="0">
                <a:solidFill>
                  <a:srgbClr val="0000FF"/>
                </a:solidFill>
                <a:latin typeface="Consolas" panose="020B0609020204030204" pitchFamily="49" charset="0"/>
              </a:rPr>
              <a:t>decimal</a:t>
            </a:r>
            <a:r>
              <a:rPr lang="en-GB" sz="20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10</a:t>
            </a:r>
            <a:r>
              <a:rPr lang="en-GB" sz="20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2</a:t>
            </a:r>
            <a:r>
              <a:rPr lang="en-GB" sz="20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GB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endParaRPr lang="en-GB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0000FF"/>
                </a:solidFill>
                <a:latin typeface="Consolas" panose="020B0609020204030204" pitchFamily="49" charset="0"/>
              </a:rPr>
              <a:t>INSERT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0000FF"/>
                </a:solidFill>
                <a:latin typeface="Consolas" panose="020B0609020204030204" pitchFamily="49" charset="0"/>
              </a:rPr>
              <a:t>INTO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Customer </a:t>
            </a:r>
          </a:p>
          <a:p>
            <a:r>
              <a:rPr lang="en-GB" sz="2000" dirty="0">
                <a:solidFill>
                  <a:srgbClr val="0000FF"/>
                </a:solidFill>
                <a:latin typeface="Consolas" panose="020B0609020204030204" pitchFamily="49" charset="0"/>
              </a:rPr>
              <a:t>VALUES</a:t>
            </a:r>
            <a:endParaRPr lang="en-GB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@CstID</a:t>
            </a:r>
            <a:r>
              <a:rPr lang="en-GB" sz="20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@Name</a:t>
            </a:r>
            <a:r>
              <a:rPr lang="en-GB" sz="20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@Age</a:t>
            </a:r>
            <a:r>
              <a:rPr lang="en-GB" sz="20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@City</a:t>
            </a:r>
            <a:r>
              <a:rPr lang="en-GB" sz="20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@Balance</a:t>
            </a:r>
            <a:r>
              <a:rPr lang="en-GB" sz="2000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B211650-5962-6765-C899-42E92A5E821E}"/>
              </a:ext>
            </a:extLst>
          </p:cNvPr>
          <p:cNvSpPr/>
          <p:nvPr/>
        </p:nvSpPr>
        <p:spPr>
          <a:xfrm>
            <a:off x="152399" y="1192628"/>
            <a:ext cx="579518" cy="31700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8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9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10</a:t>
            </a:r>
          </a:p>
        </p:txBody>
      </p:sp>
      <p:sp>
        <p:nvSpPr>
          <p:cNvPr id="10" name="Rectangle: Top Corners Rounded 9">
            <a:extLst>
              <a:ext uri="{FF2B5EF4-FFF2-40B4-BE49-F238E27FC236}">
                <a16:creationId xmlns:a16="http://schemas.microsoft.com/office/drawing/2014/main" id="{0331989E-8179-4BDF-EF61-C99E9BD6DAC0}"/>
              </a:ext>
            </a:extLst>
          </p:cNvPr>
          <p:cNvSpPr/>
          <p:nvPr/>
        </p:nvSpPr>
        <p:spPr>
          <a:xfrm>
            <a:off x="152399" y="863444"/>
            <a:ext cx="161849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Create Procedure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8D4D86-CCDA-83F0-5065-DF6BF1444A24}"/>
              </a:ext>
            </a:extLst>
          </p:cNvPr>
          <p:cNvSpPr/>
          <p:nvPr/>
        </p:nvSpPr>
        <p:spPr>
          <a:xfrm>
            <a:off x="694965" y="4813906"/>
            <a:ext cx="11340916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EXEC</a:t>
            </a:r>
            <a:r>
              <a:rPr lang="en-US" dirty="0"/>
              <a:t>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PR_Customer_Insert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106,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‘Umesh’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30,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‘Morbi’</a:t>
            </a:r>
            <a:r>
              <a:rPr lang="en-US" dirty="0"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20000</a:t>
            </a:r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Shruti" panose="020B0502040204020203" pitchFamily="34" charset="0"/>
              </a:rPr>
              <a:t>OR</a:t>
            </a:r>
          </a:p>
          <a:p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EXEC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Shruti" panose="020B0502040204020203" pitchFamily="34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PR_Customer_Insert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@CstID=106, @Name=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‘Umesh’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@Age=30, @City=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‘Morbi’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@Balance=2000</a:t>
            </a: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Shruti" panose="020B0502040204020203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3DD812F-0EC0-C258-4665-E76E26DB51A4}"/>
              </a:ext>
            </a:extLst>
          </p:cNvPr>
          <p:cNvSpPr/>
          <p:nvPr/>
        </p:nvSpPr>
        <p:spPr>
          <a:xfrm>
            <a:off x="131179" y="4813906"/>
            <a:ext cx="579518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13" name="Rectangle: Top Corners Rounded 12">
            <a:extLst>
              <a:ext uri="{FF2B5EF4-FFF2-40B4-BE49-F238E27FC236}">
                <a16:creationId xmlns:a16="http://schemas.microsoft.com/office/drawing/2014/main" id="{F8515CA1-B5FF-0A60-1C7B-FD0213C3B486}"/>
              </a:ext>
            </a:extLst>
          </p:cNvPr>
          <p:cNvSpPr/>
          <p:nvPr/>
        </p:nvSpPr>
        <p:spPr>
          <a:xfrm>
            <a:off x="131179" y="4484722"/>
            <a:ext cx="1730462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Execute Procedure</a:t>
            </a:r>
          </a:p>
        </p:txBody>
      </p:sp>
    </p:spTree>
    <p:extLst>
      <p:ext uri="{BB962C8B-B14F-4D97-AF65-F5344CB8AC3E}">
        <p14:creationId xmlns:p14="http://schemas.microsoft.com/office/powerpoint/2010/main" val="2649531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7" grpId="0" uiExpand="1" build="p" animBg="1"/>
      <p:bldP spid="8" grpId="0" animBg="1"/>
      <p:bldP spid="10" grpId="0" animBg="1"/>
      <p:bldP spid="11" grpId="0" uiExpand="1" build="p" animBg="1"/>
      <p:bldP spid="12" grpId="0" animBg="1"/>
      <p:bldP spid="1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of Stored Procedure (SP) [Update]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4730389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			</a:t>
            </a:r>
          </a:p>
          <a:p>
            <a:endParaRPr lang="en-US" dirty="0"/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32640503"/>
              </p:ext>
            </p:extLst>
          </p:nvPr>
        </p:nvGraphicFramePr>
        <p:xfrm>
          <a:off x="7551358" y="1227057"/>
          <a:ext cx="4484523" cy="28803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7289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42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42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131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39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>
                          <a:solidFill>
                            <a:schemeClr val="tx1"/>
                          </a:solidFill>
                        </a:rPr>
                        <a:t>CstID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Age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City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Balance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101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Nilesh</a:t>
                      </a:r>
                      <a:endParaRPr lang="en-IN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32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Rajkot</a:t>
                      </a:r>
                      <a:endParaRPr lang="en-IN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10000</a:t>
                      </a:r>
                      <a:endParaRPr lang="en-IN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102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Mayur</a:t>
                      </a:r>
                      <a:endParaRPr lang="en-IN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35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Jamnagar</a:t>
                      </a:r>
                      <a:endParaRPr lang="en-IN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25000</a:t>
                      </a:r>
                      <a:endParaRPr lang="en-IN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103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Hardik</a:t>
                      </a:r>
                      <a:endParaRPr lang="en-IN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38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Ahmedabad</a:t>
                      </a:r>
                      <a:endParaRPr lang="en-IN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15000</a:t>
                      </a:r>
                      <a:endParaRPr lang="en-IN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104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Ajay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42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Surat</a:t>
                      </a:r>
                      <a:endParaRPr lang="en-IN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20000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105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Nayan</a:t>
                      </a:r>
                      <a:endParaRPr lang="en-IN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45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Rajkot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25000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solidFill>
                            <a:schemeClr val="tx2"/>
                          </a:solidFill>
                        </a:rPr>
                        <a:t>106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>
                          <a:solidFill>
                            <a:schemeClr val="tx2"/>
                          </a:solidFill>
                        </a:rPr>
                        <a:t>Umesh</a:t>
                      </a:r>
                      <a:endParaRPr lang="en-IN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2"/>
                          </a:solidFill>
                        </a:rPr>
                        <a:t>30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>
                          <a:solidFill>
                            <a:schemeClr val="tx2"/>
                          </a:solidFill>
                        </a:rPr>
                        <a:t>Morbi</a:t>
                      </a:r>
                      <a:endParaRPr lang="en-IN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2"/>
                          </a:solidFill>
                        </a:rPr>
                        <a:t>20000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7551358" y="863444"/>
          <a:ext cx="112268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2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Customer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7543801" y="3686175"/>
            <a:ext cx="4495800" cy="419100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46A604-D831-08C9-8A1F-5B773647B7F5}"/>
              </a:ext>
            </a:extLst>
          </p:cNvPr>
          <p:cNvSpPr/>
          <p:nvPr/>
        </p:nvSpPr>
        <p:spPr>
          <a:xfrm>
            <a:off x="716185" y="1192628"/>
            <a:ext cx="6530112" cy="44012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GB" sz="2000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0000FF"/>
                </a:solidFill>
                <a:latin typeface="Consolas" panose="020B0609020204030204" pitchFamily="49" charset="0"/>
              </a:rPr>
              <a:t>PROCEDURE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PR_Customer_Update</a:t>
            </a:r>
            <a:endParaRPr lang="en-GB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	@CstID 	</a:t>
            </a:r>
            <a:r>
              <a:rPr lang="en-GB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GB" sz="20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GB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	@Name 		</a:t>
            </a:r>
            <a:r>
              <a:rPr lang="en-GB" sz="2000" dirty="0">
                <a:solidFill>
                  <a:srgbClr val="0000FF"/>
                </a:solidFill>
                <a:latin typeface="Consolas" panose="020B0609020204030204" pitchFamily="49" charset="0"/>
              </a:rPr>
              <a:t>varchar</a:t>
            </a:r>
            <a:r>
              <a:rPr lang="en-GB" sz="20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20</a:t>
            </a:r>
            <a:r>
              <a:rPr lang="en-GB" sz="20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endParaRPr lang="en-GB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	@Age 		</a:t>
            </a:r>
            <a:r>
              <a:rPr lang="en-GB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GB" sz="20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GB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	@City 		</a:t>
            </a:r>
            <a:r>
              <a:rPr lang="en-GB" sz="2000" dirty="0">
                <a:solidFill>
                  <a:srgbClr val="0000FF"/>
                </a:solidFill>
                <a:latin typeface="Consolas" panose="020B0609020204030204" pitchFamily="49" charset="0"/>
              </a:rPr>
              <a:t>varchar</a:t>
            </a:r>
            <a:r>
              <a:rPr lang="en-GB" sz="20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20</a:t>
            </a:r>
            <a:r>
              <a:rPr lang="en-GB" sz="20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	@Balance 	</a:t>
            </a:r>
            <a:r>
              <a:rPr lang="en-GB" sz="2000" dirty="0">
                <a:solidFill>
                  <a:srgbClr val="0000FF"/>
                </a:solidFill>
                <a:latin typeface="Consolas" panose="020B0609020204030204" pitchFamily="49" charset="0"/>
              </a:rPr>
              <a:t>decimal</a:t>
            </a:r>
            <a:r>
              <a:rPr lang="en-GB" sz="20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10</a:t>
            </a:r>
            <a:r>
              <a:rPr lang="en-GB" sz="20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2</a:t>
            </a:r>
            <a:r>
              <a:rPr lang="en-GB" sz="20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GB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endParaRPr lang="en-GB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FF00FF"/>
                </a:solidFill>
                <a:latin typeface="Consolas" panose="020B0609020204030204" pitchFamily="49" charset="0"/>
              </a:rPr>
              <a:t>UPDATE</a:t>
            </a:r>
            <a:r>
              <a:rPr lang="en-GB" sz="20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Customer </a:t>
            </a:r>
          </a:p>
          <a:p>
            <a:r>
              <a:rPr lang="en-GB" sz="20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endParaRPr lang="en-GB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	Name 	 = @Name</a:t>
            </a:r>
            <a:r>
              <a:rPr lang="en-GB" sz="20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	Age 	 = @Age</a:t>
            </a:r>
            <a:r>
              <a:rPr lang="en-GB" sz="20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	City 	 = @City</a:t>
            </a:r>
            <a:r>
              <a:rPr lang="en-GB" sz="20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	Balance =@Balance</a:t>
            </a:r>
          </a:p>
          <a:p>
            <a:r>
              <a:rPr lang="en-GB" sz="20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CstID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	 = @CstID</a:t>
            </a:r>
            <a:endParaRPr lang="en-GB" sz="2000" dirty="0">
              <a:solidFill>
                <a:srgbClr val="80808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B211650-5962-6765-C899-42E92A5E821E}"/>
              </a:ext>
            </a:extLst>
          </p:cNvPr>
          <p:cNvSpPr/>
          <p:nvPr/>
        </p:nvSpPr>
        <p:spPr>
          <a:xfrm>
            <a:off x="152399" y="1192628"/>
            <a:ext cx="579518" cy="4401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8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9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10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11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12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13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14</a:t>
            </a:r>
          </a:p>
        </p:txBody>
      </p:sp>
      <p:sp>
        <p:nvSpPr>
          <p:cNvPr id="10" name="Rectangle: Top Corners Rounded 9">
            <a:extLst>
              <a:ext uri="{FF2B5EF4-FFF2-40B4-BE49-F238E27FC236}">
                <a16:creationId xmlns:a16="http://schemas.microsoft.com/office/drawing/2014/main" id="{0331989E-8179-4BDF-EF61-C99E9BD6DAC0}"/>
              </a:ext>
            </a:extLst>
          </p:cNvPr>
          <p:cNvSpPr/>
          <p:nvPr/>
        </p:nvSpPr>
        <p:spPr>
          <a:xfrm>
            <a:off x="152399" y="863444"/>
            <a:ext cx="161849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Create Procedure</a:t>
            </a:r>
          </a:p>
        </p:txBody>
      </p:sp>
      <p:graphicFrame>
        <p:nvGraphicFramePr>
          <p:cNvPr id="14" name="Content Placeholder 4">
            <a:extLst>
              <a:ext uri="{FF2B5EF4-FFF2-40B4-BE49-F238E27FC236}">
                <a16:creationId xmlns:a16="http://schemas.microsoft.com/office/drawing/2014/main" id="{CD4CB208-6586-AAD4-1436-DDA0A3C682F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10357369"/>
              </p:ext>
            </p:extLst>
          </p:nvPr>
        </p:nvGraphicFramePr>
        <p:xfrm>
          <a:off x="7543801" y="4305896"/>
          <a:ext cx="4484523" cy="4114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7289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42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42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131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39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0" dirty="0">
                          <a:solidFill>
                            <a:schemeClr val="accent6"/>
                          </a:solidFill>
                        </a:rPr>
                        <a:t>106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accent6"/>
                          </a:solidFill>
                        </a:rPr>
                        <a:t>Raj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accent6"/>
                          </a:solidFill>
                        </a:rPr>
                        <a:t>25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accent6"/>
                          </a:solidFill>
                        </a:rPr>
                        <a:t>Rajkot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accent6"/>
                          </a:solidFill>
                        </a:rPr>
                        <a:t>15000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C4499F60-3764-5CC8-5C83-857AC1583F24}"/>
              </a:ext>
            </a:extLst>
          </p:cNvPr>
          <p:cNvSpPr/>
          <p:nvPr/>
        </p:nvSpPr>
        <p:spPr>
          <a:xfrm>
            <a:off x="694965" y="6025444"/>
            <a:ext cx="7049443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EXEC</a:t>
            </a:r>
            <a:r>
              <a:rPr lang="en-US" dirty="0"/>
              <a:t>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PR_Customer_Update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106, ‘Raj’, 25, ‘Rajkot’, 15000</a:t>
            </a:r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A50DC0-ACD1-C821-B8A5-EE4CB8303E37}"/>
              </a:ext>
            </a:extLst>
          </p:cNvPr>
          <p:cNvSpPr/>
          <p:nvPr/>
        </p:nvSpPr>
        <p:spPr>
          <a:xfrm>
            <a:off x="131179" y="6025444"/>
            <a:ext cx="579518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17" name="Rectangle: Top Corners Rounded 16">
            <a:extLst>
              <a:ext uri="{FF2B5EF4-FFF2-40B4-BE49-F238E27FC236}">
                <a16:creationId xmlns:a16="http://schemas.microsoft.com/office/drawing/2014/main" id="{43DE4105-031D-D0DE-E4D9-777C2F947096}"/>
              </a:ext>
            </a:extLst>
          </p:cNvPr>
          <p:cNvSpPr/>
          <p:nvPr/>
        </p:nvSpPr>
        <p:spPr>
          <a:xfrm>
            <a:off x="131179" y="5696260"/>
            <a:ext cx="1730462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Execute Procedure</a:t>
            </a:r>
          </a:p>
        </p:txBody>
      </p:sp>
    </p:spTree>
    <p:extLst>
      <p:ext uri="{BB962C8B-B14F-4D97-AF65-F5344CB8AC3E}">
        <p14:creationId xmlns:p14="http://schemas.microsoft.com/office/powerpoint/2010/main" val="961310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7" grpId="0" uiExpand="1" build="p" animBg="1"/>
      <p:bldP spid="8" grpId="0" animBg="1"/>
      <p:bldP spid="10" grpId="0" animBg="1"/>
      <p:bldP spid="15" grpId="0" uiExpand="1" build="p" animBg="1"/>
      <p:bldP spid="16" grpId="0" animBg="1"/>
      <p:bldP spid="1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of Stored Procedure (SP) [Delete]</a:t>
            </a:r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85517660"/>
              </p:ext>
            </p:extLst>
          </p:nvPr>
        </p:nvGraphicFramePr>
        <p:xfrm>
          <a:off x="7551358" y="1227057"/>
          <a:ext cx="4484523" cy="28803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7289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42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42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131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39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>
                          <a:solidFill>
                            <a:schemeClr val="tx1"/>
                          </a:solidFill>
                        </a:rPr>
                        <a:t>CstID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Age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City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Balance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101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Nilesh</a:t>
                      </a:r>
                      <a:endParaRPr lang="en-IN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32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Rajkot</a:t>
                      </a:r>
                      <a:endParaRPr lang="en-IN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10000</a:t>
                      </a:r>
                      <a:endParaRPr lang="en-IN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102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Mayur</a:t>
                      </a:r>
                      <a:endParaRPr lang="en-IN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35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Jamnagar</a:t>
                      </a:r>
                      <a:endParaRPr lang="en-IN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25000</a:t>
                      </a:r>
                      <a:endParaRPr lang="en-IN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103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Hardik</a:t>
                      </a:r>
                      <a:endParaRPr lang="en-IN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38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Ahmedabad</a:t>
                      </a:r>
                      <a:endParaRPr lang="en-IN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15000</a:t>
                      </a:r>
                      <a:endParaRPr lang="en-IN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104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Ajay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42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Surat</a:t>
                      </a:r>
                      <a:endParaRPr lang="en-IN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20000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105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Nayan</a:t>
                      </a:r>
                      <a:endParaRPr lang="en-IN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45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Rajkot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25000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106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>
                          <a:solidFill>
                            <a:schemeClr val="tx1"/>
                          </a:solidFill>
                        </a:rPr>
                        <a:t>Umesh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>
                          <a:solidFill>
                            <a:schemeClr val="tx1"/>
                          </a:solidFill>
                        </a:rPr>
                        <a:t>Morbi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20000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7551358" y="863444"/>
          <a:ext cx="112268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2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Customer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EF46A604-D831-08C9-8A1F-5B773647B7F5}"/>
              </a:ext>
            </a:extLst>
          </p:cNvPr>
          <p:cNvSpPr/>
          <p:nvPr/>
        </p:nvSpPr>
        <p:spPr>
          <a:xfrm>
            <a:off x="716185" y="1192628"/>
            <a:ext cx="6530112" cy="16312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GB" sz="2000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0000FF"/>
                </a:solidFill>
                <a:latin typeface="Consolas" panose="020B0609020204030204" pitchFamily="49" charset="0"/>
              </a:rPr>
              <a:t>PROCEDURE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PR_Customer_Delete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	@CstID 	</a:t>
            </a:r>
            <a:r>
              <a:rPr lang="en-GB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endParaRPr lang="en-GB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endParaRPr lang="en-GB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Customer </a:t>
            </a:r>
          </a:p>
          <a:p>
            <a:r>
              <a:rPr lang="en-GB" sz="20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CstID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@CstID</a:t>
            </a:r>
            <a:r>
              <a:rPr lang="en-GB" sz="20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2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B211650-5962-6765-C899-42E92A5E821E}"/>
              </a:ext>
            </a:extLst>
          </p:cNvPr>
          <p:cNvSpPr/>
          <p:nvPr/>
        </p:nvSpPr>
        <p:spPr>
          <a:xfrm>
            <a:off x="152399" y="1192628"/>
            <a:ext cx="579518" cy="1631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10" name="Rectangle: Top Corners Rounded 9">
            <a:extLst>
              <a:ext uri="{FF2B5EF4-FFF2-40B4-BE49-F238E27FC236}">
                <a16:creationId xmlns:a16="http://schemas.microsoft.com/office/drawing/2014/main" id="{0331989E-8179-4BDF-EF61-C99E9BD6DAC0}"/>
              </a:ext>
            </a:extLst>
          </p:cNvPr>
          <p:cNvSpPr/>
          <p:nvPr/>
        </p:nvSpPr>
        <p:spPr>
          <a:xfrm>
            <a:off x="152399" y="863444"/>
            <a:ext cx="161849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Create Procedure</a:t>
            </a:r>
          </a:p>
        </p:txBody>
      </p:sp>
      <p:graphicFrame>
        <p:nvGraphicFramePr>
          <p:cNvPr id="14" name="Content Placeholder 4">
            <a:extLst>
              <a:ext uri="{FF2B5EF4-FFF2-40B4-BE49-F238E27FC236}">
                <a16:creationId xmlns:a16="http://schemas.microsoft.com/office/drawing/2014/main" id="{CD4CB208-6586-AAD4-1436-DDA0A3C682F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33584432"/>
              </p:ext>
            </p:extLst>
          </p:nvPr>
        </p:nvGraphicFramePr>
        <p:xfrm>
          <a:off x="7543801" y="4305896"/>
          <a:ext cx="4484523" cy="4114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7289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42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42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131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39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0" dirty="0">
                          <a:solidFill>
                            <a:srgbClr val="FF0000"/>
                          </a:solidFill>
                        </a:rPr>
                        <a:t>106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rgbClr val="FF0000"/>
                          </a:solidFill>
                        </a:rPr>
                        <a:t>Raj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rgbClr val="FF0000"/>
                          </a:solidFill>
                        </a:rPr>
                        <a:t>25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rgbClr val="FF0000"/>
                          </a:solidFill>
                        </a:rPr>
                        <a:t>Rajkot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rgbClr val="FF0000"/>
                          </a:solidFill>
                        </a:rPr>
                        <a:t>15000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C4499F60-3764-5CC8-5C83-857AC1583F24}"/>
              </a:ext>
            </a:extLst>
          </p:cNvPr>
          <p:cNvSpPr/>
          <p:nvPr/>
        </p:nvSpPr>
        <p:spPr>
          <a:xfrm>
            <a:off x="716186" y="3317620"/>
            <a:ext cx="6530112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EXEC</a:t>
            </a:r>
            <a:r>
              <a:rPr lang="en-US" dirty="0"/>
              <a:t>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PR_Customer_Delete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106</a:t>
            </a:r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A50DC0-ACD1-C821-B8A5-EE4CB8303E37}"/>
              </a:ext>
            </a:extLst>
          </p:cNvPr>
          <p:cNvSpPr/>
          <p:nvPr/>
        </p:nvSpPr>
        <p:spPr>
          <a:xfrm>
            <a:off x="152399" y="3317620"/>
            <a:ext cx="536825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17" name="Rectangle: Top Corners Rounded 16">
            <a:extLst>
              <a:ext uri="{FF2B5EF4-FFF2-40B4-BE49-F238E27FC236}">
                <a16:creationId xmlns:a16="http://schemas.microsoft.com/office/drawing/2014/main" id="{43DE4105-031D-D0DE-E4D9-777C2F947096}"/>
              </a:ext>
            </a:extLst>
          </p:cNvPr>
          <p:cNvSpPr/>
          <p:nvPr/>
        </p:nvSpPr>
        <p:spPr>
          <a:xfrm>
            <a:off x="152399" y="2988436"/>
            <a:ext cx="173238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Execute Procedure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D2346FC-414E-CC60-75EE-61A0300100B9}"/>
              </a:ext>
            </a:extLst>
          </p:cNvPr>
          <p:cNvCxnSpPr/>
          <p:nvPr/>
        </p:nvCxnSpPr>
        <p:spPr>
          <a:xfrm>
            <a:off x="7156580" y="4352551"/>
            <a:ext cx="261257" cy="30342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72E376C-53DA-0001-04C6-ED1A78FF55BD}"/>
              </a:ext>
            </a:extLst>
          </p:cNvPr>
          <p:cNvCxnSpPr>
            <a:cxnSpLocks/>
          </p:cNvCxnSpPr>
          <p:nvPr/>
        </p:nvCxnSpPr>
        <p:spPr>
          <a:xfrm flipH="1">
            <a:off x="7156580" y="4352551"/>
            <a:ext cx="261257" cy="30342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5432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  <p:bldP spid="8" grpId="0" animBg="1"/>
      <p:bldP spid="10" grpId="0" animBg="1"/>
      <p:bldP spid="15" grpId="0" uiExpand="1" build="p" animBg="1"/>
      <p:bldP spid="16" grpId="0" animBg="1"/>
      <p:bldP spid="1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of Stored Procedure (SP) [</a:t>
            </a:r>
            <a:r>
              <a:rPr lang="en-US" dirty="0">
                <a:solidFill>
                  <a:schemeClr val="tx2"/>
                </a:solidFill>
              </a:rPr>
              <a:t>NULL</a:t>
            </a:r>
            <a:r>
              <a:rPr lang="en-US" dirty="0"/>
              <a:t>] As Default Parameter</a:t>
            </a:r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08967706"/>
              </p:ext>
            </p:extLst>
          </p:nvPr>
        </p:nvGraphicFramePr>
        <p:xfrm>
          <a:off x="7551358" y="1227057"/>
          <a:ext cx="4484523" cy="28803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7289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42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42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131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39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>
                          <a:solidFill>
                            <a:schemeClr val="tx1"/>
                          </a:solidFill>
                        </a:rPr>
                        <a:t>CstID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Age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City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Balance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101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Nilesh</a:t>
                      </a:r>
                      <a:endParaRPr lang="en-IN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32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Rajkot</a:t>
                      </a:r>
                      <a:endParaRPr lang="en-IN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10000</a:t>
                      </a:r>
                      <a:endParaRPr lang="en-IN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102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Mayur</a:t>
                      </a:r>
                      <a:endParaRPr lang="en-IN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35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Jamnagar</a:t>
                      </a:r>
                      <a:endParaRPr lang="en-IN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25000</a:t>
                      </a:r>
                      <a:endParaRPr lang="en-IN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103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Hardik</a:t>
                      </a:r>
                      <a:endParaRPr lang="en-IN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38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Ahmedabad</a:t>
                      </a:r>
                      <a:endParaRPr lang="en-IN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15000</a:t>
                      </a:r>
                      <a:endParaRPr lang="en-IN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104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Ajay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42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Surat</a:t>
                      </a:r>
                      <a:endParaRPr lang="en-IN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20000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105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i="1" dirty="0"/>
                        <a:t>NULL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45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Rajkot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25000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106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>
                          <a:solidFill>
                            <a:schemeClr val="tx1"/>
                          </a:solidFill>
                        </a:rPr>
                        <a:t>Umesh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>
                          <a:solidFill>
                            <a:schemeClr val="tx1"/>
                          </a:solidFill>
                        </a:rPr>
                        <a:t>Morbi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20000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7551358" y="863444"/>
          <a:ext cx="112268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2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Customer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EF46A604-D831-08C9-8A1F-5B773647B7F5}"/>
              </a:ext>
            </a:extLst>
          </p:cNvPr>
          <p:cNvSpPr/>
          <p:nvPr/>
        </p:nvSpPr>
        <p:spPr>
          <a:xfrm>
            <a:off x="716185" y="1192628"/>
            <a:ext cx="6530112" cy="16312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GB" sz="2000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0000FF"/>
                </a:solidFill>
                <a:latin typeface="Consolas" panose="020B0609020204030204" pitchFamily="49" charset="0"/>
              </a:rPr>
              <a:t>PROCEDURE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PR_Customer_SelectCustName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	@CstName </a:t>
            </a:r>
            <a:r>
              <a:rPr lang="en-GB" sz="2000" dirty="0">
                <a:solidFill>
                  <a:srgbClr val="0000FF"/>
                </a:solidFill>
                <a:latin typeface="Consolas" panose="020B0609020204030204" pitchFamily="49" charset="0"/>
              </a:rPr>
              <a:t>varchar</a:t>
            </a:r>
            <a:r>
              <a:rPr lang="en-GB" sz="20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100</a:t>
            </a:r>
            <a:r>
              <a:rPr lang="en-GB" sz="20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GB" sz="20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GB" sz="2000" b="1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000" b="1" dirty="0">
                <a:solidFill>
                  <a:srgbClr val="808080"/>
                </a:solidFill>
                <a:latin typeface="Consolas" panose="020B0609020204030204" pitchFamily="49" charset="0"/>
              </a:rPr>
              <a:t>NULL</a:t>
            </a:r>
            <a:endParaRPr lang="en-GB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endParaRPr lang="en-GB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0000FF"/>
                </a:solidFill>
                <a:latin typeface="Consolas" panose="020B0609020204030204" pitchFamily="49" charset="0"/>
              </a:rPr>
              <a:t>SELECT </a:t>
            </a:r>
            <a:r>
              <a:rPr lang="en-GB" sz="200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Customer </a:t>
            </a:r>
          </a:p>
          <a:p>
            <a:r>
              <a:rPr lang="en-GB" sz="20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0000FF"/>
                </a:solidFill>
                <a:latin typeface="Consolas" panose="020B0609020204030204" pitchFamily="49" charset="0"/>
              </a:rPr>
              <a:t>Name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@CstName</a:t>
            </a:r>
            <a:r>
              <a:rPr lang="en-GB" sz="20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2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B211650-5962-6765-C899-42E92A5E821E}"/>
              </a:ext>
            </a:extLst>
          </p:cNvPr>
          <p:cNvSpPr/>
          <p:nvPr/>
        </p:nvSpPr>
        <p:spPr>
          <a:xfrm>
            <a:off x="152399" y="1192628"/>
            <a:ext cx="579518" cy="1631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10" name="Rectangle: Top Corners Rounded 9">
            <a:extLst>
              <a:ext uri="{FF2B5EF4-FFF2-40B4-BE49-F238E27FC236}">
                <a16:creationId xmlns:a16="http://schemas.microsoft.com/office/drawing/2014/main" id="{0331989E-8179-4BDF-EF61-C99E9BD6DAC0}"/>
              </a:ext>
            </a:extLst>
          </p:cNvPr>
          <p:cNvSpPr/>
          <p:nvPr/>
        </p:nvSpPr>
        <p:spPr>
          <a:xfrm>
            <a:off x="152399" y="863444"/>
            <a:ext cx="161849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Create Procedure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4499F60-3764-5CC8-5C83-857AC1583F24}"/>
              </a:ext>
            </a:extLst>
          </p:cNvPr>
          <p:cNvSpPr/>
          <p:nvPr/>
        </p:nvSpPr>
        <p:spPr>
          <a:xfrm>
            <a:off x="716186" y="3317620"/>
            <a:ext cx="6530112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EXEC</a:t>
            </a:r>
            <a:r>
              <a:rPr lang="en-US" dirty="0"/>
              <a:t>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PR_Customer_SelectCustName</a:t>
            </a:r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A50DC0-ACD1-C821-B8A5-EE4CB8303E37}"/>
              </a:ext>
            </a:extLst>
          </p:cNvPr>
          <p:cNvSpPr/>
          <p:nvPr/>
        </p:nvSpPr>
        <p:spPr>
          <a:xfrm>
            <a:off x="152399" y="3317620"/>
            <a:ext cx="536825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17" name="Rectangle: Top Corners Rounded 16">
            <a:extLst>
              <a:ext uri="{FF2B5EF4-FFF2-40B4-BE49-F238E27FC236}">
                <a16:creationId xmlns:a16="http://schemas.microsoft.com/office/drawing/2014/main" id="{43DE4105-031D-D0DE-E4D9-777C2F947096}"/>
              </a:ext>
            </a:extLst>
          </p:cNvPr>
          <p:cNvSpPr/>
          <p:nvPr/>
        </p:nvSpPr>
        <p:spPr>
          <a:xfrm>
            <a:off x="152399" y="2988436"/>
            <a:ext cx="173238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Execute Procedure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B791CFE-578E-D804-38AE-6681F5BF5247}"/>
              </a:ext>
            </a:extLst>
          </p:cNvPr>
          <p:cNvSpPr/>
          <p:nvPr/>
        </p:nvSpPr>
        <p:spPr>
          <a:xfrm>
            <a:off x="716185" y="5337730"/>
            <a:ext cx="6530112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EXEC</a:t>
            </a:r>
            <a:r>
              <a:rPr lang="en-US" dirty="0"/>
              <a:t>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PR_Customer_SelectCustName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FF0000"/>
                </a:solidFill>
                <a:latin typeface="Consolas" panose="020B0609020204030204" pitchFamily="49" charset="0"/>
              </a:rPr>
              <a:t>'Ajay'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088FFF4-84CB-9838-F391-8764634A3AE6}"/>
              </a:ext>
            </a:extLst>
          </p:cNvPr>
          <p:cNvSpPr/>
          <p:nvPr/>
        </p:nvSpPr>
        <p:spPr>
          <a:xfrm>
            <a:off x="152398" y="5337730"/>
            <a:ext cx="536825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21" name="Rectangle: Top Corners Rounded 20">
            <a:extLst>
              <a:ext uri="{FF2B5EF4-FFF2-40B4-BE49-F238E27FC236}">
                <a16:creationId xmlns:a16="http://schemas.microsoft.com/office/drawing/2014/main" id="{84DDB2EF-9A43-6E16-1634-5F77F1F696E8}"/>
              </a:ext>
            </a:extLst>
          </p:cNvPr>
          <p:cNvSpPr/>
          <p:nvPr/>
        </p:nvSpPr>
        <p:spPr>
          <a:xfrm>
            <a:off x="152398" y="5008546"/>
            <a:ext cx="173238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Execute Procedure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6A7A56-A308-0C78-209E-6C25E8B150CF}"/>
              </a:ext>
            </a:extLst>
          </p:cNvPr>
          <p:cNvSpPr txBox="1"/>
          <p:nvPr/>
        </p:nvSpPr>
        <p:spPr>
          <a:xfrm>
            <a:off x="152398" y="3816220"/>
            <a:ext cx="70938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When you execute above statement you will get </a:t>
            </a:r>
            <a:r>
              <a:rPr lang="en-US" dirty="0" err="1"/>
              <a:t>CstID</a:t>
            </a:r>
            <a:r>
              <a:rPr lang="en-US" dirty="0"/>
              <a:t> 105 Record in which Name is NULL, If you don’t specify any value it will take NULL as default supplied value.</a:t>
            </a:r>
            <a:endParaRPr lang="en-GB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A9D8139-E15C-C548-DEC3-D0BA78DF706E}"/>
              </a:ext>
            </a:extLst>
          </p:cNvPr>
          <p:cNvSpPr txBox="1"/>
          <p:nvPr/>
        </p:nvSpPr>
        <p:spPr>
          <a:xfrm>
            <a:off x="152397" y="5783510"/>
            <a:ext cx="70938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When you execute above statement you will get records in which name column consist ‘Ajay’ as value.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07907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  <p:bldP spid="8" grpId="0" animBg="1"/>
      <p:bldP spid="10" grpId="0" animBg="1"/>
      <p:bldP spid="15" grpId="0" uiExpand="1" build="p" animBg="1"/>
      <p:bldP spid="16" grpId="0" animBg="1"/>
      <p:bldP spid="17" grpId="0" animBg="1"/>
      <p:bldP spid="19" grpId="0" uiExpand="1" build="p" animBg="1"/>
      <p:bldP spid="20" grpId="0" animBg="1"/>
      <p:bldP spid="21" grpId="0" animBg="1"/>
      <p:bldP spid="3" grpId="0"/>
      <p:bldP spid="2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2D5F8-87CB-4B5B-8EC7-5F4CE6485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Stored Procedure </a:t>
            </a:r>
            <a:r>
              <a:rPr lang="en-US" dirty="0">
                <a:solidFill>
                  <a:schemeClr val="tx2"/>
                </a:solidFill>
              </a:rPr>
              <a:t>OUT</a:t>
            </a:r>
            <a:r>
              <a:rPr lang="en-US" dirty="0"/>
              <a:t>/</a:t>
            </a:r>
            <a:r>
              <a:rPr lang="en-US" dirty="0">
                <a:solidFill>
                  <a:schemeClr val="tx2"/>
                </a:solidFill>
              </a:rPr>
              <a:t>OUTPUT</a:t>
            </a:r>
            <a:r>
              <a:rPr lang="en-US" dirty="0"/>
              <a:t> Parameter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A428D-8F15-4206-B337-FA27C005FA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set output parameters for a stored procedure is basically the same as setting up input parameters, the only difference is that you use the </a:t>
            </a:r>
            <a:r>
              <a:rPr lang="en-US" b="1" dirty="0"/>
              <a:t>OUTPUT</a:t>
            </a:r>
            <a:r>
              <a:rPr lang="en-US" dirty="0"/>
              <a:t> clause </a:t>
            </a:r>
            <a:r>
              <a:rPr lang="en-US" b="1" dirty="0"/>
              <a:t>after the parameter name </a:t>
            </a:r>
            <a:r>
              <a:rPr lang="en-US" dirty="0"/>
              <a:t>to </a:t>
            </a:r>
            <a:r>
              <a:rPr lang="en-US" b="1" dirty="0"/>
              <a:t>specify that it should return a value</a:t>
            </a:r>
            <a:r>
              <a:rPr lang="en-US" dirty="0"/>
              <a:t>.  </a:t>
            </a:r>
          </a:p>
          <a:p>
            <a:r>
              <a:rPr lang="en-US" dirty="0"/>
              <a:t>The output clause can be specified by either using the keyword "OUTPUT" or just "OUT". 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CC04B9A-372A-EC90-3C6F-D0D5053FC9E8}"/>
              </a:ext>
            </a:extLst>
          </p:cNvPr>
          <p:cNvSpPr/>
          <p:nvPr/>
        </p:nvSpPr>
        <p:spPr>
          <a:xfrm>
            <a:off x="1014725" y="2765826"/>
            <a:ext cx="6004415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PROCEDURE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PR_Customer_GetCityCount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	@City	</a:t>
            </a:r>
            <a:r>
              <a:rPr lang="en-GB" sz="200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GB" sz="2000">
                <a:solidFill>
                  <a:srgbClr val="0000FF"/>
                </a:solidFill>
                <a:latin typeface="Consolas" panose="020B0609020204030204" pitchFamily="49" charset="0"/>
              </a:rPr>
              <a:t>varchar</a:t>
            </a:r>
            <a:r>
              <a:rPr lang="en-GB" sz="20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30</a:t>
            </a:r>
            <a:r>
              <a:rPr lang="en-GB" sz="20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	@Count		</a:t>
            </a:r>
            <a:r>
              <a:rPr lang="en-GB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0000FF"/>
                </a:solidFill>
                <a:latin typeface="Consolas" panose="020B0609020204030204" pitchFamily="49" charset="0"/>
              </a:rPr>
              <a:t>OUTPUT</a:t>
            </a:r>
            <a:endParaRPr lang="en-GB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endParaRPr lang="en-GB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0000FF"/>
                </a:solidFill>
                <a:latin typeface="Consolas" panose="020B0609020204030204" pitchFamily="49" charset="0"/>
              </a:rPr>
              <a:t>BEGIN</a:t>
            </a:r>
            <a:endParaRPr lang="en-GB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0000FF"/>
                </a:solidFill>
                <a:latin typeface="Consolas" panose="020B0609020204030204" pitchFamily="49" charset="0"/>
              </a:rPr>
              <a:t>	SELECT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@Count </a:t>
            </a:r>
            <a:r>
              <a:rPr lang="en-GB" sz="20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FF00FF"/>
                </a:solidFill>
                <a:latin typeface="Consolas" panose="020B0609020204030204" pitchFamily="49" charset="0"/>
              </a:rPr>
              <a:t>Count</a:t>
            </a:r>
            <a:r>
              <a:rPr lang="en-GB" sz="2000" dirty="0">
                <a:solidFill>
                  <a:srgbClr val="808080"/>
                </a:solidFill>
                <a:latin typeface="Consolas" panose="020B0609020204030204" pitchFamily="49" charset="0"/>
              </a:rPr>
              <a:t>(*)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GB" sz="2000" dirty="0">
                <a:solidFill>
                  <a:srgbClr val="0000FF"/>
                </a:solidFill>
                <a:latin typeface="Consolas" panose="020B0609020204030204" pitchFamily="49" charset="0"/>
              </a:rPr>
              <a:t>	FROM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Customer </a:t>
            </a:r>
          </a:p>
          <a:p>
            <a:r>
              <a:rPr lang="en-GB" sz="2000" dirty="0">
                <a:solidFill>
                  <a:srgbClr val="0000FF"/>
                </a:solidFill>
                <a:latin typeface="Consolas" panose="020B0609020204030204" pitchFamily="49" charset="0"/>
              </a:rPr>
              <a:t>	WHERE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City </a:t>
            </a:r>
            <a:r>
              <a:rPr lang="en-GB" sz="20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@City</a:t>
            </a:r>
          </a:p>
          <a:p>
            <a:r>
              <a:rPr lang="en-GB" sz="2000" dirty="0">
                <a:solidFill>
                  <a:srgbClr val="0000FF"/>
                </a:solidFill>
                <a:latin typeface="Consolas" panose="020B0609020204030204" pitchFamily="49" charset="0"/>
              </a:rPr>
              <a:t>END</a:t>
            </a:r>
            <a:endParaRPr lang="en-GB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E0FA9D8-CF4E-09C5-DF26-91A1787E70BF}"/>
              </a:ext>
            </a:extLst>
          </p:cNvPr>
          <p:cNvSpPr/>
          <p:nvPr/>
        </p:nvSpPr>
        <p:spPr>
          <a:xfrm>
            <a:off x="435207" y="2788560"/>
            <a:ext cx="579518" cy="28623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8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9</a:t>
            </a:r>
          </a:p>
        </p:txBody>
      </p:sp>
      <p:sp>
        <p:nvSpPr>
          <p:cNvPr id="6" name="Rectangle: Top Corners Rounded 5">
            <a:extLst>
              <a:ext uri="{FF2B5EF4-FFF2-40B4-BE49-F238E27FC236}">
                <a16:creationId xmlns:a16="http://schemas.microsoft.com/office/drawing/2014/main" id="{353A77F3-764F-7414-ADFD-5B1C93E8B16C}"/>
              </a:ext>
            </a:extLst>
          </p:cNvPr>
          <p:cNvSpPr/>
          <p:nvPr/>
        </p:nvSpPr>
        <p:spPr>
          <a:xfrm>
            <a:off x="429758" y="2459376"/>
            <a:ext cx="4142242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Creating a Stored Procedure with OUT Parameter </a:t>
            </a:r>
          </a:p>
        </p:txBody>
      </p:sp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id="{D0EAD167-1369-D27E-B305-A431475AF50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25358718"/>
              </p:ext>
            </p:extLst>
          </p:nvPr>
        </p:nvGraphicFramePr>
        <p:xfrm>
          <a:off x="7598658" y="2786413"/>
          <a:ext cx="4484523" cy="28803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7289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42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42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131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39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>
                          <a:solidFill>
                            <a:schemeClr val="tx1"/>
                          </a:solidFill>
                        </a:rPr>
                        <a:t>CstID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Age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City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Balance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101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Nilesh</a:t>
                      </a:r>
                      <a:endParaRPr lang="en-IN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32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Rajkot</a:t>
                      </a:r>
                      <a:endParaRPr lang="en-IN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10000</a:t>
                      </a:r>
                      <a:endParaRPr lang="en-IN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102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Mayur</a:t>
                      </a:r>
                      <a:endParaRPr lang="en-IN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35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Jamnagar</a:t>
                      </a:r>
                      <a:endParaRPr lang="en-IN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25000</a:t>
                      </a:r>
                      <a:endParaRPr lang="en-IN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103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Hardik</a:t>
                      </a:r>
                      <a:endParaRPr lang="en-IN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38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Ahmedabad</a:t>
                      </a:r>
                      <a:endParaRPr lang="en-IN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15000</a:t>
                      </a:r>
                      <a:endParaRPr lang="en-IN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104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Ajay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42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Surat</a:t>
                      </a:r>
                      <a:endParaRPr lang="en-IN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20000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105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Nayan</a:t>
                      </a:r>
                      <a:endParaRPr lang="en-IN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45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Rajkot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25000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106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>
                          <a:solidFill>
                            <a:schemeClr val="tx1"/>
                          </a:solidFill>
                        </a:rPr>
                        <a:t>Umesh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>
                          <a:solidFill>
                            <a:schemeClr val="tx1"/>
                          </a:solidFill>
                        </a:rPr>
                        <a:t>Morbi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20000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1" name="Content Placeholder 4">
            <a:extLst>
              <a:ext uri="{FF2B5EF4-FFF2-40B4-BE49-F238E27FC236}">
                <a16:creationId xmlns:a16="http://schemas.microsoft.com/office/drawing/2014/main" id="{D62668B2-FB14-89BE-7F56-3D647771332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48932986"/>
              </p:ext>
            </p:extLst>
          </p:nvPr>
        </p:nvGraphicFramePr>
        <p:xfrm>
          <a:off x="7598658" y="2422800"/>
          <a:ext cx="112268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2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Customer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1958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  <p:bldP spid="5" grpId="0" animBg="1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792E8-8838-4744-A7DD-92B0ED183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915463-E8EE-4502-8261-E337007EFA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5331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of Stored Procedure (SP) [</a:t>
            </a:r>
            <a:r>
              <a:rPr lang="en-US" dirty="0">
                <a:solidFill>
                  <a:schemeClr val="tx2"/>
                </a:solidFill>
              </a:rPr>
              <a:t>OUT</a:t>
            </a:r>
            <a:r>
              <a:rPr lang="en-US" dirty="0"/>
              <a:t>] Parameter</a:t>
            </a:r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/>
        </p:nvGraphicFramePr>
        <p:xfrm>
          <a:off x="7551358" y="1227057"/>
          <a:ext cx="4484523" cy="28803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7289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42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42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131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39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>
                          <a:solidFill>
                            <a:schemeClr val="tx1"/>
                          </a:solidFill>
                        </a:rPr>
                        <a:t>CstID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Age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City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Balance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101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Nilesh</a:t>
                      </a:r>
                      <a:endParaRPr lang="en-IN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32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Rajkot</a:t>
                      </a:r>
                      <a:endParaRPr lang="en-IN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10000</a:t>
                      </a:r>
                      <a:endParaRPr lang="en-IN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102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Mayur</a:t>
                      </a:r>
                      <a:endParaRPr lang="en-IN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35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Jamnagar</a:t>
                      </a:r>
                      <a:endParaRPr lang="en-IN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25000</a:t>
                      </a:r>
                      <a:endParaRPr lang="en-IN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103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Hardik</a:t>
                      </a:r>
                      <a:endParaRPr lang="en-IN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38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Ahmedabad</a:t>
                      </a:r>
                      <a:endParaRPr lang="en-IN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15000</a:t>
                      </a:r>
                      <a:endParaRPr lang="en-IN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104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Ajay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42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Surat</a:t>
                      </a:r>
                      <a:endParaRPr lang="en-IN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20000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105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Nayan</a:t>
                      </a:r>
                      <a:endParaRPr lang="en-IN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45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Rajkot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25000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106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>
                          <a:solidFill>
                            <a:schemeClr val="tx1"/>
                          </a:solidFill>
                        </a:rPr>
                        <a:t>Umesh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>
                          <a:solidFill>
                            <a:schemeClr val="tx1"/>
                          </a:solidFill>
                        </a:rPr>
                        <a:t>Morbi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20000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7551358" y="863444"/>
          <a:ext cx="112268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2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Customer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EF46A604-D831-08C9-8A1F-5B773647B7F5}"/>
              </a:ext>
            </a:extLst>
          </p:cNvPr>
          <p:cNvSpPr/>
          <p:nvPr/>
        </p:nvSpPr>
        <p:spPr>
          <a:xfrm>
            <a:off x="716185" y="1192628"/>
            <a:ext cx="6530112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PROCEDURE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PR_Customer_GetCityCount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	@City		</a:t>
            </a:r>
            <a:r>
              <a:rPr lang="en-GB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nvarchar</a:t>
            </a:r>
            <a:r>
              <a:rPr lang="en-GB" sz="20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30</a:t>
            </a:r>
            <a:r>
              <a:rPr lang="en-GB" sz="20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	@Count		</a:t>
            </a:r>
            <a:r>
              <a:rPr lang="en-GB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0000FF"/>
                </a:solidFill>
                <a:latin typeface="Consolas" panose="020B0609020204030204" pitchFamily="49" charset="0"/>
              </a:rPr>
              <a:t>OUTPUT</a:t>
            </a:r>
            <a:endParaRPr lang="en-GB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endParaRPr lang="en-GB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0000FF"/>
                </a:solidFill>
                <a:latin typeface="Consolas" panose="020B0609020204030204" pitchFamily="49" charset="0"/>
              </a:rPr>
              <a:t>BEGIN</a:t>
            </a:r>
            <a:endParaRPr lang="en-GB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0000FF"/>
                </a:solidFill>
                <a:latin typeface="Consolas" panose="020B0609020204030204" pitchFamily="49" charset="0"/>
              </a:rPr>
              <a:t>	SELECT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@Count </a:t>
            </a:r>
            <a:r>
              <a:rPr lang="en-GB" sz="20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FF00FF"/>
                </a:solidFill>
                <a:latin typeface="Consolas" panose="020B0609020204030204" pitchFamily="49" charset="0"/>
              </a:rPr>
              <a:t>Count</a:t>
            </a:r>
            <a:r>
              <a:rPr lang="en-GB" sz="2000" dirty="0">
                <a:solidFill>
                  <a:srgbClr val="808080"/>
                </a:solidFill>
                <a:latin typeface="Consolas" panose="020B0609020204030204" pitchFamily="49" charset="0"/>
              </a:rPr>
              <a:t>(*)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GB" sz="2000" dirty="0">
                <a:solidFill>
                  <a:srgbClr val="0000FF"/>
                </a:solidFill>
                <a:latin typeface="Consolas" panose="020B0609020204030204" pitchFamily="49" charset="0"/>
              </a:rPr>
              <a:t>	FROM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Customer </a:t>
            </a:r>
          </a:p>
          <a:p>
            <a:r>
              <a:rPr lang="en-GB" sz="2000" dirty="0">
                <a:solidFill>
                  <a:srgbClr val="0000FF"/>
                </a:solidFill>
                <a:latin typeface="Consolas" panose="020B0609020204030204" pitchFamily="49" charset="0"/>
              </a:rPr>
              <a:t>	WHERE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City </a:t>
            </a:r>
            <a:r>
              <a:rPr lang="en-GB" sz="20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@City</a:t>
            </a:r>
          </a:p>
          <a:p>
            <a:r>
              <a:rPr lang="en-GB" sz="2000" dirty="0">
                <a:solidFill>
                  <a:srgbClr val="0000FF"/>
                </a:solidFill>
                <a:latin typeface="Consolas" panose="020B0609020204030204" pitchFamily="49" charset="0"/>
              </a:rPr>
              <a:t>END</a:t>
            </a:r>
            <a:endParaRPr lang="en-GB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B211650-5962-6765-C899-42E92A5E821E}"/>
              </a:ext>
            </a:extLst>
          </p:cNvPr>
          <p:cNvSpPr/>
          <p:nvPr/>
        </p:nvSpPr>
        <p:spPr>
          <a:xfrm>
            <a:off x="152399" y="1192628"/>
            <a:ext cx="579518" cy="28623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8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9</a:t>
            </a:r>
          </a:p>
        </p:txBody>
      </p:sp>
      <p:sp>
        <p:nvSpPr>
          <p:cNvPr id="10" name="Rectangle: Top Corners Rounded 9">
            <a:extLst>
              <a:ext uri="{FF2B5EF4-FFF2-40B4-BE49-F238E27FC236}">
                <a16:creationId xmlns:a16="http://schemas.microsoft.com/office/drawing/2014/main" id="{0331989E-8179-4BDF-EF61-C99E9BD6DAC0}"/>
              </a:ext>
            </a:extLst>
          </p:cNvPr>
          <p:cNvSpPr/>
          <p:nvPr/>
        </p:nvSpPr>
        <p:spPr>
          <a:xfrm>
            <a:off x="152399" y="863444"/>
            <a:ext cx="161849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Create Procedure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4499F60-3764-5CC8-5C83-857AC1583F24}"/>
              </a:ext>
            </a:extLst>
          </p:cNvPr>
          <p:cNvSpPr/>
          <p:nvPr/>
        </p:nvSpPr>
        <p:spPr>
          <a:xfrm>
            <a:off x="689224" y="4555414"/>
            <a:ext cx="8972563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DECLARE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@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Cnt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EXEC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PR_Customer_GetCityCount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@City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'Rajkot'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@Count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@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OUTPUT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@Cnt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A50DC0-ACD1-C821-B8A5-EE4CB8303E37}"/>
              </a:ext>
            </a:extLst>
          </p:cNvPr>
          <p:cNvSpPr/>
          <p:nvPr/>
        </p:nvSpPr>
        <p:spPr>
          <a:xfrm>
            <a:off x="152399" y="4555414"/>
            <a:ext cx="536825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17" name="Rectangle: Top Corners Rounded 16">
            <a:extLst>
              <a:ext uri="{FF2B5EF4-FFF2-40B4-BE49-F238E27FC236}">
                <a16:creationId xmlns:a16="http://schemas.microsoft.com/office/drawing/2014/main" id="{43DE4105-031D-D0DE-E4D9-777C2F947096}"/>
              </a:ext>
            </a:extLst>
          </p:cNvPr>
          <p:cNvSpPr/>
          <p:nvPr/>
        </p:nvSpPr>
        <p:spPr>
          <a:xfrm>
            <a:off x="152399" y="4226230"/>
            <a:ext cx="173238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Execute Procedure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C74C14F-C13D-3C02-4C4E-3E96CFB42C4B}"/>
              </a:ext>
            </a:extLst>
          </p:cNvPr>
          <p:cNvSpPr/>
          <p:nvPr/>
        </p:nvSpPr>
        <p:spPr>
          <a:xfrm>
            <a:off x="662263" y="5934678"/>
            <a:ext cx="1176104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2</a:t>
            </a:r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E5EFED1-E0F3-1EAB-3FBB-1AC572C3809D}"/>
              </a:ext>
            </a:extLst>
          </p:cNvPr>
          <p:cNvSpPr/>
          <p:nvPr/>
        </p:nvSpPr>
        <p:spPr>
          <a:xfrm>
            <a:off x="125438" y="5957373"/>
            <a:ext cx="536825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21" name="Rectangle: Top Corners Rounded 20">
            <a:extLst>
              <a:ext uri="{FF2B5EF4-FFF2-40B4-BE49-F238E27FC236}">
                <a16:creationId xmlns:a16="http://schemas.microsoft.com/office/drawing/2014/main" id="{5384D5CD-1F17-87A6-54E7-ECF2A5F8ED8C}"/>
              </a:ext>
            </a:extLst>
          </p:cNvPr>
          <p:cNvSpPr/>
          <p:nvPr/>
        </p:nvSpPr>
        <p:spPr>
          <a:xfrm>
            <a:off x="125438" y="5637917"/>
            <a:ext cx="1712929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r>
              <a:rPr lang="en-US" sz="1600" dirty="0">
                <a:solidFill>
                  <a:schemeClr val="bg1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964722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  <p:bldP spid="8" grpId="0" animBg="1"/>
      <p:bldP spid="10" grpId="0" animBg="1"/>
      <p:bldP spid="15" grpId="0" uiExpand="1" build="p" animBg="1"/>
      <p:bldP spid="16" grpId="0" animBg="1"/>
      <p:bldP spid="17" grpId="0" animBg="1"/>
      <p:bldP spid="19" grpId="0" uiExpand="1" build="p" animBg="1"/>
      <p:bldP spid="20" grpId="0" animBg="1"/>
      <p:bldP spid="2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22477-C5E6-4247-4C70-D60E0DE0B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Stored Procedure Important Error Messages [Remember]</a:t>
            </a:r>
            <a:endParaRPr lang="en-GB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7BF5C15-3998-5926-AE2E-58B9F589E7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/>
          <a:lstStyle/>
          <a:p>
            <a:r>
              <a:rPr lang="en-US" dirty="0"/>
              <a:t>If you try to create the stored procedure and it already exists you will get an error message.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Error When Parameter Is Not Passed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If you try to supply other datatype for the parameter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8EB4C7C-634D-29F0-D416-2D5BBCAD3F0B}"/>
              </a:ext>
            </a:extLst>
          </p:cNvPr>
          <p:cNvSpPr/>
          <p:nvPr/>
        </p:nvSpPr>
        <p:spPr>
          <a:xfrm>
            <a:off x="452369" y="1304595"/>
            <a:ext cx="11481484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Msg 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2714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, Level 16, State 3, Procedure 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PR_Person_SelectPersonID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, Line 1</a:t>
            </a:r>
          </a:p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There is already an object named '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PR_Person_SelectPersonID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' in the database.</a:t>
            </a:r>
            <a:endParaRPr lang="en-GB" sz="20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7D68336-E7BD-60E7-85CF-6C01759CCA82}"/>
              </a:ext>
            </a:extLst>
          </p:cNvPr>
          <p:cNvSpPr/>
          <p:nvPr/>
        </p:nvSpPr>
        <p:spPr>
          <a:xfrm>
            <a:off x="452369" y="2721114"/>
            <a:ext cx="11481484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Msg 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201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, Level 16, State 4, Procedure 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dbo.PR_Person_SelectPersonID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, Line 0 Procedure or function '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PR_Person_SelectPersonID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' expects parameter '@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WorkerID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', which was not supplied.</a:t>
            </a:r>
            <a:endParaRPr lang="en-GB" sz="20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1D672BA-4446-0F02-1505-6E22239EE1E4}"/>
              </a:ext>
            </a:extLst>
          </p:cNvPr>
          <p:cNvSpPr/>
          <p:nvPr/>
        </p:nvSpPr>
        <p:spPr>
          <a:xfrm>
            <a:off x="452369" y="4537742"/>
            <a:ext cx="11481484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Msg 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8114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, Level 16, State 5, Procedure 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dbo.PR_Person_SelectPersonID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, Line 0 Error converting data type varchar to int.</a:t>
            </a:r>
            <a:endParaRPr lang="en-GB" sz="20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6824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 animBg="1"/>
      <p:bldP spid="11" grpId="0" uiExpand="1" build="p" animBg="1"/>
      <p:bldP spid="12" grpId="0" uiExpand="1" build="p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22477-C5E6-4247-4C70-D60E0DE0B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Exercise: Stored Procedure </a:t>
            </a:r>
            <a:endParaRPr lang="en-GB" dirty="0"/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id="{9DD5ED74-CCEB-0B3E-B2AC-3DDC63428BB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3918135"/>
              </p:ext>
            </p:extLst>
          </p:nvPr>
        </p:nvGraphicFramePr>
        <p:xfrm>
          <a:off x="317151" y="1281848"/>
          <a:ext cx="4143375" cy="41148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89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15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82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68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75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>
                          <a:solidFill>
                            <a:schemeClr val="tx1"/>
                          </a:solidFill>
                        </a:rPr>
                        <a:t>Rno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Branch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Semester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CPI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/>
                        <a:t>Ramesh 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/>
                        <a:t>Mahesh 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EC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Suresh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104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Amit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105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Anita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106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Reeta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107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Rohit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108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Chetan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109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Rakesh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82E8ADC2-DF14-359D-B349-5D0DCAD02B6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62134147"/>
              </p:ext>
            </p:extLst>
          </p:nvPr>
        </p:nvGraphicFramePr>
        <p:xfrm>
          <a:off x="317151" y="910615"/>
          <a:ext cx="92424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242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Student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6" name="Group 5">
            <a:extLst>
              <a:ext uri="{FF2B5EF4-FFF2-40B4-BE49-F238E27FC236}">
                <a16:creationId xmlns:a16="http://schemas.microsoft.com/office/drawing/2014/main" id="{32CFF17C-2F7C-1CB3-F439-E587C6FEAB8F}"/>
              </a:ext>
            </a:extLst>
          </p:cNvPr>
          <p:cNvGrpSpPr/>
          <p:nvPr/>
        </p:nvGrpSpPr>
        <p:grpSpPr>
          <a:xfrm>
            <a:off x="4607876" y="892480"/>
            <a:ext cx="7087496" cy="4575258"/>
            <a:chOff x="428231" y="2718637"/>
            <a:chExt cx="11064239" cy="1499167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96FEA9C-1534-7353-A8FE-09F22C92D913}"/>
                </a:ext>
              </a:extLst>
            </p:cNvPr>
            <p:cNvSpPr/>
            <p:nvPr/>
          </p:nvSpPr>
          <p:spPr>
            <a:xfrm>
              <a:off x="428231" y="2796446"/>
              <a:ext cx="11064239" cy="14213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468000" rIns="108000" bIns="108000" rtlCol="0" anchor="ctr"/>
            <a:lstStyle/>
            <a:p>
              <a:pPr marL="342900" indent="-342900" algn="just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en-US" sz="2200" dirty="0">
                  <a:solidFill>
                    <a:schemeClr val="tx1"/>
                  </a:solidFill>
                  <a:latin typeface="+mj-lt"/>
                  <a:cs typeface="Lohit Gujarati" panose="020B0600000000000000" pitchFamily="34" charset="0"/>
                </a:rPr>
                <a:t>Create Procedure that returns table with Branch &amp; Semester Wise Maximum SPI Details.</a:t>
              </a:r>
            </a:p>
            <a:p>
              <a:pPr marL="342900" indent="-342900" algn="just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en-US" sz="2200" dirty="0">
                  <a:solidFill>
                    <a:schemeClr val="tx1"/>
                  </a:solidFill>
                  <a:latin typeface="+mj-lt"/>
                  <a:cs typeface="Lohit Gujarati" panose="020B0600000000000000" pitchFamily="34" charset="0"/>
                </a:rPr>
                <a:t>Create Procedure that shows student details with CE branch’s students only.</a:t>
              </a:r>
            </a:p>
            <a:p>
              <a:pPr marL="342900" indent="-342900" algn="just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en-US" sz="2200" dirty="0">
                  <a:solidFill>
                    <a:schemeClr val="tx1"/>
                  </a:solidFill>
                  <a:latin typeface="+mj-lt"/>
                  <a:cs typeface="Lohit Gujarati" panose="020B0600000000000000" pitchFamily="34" charset="0"/>
                </a:rPr>
                <a:t>Create Procedure that Insert record in student table.</a:t>
              </a:r>
            </a:p>
            <a:p>
              <a:pPr marL="342900" indent="-342900" algn="just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en-US" sz="2200" dirty="0">
                  <a:solidFill>
                    <a:schemeClr val="tx1"/>
                  </a:solidFill>
                  <a:latin typeface="+mj-lt"/>
                  <a:cs typeface="Lohit Gujarati" panose="020B0600000000000000" pitchFamily="34" charset="0"/>
                </a:rPr>
                <a:t>Create Procedure that shows first 5 students  details.</a:t>
              </a:r>
            </a:p>
            <a:p>
              <a:pPr marL="342900" indent="-342900" algn="just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en-US" sz="2200" dirty="0">
                  <a:solidFill>
                    <a:schemeClr val="tx1"/>
                  </a:solidFill>
                  <a:latin typeface="+mj-lt"/>
                  <a:cs typeface="Lohit Gujarati" panose="020B0600000000000000" pitchFamily="34" charset="0"/>
                </a:rPr>
                <a:t>Create Procedure that accepts Semester &amp; Branch and based on that returns record.</a:t>
              </a:r>
              <a:endParaRPr lang="gu-IN" sz="2200" dirty="0">
                <a:solidFill>
                  <a:schemeClr val="tx1"/>
                </a:solidFill>
                <a:latin typeface="+mj-lt"/>
                <a:cs typeface="Lohit Gujarati" panose="020B0600000000000000" pitchFamily="34" charset="0"/>
              </a:endParaRPr>
            </a:p>
          </p:txBody>
        </p:sp>
        <p:sp>
          <p:nvSpPr>
            <p:cNvPr id="8" name="Rounded Rectangle 5">
              <a:extLst>
                <a:ext uri="{FF2B5EF4-FFF2-40B4-BE49-F238E27FC236}">
                  <a16:creationId xmlns:a16="http://schemas.microsoft.com/office/drawing/2014/main" id="{A0702EEF-F482-45A6-1F21-AE23F22E1A1D}"/>
                </a:ext>
              </a:extLst>
            </p:cNvPr>
            <p:cNvSpPr/>
            <p:nvPr/>
          </p:nvSpPr>
          <p:spPr>
            <a:xfrm>
              <a:off x="428233" y="2718637"/>
              <a:ext cx="2973710" cy="155618"/>
            </a:xfrm>
            <a:prstGeom prst="roundRect">
              <a:avLst>
                <a:gd name="adj" fmla="val 13506"/>
              </a:avLst>
            </a:prstGeom>
            <a:solidFill>
              <a:schemeClr val="tx2"/>
            </a:solidFill>
            <a:ln>
              <a:noFill/>
            </a:ln>
            <a:effectLst>
              <a:outerShdw blurRad="177800" sx="102000" sy="102000" algn="ctr" rotWithShape="0">
                <a:prstClr val="black">
                  <a:alpha val="3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400" dirty="0">
                  <a:latin typeface="+mj-lt"/>
                </a:rPr>
                <a:t>Do it yourself!</a:t>
              </a:r>
              <a:endParaRPr lang="en-US" sz="2400" dirty="0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8120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22477-C5E6-4247-4C70-D60E0DE0B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v/s Procedure</a:t>
            </a:r>
            <a:endParaRPr lang="en-GB" dirty="0"/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id="{9DD5ED74-CCEB-0B3E-B2AC-3DDC63428BB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47153492"/>
              </p:ext>
            </p:extLst>
          </p:nvPr>
        </p:nvGraphicFramePr>
        <p:xfrm>
          <a:off x="317150" y="1281848"/>
          <a:ext cx="11635363" cy="4522148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889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198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265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7514">
                <a:tc>
                  <a:txBody>
                    <a:bodyPr/>
                    <a:lstStyle/>
                    <a:p>
                      <a:pPr fontAlgn="t"/>
                      <a:r>
                        <a:rPr lang="en-GB" b="1">
                          <a:solidFill>
                            <a:schemeClr val="tx1"/>
                          </a:solidFill>
                          <a:effectLst/>
                        </a:rPr>
                        <a:t>Parameters</a:t>
                      </a:r>
                      <a:endParaRPr lang="en-GB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0960" marR="60960" marT="60960" marB="6096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b="1" dirty="0">
                          <a:solidFill>
                            <a:schemeClr val="tx1"/>
                          </a:solidFill>
                          <a:effectLst/>
                        </a:rPr>
                        <a:t>Function</a:t>
                      </a:r>
                      <a:endParaRPr lang="en-GB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0960" marR="60960" marT="60960" marB="6096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b="1" dirty="0">
                          <a:solidFill>
                            <a:schemeClr val="tx1"/>
                          </a:solidFill>
                          <a:effectLst/>
                        </a:rPr>
                        <a:t>Procedure</a:t>
                      </a:r>
                      <a:endParaRPr lang="en-GB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0960" marR="60960" marT="60960" marB="6096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7514">
                <a:tc>
                  <a:txBody>
                    <a:bodyPr/>
                    <a:lstStyle/>
                    <a:p>
                      <a:pPr fontAlgn="t"/>
                      <a:r>
                        <a:rPr lang="en-GB" b="1" dirty="0">
                          <a:solidFill>
                            <a:schemeClr val="tx2"/>
                          </a:solidFill>
                          <a:effectLst/>
                        </a:rPr>
                        <a:t>Basics</a:t>
                      </a:r>
                    </a:p>
                  </a:txBody>
                  <a:tcPr marL="60960" marR="60960" marT="60960" marB="6096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>
                          <a:effectLst/>
                        </a:rPr>
                        <a:t>Functions calculate the results of a program on the basis of the given input.</a:t>
                      </a:r>
                    </a:p>
                  </a:txBody>
                  <a:tcPr marL="60960" marR="60960" marT="60960" marB="6096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>
                          <a:effectLst/>
                        </a:rPr>
                        <a:t>Procedures perform certain tasks in a particular order on the basis of the given inputs.</a:t>
                      </a:r>
                    </a:p>
                  </a:txBody>
                  <a:tcPr marL="60960" marR="60960" marT="60960" marB="6096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7514">
                <a:tc>
                  <a:txBody>
                    <a:bodyPr/>
                    <a:lstStyle/>
                    <a:p>
                      <a:pPr fontAlgn="t"/>
                      <a:r>
                        <a:rPr lang="en-GB" b="1">
                          <a:solidFill>
                            <a:schemeClr val="tx2"/>
                          </a:solidFill>
                          <a:effectLst/>
                        </a:rPr>
                        <a:t>Try-Catch Blocks</a:t>
                      </a:r>
                    </a:p>
                  </a:txBody>
                  <a:tcPr marL="60960" marR="60960" marT="60960" marB="6096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effectLst/>
                        </a:rPr>
                        <a:t>Functions do not provide support for the try-catch Blocks.</a:t>
                      </a:r>
                    </a:p>
                  </a:txBody>
                  <a:tcPr marL="60960" marR="60960" marT="60960" marB="6096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>
                          <a:effectLst/>
                        </a:rPr>
                        <a:t>Procedures provide support for the try-catch Blocks.</a:t>
                      </a:r>
                    </a:p>
                  </a:txBody>
                  <a:tcPr marL="60960" marR="60960" marT="60960" marB="6096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7514">
                <a:tc>
                  <a:txBody>
                    <a:bodyPr/>
                    <a:lstStyle/>
                    <a:p>
                      <a:pPr fontAlgn="t"/>
                      <a:r>
                        <a:rPr lang="en-GB" b="1">
                          <a:solidFill>
                            <a:schemeClr val="tx2"/>
                          </a:solidFill>
                          <a:effectLst/>
                        </a:rPr>
                        <a:t>SQL Query</a:t>
                      </a:r>
                    </a:p>
                  </a:txBody>
                  <a:tcPr marL="60960" marR="60960" marT="60960" marB="6096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effectLst/>
                        </a:rPr>
                        <a:t>We can call a function in a SQL Query.</a:t>
                      </a:r>
                    </a:p>
                  </a:txBody>
                  <a:tcPr marL="60960" marR="60960" marT="60960" marB="6096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>
                          <a:effectLst/>
                        </a:rPr>
                        <a:t>We cannot call a procedure in a SQL Query.</a:t>
                      </a:r>
                    </a:p>
                  </a:txBody>
                  <a:tcPr marL="60960" marR="60960" marT="60960" marB="6096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7514">
                <a:tc>
                  <a:txBody>
                    <a:bodyPr/>
                    <a:lstStyle/>
                    <a:p>
                      <a:pPr fontAlgn="t"/>
                      <a:r>
                        <a:rPr lang="en-GB" b="1">
                          <a:solidFill>
                            <a:schemeClr val="tx2"/>
                          </a:solidFill>
                          <a:effectLst/>
                        </a:rPr>
                        <a:t>SELECT</a:t>
                      </a:r>
                    </a:p>
                  </a:txBody>
                  <a:tcPr marL="60960" marR="60960" marT="60960" marB="6096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effectLst/>
                        </a:rPr>
                        <a:t>The SELECT statements can have function calls.</a:t>
                      </a:r>
                    </a:p>
                  </a:txBody>
                  <a:tcPr marL="60960" marR="60960" marT="60960" marB="6096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>
                          <a:effectLst/>
                        </a:rPr>
                        <a:t>The SELECT statements can never have procedure calls.</a:t>
                      </a:r>
                    </a:p>
                  </a:txBody>
                  <a:tcPr marL="60960" marR="60960" marT="60960" marB="6096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7514">
                <a:tc>
                  <a:txBody>
                    <a:bodyPr/>
                    <a:lstStyle/>
                    <a:p>
                      <a:pPr fontAlgn="t"/>
                      <a:r>
                        <a:rPr lang="en-GB" b="1" dirty="0">
                          <a:solidFill>
                            <a:schemeClr val="tx2"/>
                          </a:solidFill>
                          <a:effectLst/>
                        </a:rPr>
                        <a:t>Return</a:t>
                      </a:r>
                    </a:p>
                  </a:txBody>
                  <a:tcPr marL="60960" marR="60960" marT="60960" marB="6096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effectLst/>
                        </a:rPr>
                        <a:t>A function would return the returning value/control to the code or calling function.</a:t>
                      </a:r>
                    </a:p>
                  </a:txBody>
                  <a:tcPr marL="60960" marR="60960" marT="60960" marB="6096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>
                          <a:effectLst/>
                        </a:rPr>
                        <a:t>A procedure, on the other hand, would return the control, but would not return any value to the calling function or the code.</a:t>
                      </a:r>
                    </a:p>
                  </a:txBody>
                  <a:tcPr marL="60960" marR="60960" marT="60960" marB="6096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7514">
                <a:tc>
                  <a:txBody>
                    <a:bodyPr/>
                    <a:lstStyle/>
                    <a:p>
                      <a:pPr fontAlgn="t"/>
                      <a:r>
                        <a:rPr lang="en-GB" b="1" dirty="0">
                          <a:solidFill>
                            <a:schemeClr val="tx2"/>
                          </a:solidFill>
                          <a:effectLst/>
                        </a:rPr>
                        <a:t>DML Statements</a:t>
                      </a:r>
                    </a:p>
                  </a:txBody>
                  <a:tcPr marL="60960" marR="60960" marT="60960" marB="6096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effectLst/>
                        </a:rPr>
                        <a:t>We cannot use the DML statements in a function, (functions such as Update, Delete, and Insert).</a:t>
                      </a:r>
                    </a:p>
                  </a:txBody>
                  <a:tcPr marL="60960" marR="60960" marT="60960" marB="6096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>
                          <a:effectLst/>
                        </a:rPr>
                        <a:t>We can always use the DML statements in the case of a procedure.</a:t>
                      </a:r>
                    </a:p>
                  </a:txBody>
                  <a:tcPr marL="60960" marR="60960" marT="60960" marB="6096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82E8ADC2-DF14-359D-B349-5D0DCAD02B6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83003157"/>
              </p:ext>
            </p:extLst>
          </p:nvPr>
        </p:nvGraphicFramePr>
        <p:xfrm>
          <a:off x="317151" y="910615"/>
          <a:ext cx="1166416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66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Difference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6856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22477-C5E6-4247-4C70-D60E0DE0B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11200"/>
          </a:xfrm>
        </p:spPr>
        <p:txBody>
          <a:bodyPr/>
          <a:lstStyle/>
          <a:p>
            <a:r>
              <a:rPr lang="en-US" dirty="0"/>
              <a:t>Function v/s Procedure (Cont..)</a:t>
            </a:r>
            <a:endParaRPr lang="en-GB" dirty="0"/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id="{9DD5ED74-CCEB-0B3E-B2AC-3DDC63428BB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34626582"/>
              </p:ext>
            </p:extLst>
          </p:nvPr>
        </p:nvGraphicFramePr>
        <p:xfrm>
          <a:off x="317150" y="1281848"/>
          <a:ext cx="11635363" cy="350662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889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198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265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7514">
                <a:tc>
                  <a:txBody>
                    <a:bodyPr/>
                    <a:lstStyle/>
                    <a:p>
                      <a:pPr fontAlgn="t"/>
                      <a:r>
                        <a:rPr lang="en-GB" b="1">
                          <a:solidFill>
                            <a:schemeClr val="tx1"/>
                          </a:solidFill>
                          <a:effectLst/>
                        </a:rPr>
                        <a:t>Parameters</a:t>
                      </a:r>
                      <a:endParaRPr lang="en-GB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0960" marR="60960" marT="60960" marB="6096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b="1" dirty="0">
                          <a:solidFill>
                            <a:schemeClr val="tx1"/>
                          </a:solidFill>
                          <a:effectLst/>
                        </a:rPr>
                        <a:t>Function</a:t>
                      </a:r>
                      <a:endParaRPr lang="en-GB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0960" marR="60960" marT="60960" marB="6096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b="1" dirty="0">
                          <a:solidFill>
                            <a:schemeClr val="tx1"/>
                          </a:solidFill>
                          <a:effectLst/>
                        </a:rPr>
                        <a:t>Procedure</a:t>
                      </a:r>
                      <a:endParaRPr lang="en-GB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0960" marR="60960" marT="60960" marB="6096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7514">
                <a:tc>
                  <a:txBody>
                    <a:bodyPr/>
                    <a:lstStyle/>
                    <a:p>
                      <a:pPr fontAlgn="t"/>
                      <a:r>
                        <a:rPr lang="en-GB" b="1">
                          <a:solidFill>
                            <a:schemeClr val="tx2"/>
                          </a:solidFill>
                          <a:effectLst/>
                        </a:rPr>
                        <a:t>Call</a:t>
                      </a:r>
                    </a:p>
                  </a:txBody>
                  <a:tcPr marL="60960" marR="60960" marT="60960" marB="6096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effectLst/>
                        </a:rPr>
                        <a:t>A function can be called using a procedure.</a:t>
                      </a:r>
                    </a:p>
                  </a:txBody>
                  <a:tcPr marL="60960" marR="60960" marT="60960" marB="6096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>
                          <a:effectLst/>
                        </a:rPr>
                        <a:t>A procedure cannot be called using any function.</a:t>
                      </a:r>
                    </a:p>
                  </a:txBody>
                  <a:tcPr marL="60960" marR="60960" marT="60960" marB="6096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7514">
                <a:tc>
                  <a:txBody>
                    <a:bodyPr/>
                    <a:lstStyle/>
                    <a:p>
                      <a:pPr fontAlgn="t"/>
                      <a:r>
                        <a:rPr lang="en-GB" b="1" dirty="0">
                          <a:solidFill>
                            <a:schemeClr val="tx2"/>
                          </a:solidFill>
                          <a:effectLst/>
                        </a:rPr>
                        <a:t>Compilation</a:t>
                      </a:r>
                    </a:p>
                  </a:txBody>
                  <a:tcPr marL="60960" marR="60960" marT="60960" marB="6096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>
                          <a:effectLst/>
                        </a:rPr>
                        <a:t>The compilation of a function occurs when we call them in a program.</a:t>
                      </a:r>
                    </a:p>
                  </a:txBody>
                  <a:tcPr marL="60960" marR="60960" marT="60960" marB="6096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>
                          <a:effectLst/>
                        </a:rPr>
                        <a:t>The compilation of the procedures needs to occur once, and in case it is necessary, these can be called repeatedly, and we don’t have to compile them every single time.</a:t>
                      </a:r>
                    </a:p>
                  </a:txBody>
                  <a:tcPr marL="60960" marR="60960" marT="60960" marB="6096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7514">
                <a:tc>
                  <a:txBody>
                    <a:bodyPr/>
                    <a:lstStyle/>
                    <a:p>
                      <a:pPr fontAlgn="t"/>
                      <a:r>
                        <a:rPr lang="en-GB" b="1">
                          <a:solidFill>
                            <a:schemeClr val="tx2"/>
                          </a:solidFill>
                          <a:effectLst/>
                        </a:rPr>
                        <a:t>Expression</a:t>
                      </a:r>
                    </a:p>
                  </a:txBody>
                  <a:tcPr marL="60960" marR="60960" marT="60960" marB="6096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>
                          <a:effectLst/>
                        </a:rPr>
                        <a:t>A function must deal with expressions.</a:t>
                      </a:r>
                    </a:p>
                  </a:txBody>
                  <a:tcPr marL="60960" marR="60960" marT="60960" marB="6096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>
                          <a:effectLst/>
                        </a:rPr>
                        <a:t>A procedure need not deal with expressions.</a:t>
                      </a:r>
                    </a:p>
                  </a:txBody>
                  <a:tcPr marL="60960" marR="60960" marT="60960" marB="6096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7514">
                <a:tc>
                  <a:txBody>
                    <a:bodyPr/>
                    <a:lstStyle/>
                    <a:p>
                      <a:pPr fontAlgn="t"/>
                      <a:r>
                        <a:rPr lang="en-GB" b="1" dirty="0">
                          <a:solidFill>
                            <a:schemeClr val="tx2"/>
                          </a:solidFill>
                          <a:effectLst/>
                        </a:rPr>
                        <a:t>Explicit Transaction Handling</a:t>
                      </a:r>
                    </a:p>
                  </a:txBody>
                  <a:tcPr marL="60960" marR="60960" marT="60960" marB="6096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>
                          <a:effectLst/>
                        </a:rPr>
                        <a:t>Functions cannot have explicit transaction handling.</a:t>
                      </a:r>
                    </a:p>
                  </a:txBody>
                  <a:tcPr marL="60960" marR="60960" marT="60960" marB="6096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>
                          <a:effectLst/>
                        </a:rPr>
                        <a:t>Explicit transaction handling exists in the case of a procedure.</a:t>
                      </a:r>
                    </a:p>
                  </a:txBody>
                  <a:tcPr marL="60960" marR="60960" marT="60960" marB="6096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82E8ADC2-DF14-359D-B349-5D0DCAD02B6F}"/>
              </a:ext>
            </a:extLst>
          </p:cNvPr>
          <p:cNvGraphicFramePr>
            <a:graphicFrameLocks/>
          </p:cNvGraphicFramePr>
          <p:nvPr/>
        </p:nvGraphicFramePr>
        <p:xfrm>
          <a:off x="317151" y="910615"/>
          <a:ext cx="1166416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66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Difference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166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792E8-8838-4744-A7DD-92B0ED183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Cursors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915463-E8EE-4502-8261-E337007EFA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9537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2D5F8-87CB-4B5B-8EC7-5F4CE6485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: Cursor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A428D-8F15-4206-B337-FA27C005FA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Cursor</a:t>
            </a:r>
            <a:r>
              <a:rPr lang="en-US" dirty="0"/>
              <a:t> is a </a:t>
            </a:r>
            <a:r>
              <a:rPr lang="en-US" b="1" dirty="0"/>
              <a:t>Temporary Memory or Temporary Work Station</a:t>
            </a:r>
            <a:r>
              <a:rPr lang="en-US" dirty="0"/>
              <a:t>.</a:t>
            </a:r>
          </a:p>
          <a:p>
            <a:r>
              <a:rPr lang="en-US" dirty="0"/>
              <a:t>It is Allocated by Database Server at the time of performing DML(Data Manipulation Language) operations on table by User.</a:t>
            </a:r>
          </a:p>
          <a:p>
            <a:r>
              <a:rPr lang="en-US" dirty="0"/>
              <a:t>A SQL cursor is a database object that is used to retrieve data from a result set one row at a time.</a:t>
            </a:r>
          </a:p>
          <a:p>
            <a:r>
              <a:rPr lang="en-US" dirty="0"/>
              <a:t>Cursors are used to store Database Tables.</a:t>
            </a:r>
          </a:p>
          <a:p>
            <a:r>
              <a:rPr lang="en-US" dirty="0"/>
              <a:t>A SQL cursor is used when the data needs to be </a:t>
            </a:r>
            <a:r>
              <a:rPr lang="en-US" dirty="0">
                <a:solidFill>
                  <a:srgbClr val="C00000"/>
                </a:solidFill>
              </a:rPr>
              <a:t>updated row by row</a:t>
            </a:r>
            <a:r>
              <a:rPr lang="en-US" dirty="0"/>
              <a:t>. </a:t>
            </a:r>
          </a:p>
          <a:p>
            <a:r>
              <a:rPr lang="en-US" dirty="0"/>
              <a:t>The purpose for the cursor may be to update one row at a time or perform an administrative process such as SQL Server database backups in a sequential manner.</a:t>
            </a:r>
          </a:p>
          <a:p>
            <a:r>
              <a:rPr lang="en-US" dirty="0"/>
              <a:t>We use a cursor to iterate over a set of rows, we can change it to a WHILE loop as </a:t>
            </a:r>
            <a:r>
              <a:rPr lang="en-US" b="1" dirty="0">
                <a:solidFill>
                  <a:schemeClr val="accent6"/>
                </a:solidFill>
              </a:rPr>
              <a:t>FOR loops </a:t>
            </a:r>
            <a:r>
              <a:rPr lang="en-US" b="1" dirty="0">
                <a:solidFill>
                  <a:srgbClr val="C00000"/>
                </a:solidFill>
              </a:rPr>
              <a:t>are not available in T-SQL</a:t>
            </a:r>
            <a:r>
              <a:rPr lang="en-US" dirty="0"/>
              <a:t>.</a:t>
            </a:r>
          </a:p>
          <a:p>
            <a:r>
              <a:rPr lang="en-US" dirty="0"/>
              <a:t>In such cases, the only challenge will be to choose a proper exit condition.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091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2D5F8-87CB-4B5B-8EC7-5F4CE6485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Cursor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A428D-8F15-4206-B337-FA27C005FA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b="1" dirty="0"/>
              <a:t>Implicit Cursor</a:t>
            </a:r>
          </a:p>
          <a:p>
            <a:pPr marL="1001712" lvl="1" indent="-457200">
              <a:lnSpc>
                <a:spcPct val="100000"/>
              </a:lnSpc>
            </a:pPr>
            <a:r>
              <a:rPr lang="en-US" dirty="0"/>
              <a:t>Implicit cursors are </a:t>
            </a:r>
            <a:r>
              <a:rPr lang="en-US" dirty="0">
                <a:solidFill>
                  <a:srgbClr val="C00000"/>
                </a:solidFill>
              </a:rPr>
              <a:t>automatically or default generated by the </a:t>
            </a:r>
            <a:r>
              <a:rPr lang="en-US" dirty="0" err="1">
                <a:solidFill>
                  <a:srgbClr val="C00000"/>
                </a:solidFill>
              </a:rPr>
              <a:t>sql</a:t>
            </a:r>
            <a:r>
              <a:rPr lang="en-US" dirty="0">
                <a:solidFill>
                  <a:srgbClr val="C00000"/>
                </a:solidFill>
              </a:rPr>
              <a:t> server</a:t>
            </a:r>
            <a:r>
              <a:rPr lang="en-US" dirty="0"/>
              <a:t>. It opens a cursor for its internal processing, it is known as Implicit cursor.</a:t>
            </a:r>
          </a:p>
          <a:p>
            <a:pPr marL="1001712" lvl="1" indent="-457200">
              <a:lnSpc>
                <a:spcPct val="100000"/>
              </a:lnSpc>
            </a:pPr>
            <a:r>
              <a:rPr lang="en-US" dirty="0"/>
              <a:t>Implicit cursors are created by default to process the statements when DML statements (INSERT, UPDATE, DELETE) are executed.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b="1" dirty="0"/>
              <a:t>Explicit Cursor</a:t>
            </a:r>
          </a:p>
          <a:p>
            <a:pPr marL="1001712" lvl="1" indent="-457200">
              <a:lnSpc>
                <a:spcPct val="100000"/>
              </a:lnSpc>
            </a:pPr>
            <a:r>
              <a:rPr lang="en-US" dirty="0"/>
              <a:t>If a cursor is opened for processing data through a PL/SQL block as per requirement like </a:t>
            </a:r>
            <a:r>
              <a:rPr lang="en-US" dirty="0">
                <a:solidFill>
                  <a:srgbClr val="C00000"/>
                </a:solidFill>
              </a:rPr>
              <a:t>user defined cursor, is known as an Explicit cursor</a:t>
            </a:r>
            <a:r>
              <a:rPr lang="en-US" dirty="0"/>
              <a:t>.</a:t>
            </a:r>
          </a:p>
          <a:p>
            <a:pPr marL="1001712" lvl="1" indent="-457200">
              <a:lnSpc>
                <a:spcPct val="100000"/>
              </a:lnSpc>
            </a:pPr>
            <a:r>
              <a:rPr lang="en-US" dirty="0"/>
              <a:t>Explicit cursor is created while executing a SELECT statement that returns more than one row.</a:t>
            </a:r>
          </a:p>
          <a:p>
            <a:pPr marL="1001712" lvl="1" indent="-457200">
              <a:lnSpc>
                <a:spcPct val="100000"/>
              </a:lnSpc>
            </a:pPr>
            <a:r>
              <a:rPr lang="en-US" dirty="0"/>
              <a:t>These cursor should be defined in the declaration section of the PL/SQL block and created on a SELECT statement which returns more than one row.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920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30DC8-1F1B-82EB-264A-503B801A7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SQL Cursor Life Cycle - Steps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27E1F2A-90B9-5F6A-B1C6-6A54420D33E2}"/>
              </a:ext>
            </a:extLst>
          </p:cNvPr>
          <p:cNvSpPr/>
          <p:nvPr/>
        </p:nvSpPr>
        <p:spPr>
          <a:xfrm>
            <a:off x="699080" y="1114906"/>
            <a:ext cx="5123058" cy="6001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GB" sz="1650" dirty="0">
                <a:solidFill>
                  <a:srgbClr val="0000FF"/>
                </a:solidFill>
                <a:latin typeface="Consolas" panose="020B0609020204030204" pitchFamily="49" charset="0"/>
              </a:rPr>
              <a:t>DECLARE</a:t>
            </a:r>
            <a:r>
              <a:rPr lang="en-GB" sz="16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50" dirty="0" err="1">
                <a:solidFill>
                  <a:srgbClr val="000000"/>
                </a:solidFill>
                <a:latin typeface="Consolas" panose="020B0609020204030204" pitchFamily="49" charset="0"/>
              </a:rPr>
              <a:t>cursor_name</a:t>
            </a:r>
            <a:r>
              <a:rPr lang="en-GB" sz="16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50" dirty="0">
                <a:solidFill>
                  <a:srgbClr val="0000FF"/>
                </a:solidFill>
                <a:latin typeface="Consolas" panose="020B0609020204030204" pitchFamily="49" charset="0"/>
              </a:rPr>
              <a:t>CURSOR</a:t>
            </a:r>
            <a:endParaRPr lang="en-GB" sz="16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65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GB" sz="16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50" dirty="0" err="1">
                <a:solidFill>
                  <a:srgbClr val="000000"/>
                </a:solidFill>
                <a:latin typeface="Consolas" panose="020B0609020204030204" pitchFamily="49" charset="0"/>
              </a:rPr>
              <a:t>select_statement</a:t>
            </a:r>
            <a:r>
              <a:rPr lang="en-GB" sz="165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6ED0FC2-1EF7-547B-614C-BCA9AC492B47}"/>
              </a:ext>
            </a:extLst>
          </p:cNvPr>
          <p:cNvSpPr/>
          <p:nvPr/>
        </p:nvSpPr>
        <p:spPr>
          <a:xfrm>
            <a:off x="245706" y="1114007"/>
            <a:ext cx="453374" cy="6001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sz="16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6" name="Rectangle: Top Corners Rounded 5">
            <a:extLst>
              <a:ext uri="{FF2B5EF4-FFF2-40B4-BE49-F238E27FC236}">
                <a16:creationId xmlns:a16="http://schemas.microsoft.com/office/drawing/2014/main" id="{1B468FAA-107B-3BD9-97AE-DE030EBE4F3D}"/>
              </a:ext>
            </a:extLst>
          </p:cNvPr>
          <p:cNvSpPr/>
          <p:nvPr/>
        </p:nvSpPr>
        <p:spPr>
          <a:xfrm>
            <a:off x="245706" y="783924"/>
            <a:ext cx="95250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Step - 1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0A551E2-A833-07A4-DFF9-6DD365899A3E}"/>
              </a:ext>
            </a:extLst>
          </p:cNvPr>
          <p:cNvSpPr/>
          <p:nvPr/>
        </p:nvSpPr>
        <p:spPr>
          <a:xfrm>
            <a:off x="699080" y="2197396"/>
            <a:ext cx="5123058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OPEN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cursor_name</a:t>
            </a:r>
            <a:r>
              <a:rPr lang="en-GB" sz="16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206458B-78D7-372C-DC31-6B4691C809B2}"/>
              </a:ext>
            </a:extLst>
          </p:cNvPr>
          <p:cNvSpPr/>
          <p:nvPr/>
        </p:nvSpPr>
        <p:spPr>
          <a:xfrm>
            <a:off x="245706" y="2196497"/>
            <a:ext cx="453374" cy="34624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11" name="Rectangle: Top Corners Rounded 10">
            <a:extLst>
              <a:ext uri="{FF2B5EF4-FFF2-40B4-BE49-F238E27FC236}">
                <a16:creationId xmlns:a16="http://schemas.microsoft.com/office/drawing/2014/main" id="{F95E7CA3-3E4F-D2FB-3B55-DDCCBE908969}"/>
              </a:ext>
            </a:extLst>
          </p:cNvPr>
          <p:cNvSpPr/>
          <p:nvPr/>
        </p:nvSpPr>
        <p:spPr>
          <a:xfrm>
            <a:off x="245706" y="1866414"/>
            <a:ext cx="95250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Step - 2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6E076B-6F7D-773D-5F9D-3D3CC5194B71}"/>
              </a:ext>
            </a:extLst>
          </p:cNvPr>
          <p:cNvSpPr/>
          <p:nvPr/>
        </p:nvSpPr>
        <p:spPr>
          <a:xfrm>
            <a:off x="699080" y="3020074"/>
            <a:ext cx="5123058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FETCH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NEXT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cursor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variable_list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0551C7-55B1-BECB-C759-5E0153BC4AB1}"/>
              </a:ext>
            </a:extLst>
          </p:cNvPr>
          <p:cNvSpPr/>
          <p:nvPr/>
        </p:nvSpPr>
        <p:spPr>
          <a:xfrm>
            <a:off x="245706" y="3019175"/>
            <a:ext cx="453374" cy="34624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14" name="Rectangle: Top Corners Rounded 13">
            <a:extLst>
              <a:ext uri="{FF2B5EF4-FFF2-40B4-BE49-F238E27FC236}">
                <a16:creationId xmlns:a16="http://schemas.microsoft.com/office/drawing/2014/main" id="{5482F175-E62B-9C74-A507-9DF1DEBB40F7}"/>
              </a:ext>
            </a:extLst>
          </p:cNvPr>
          <p:cNvSpPr/>
          <p:nvPr/>
        </p:nvSpPr>
        <p:spPr>
          <a:xfrm>
            <a:off x="245706" y="2689092"/>
            <a:ext cx="95250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Step - 3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1F1CFEC-D67D-B37A-A35C-711616F69A1A}"/>
              </a:ext>
            </a:extLst>
          </p:cNvPr>
          <p:cNvSpPr/>
          <p:nvPr/>
        </p:nvSpPr>
        <p:spPr>
          <a:xfrm>
            <a:off x="699080" y="3833382"/>
            <a:ext cx="5123058" cy="10772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FF00FF"/>
                </a:solidFill>
                <a:latin typeface="Consolas" panose="020B0609020204030204" pitchFamily="49" charset="0"/>
              </a:rPr>
              <a:t>@@FETCH_STATUS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0  </a:t>
            </a: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BEGIN</a:t>
            </a:r>
            <a:endParaRPr lang="en-GB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FETCH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NEXT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cursor_name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END</a:t>
            </a:r>
            <a:r>
              <a:rPr lang="en-GB" sz="16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1394F60-1E6C-FB9C-F626-2DDEED94D574}"/>
              </a:ext>
            </a:extLst>
          </p:cNvPr>
          <p:cNvSpPr/>
          <p:nvPr/>
        </p:nvSpPr>
        <p:spPr>
          <a:xfrm>
            <a:off x="245706" y="3832483"/>
            <a:ext cx="453374" cy="11079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sz="16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sz="16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US" sz="16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17" name="Rectangle: Top Corners Rounded 16">
            <a:extLst>
              <a:ext uri="{FF2B5EF4-FFF2-40B4-BE49-F238E27FC236}">
                <a16:creationId xmlns:a16="http://schemas.microsoft.com/office/drawing/2014/main" id="{79C71ADE-B7B7-8587-933B-07895451E1BA}"/>
              </a:ext>
            </a:extLst>
          </p:cNvPr>
          <p:cNvSpPr/>
          <p:nvPr/>
        </p:nvSpPr>
        <p:spPr>
          <a:xfrm>
            <a:off x="245706" y="3502400"/>
            <a:ext cx="95250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Step - 4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1AF2B4B-D27F-5AA4-B227-BA1D54447B24}"/>
              </a:ext>
            </a:extLst>
          </p:cNvPr>
          <p:cNvSpPr/>
          <p:nvPr/>
        </p:nvSpPr>
        <p:spPr>
          <a:xfrm>
            <a:off x="699080" y="5393825"/>
            <a:ext cx="5123058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CLOSE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cursor_name</a:t>
            </a:r>
            <a:r>
              <a:rPr lang="en-GB" sz="16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C95577-B2A2-398B-D5DE-7AE2AD8F83F5}"/>
              </a:ext>
            </a:extLst>
          </p:cNvPr>
          <p:cNvSpPr/>
          <p:nvPr/>
        </p:nvSpPr>
        <p:spPr>
          <a:xfrm>
            <a:off x="245706" y="5392926"/>
            <a:ext cx="453374" cy="34624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20" name="Rectangle: Top Corners Rounded 19">
            <a:extLst>
              <a:ext uri="{FF2B5EF4-FFF2-40B4-BE49-F238E27FC236}">
                <a16:creationId xmlns:a16="http://schemas.microsoft.com/office/drawing/2014/main" id="{68EEC572-D44B-283E-0568-695C10C3CC25}"/>
              </a:ext>
            </a:extLst>
          </p:cNvPr>
          <p:cNvSpPr/>
          <p:nvPr/>
        </p:nvSpPr>
        <p:spPr>
          <a:xfrm>
            <a:off x="245706" y="5072174"/>
            <a:ext cx="95250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Step - 5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EAB52AF-E101-5B96-7F63-466E71324EDC}"/>
              </a:ext>
            </a:extLst>
          </p:cNvPr>
          <p:cNvSpPr/>
          <p:nvPr/>
        </p:nvSpPr>
        <p:spPr>
          <a:xfrm>
            <a:off x="699080" y="6208071"/>
            <a:ext cx="5123058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DEALLOCATE </a:t>
            </a:r>
            <a:r>
              <a:rPr lang="en-GB" sz="1600" dirty="0" err="1">
                <a:latin typeface="Consolas" panose="020B0609020204030204" pitchFamily="49" charset="0"/>
              </a:rPr>
              <a:t>cursor_name</a:t>
            </a:r>
            <a:r>
              <a:rPr lang="en-GB" sz="1600" dirty="0">
                <a:latin typeface="Consolas" panose="020B0609020204030204" pitchFamily="49" charset="0"/>
              </a:rPr>
              <a:t>;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9D579E0-A144-20CD-73D2-ADD0A57C43BB}"/>
              </a:ext>
            </a:extLst>
          </p:cNvPr>
          <p:cNvSpPr/>
          <p:nvPr/>
        </p:nvSpPr>
        <p:spPr>
          <a:xfrm>
            <a:off x="245706" y="6207172"/>
            <a:ext cx="453374" cy="34624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23" name="Rectangle: Top Corners Rounded 22">
            <a:extLst>
              <a:ext uri="{FF2B5EF4-FFF2-40B4-BE49-F238E27FC236}">
                <a16:creationId xmlns:a16="http://schemas.microsoft.com/office/drawing/2014/main" id="{FF1CE0F0-4C36-326A-9742-0ADDD4332915}"/>
              </a:ext>
            </a:extLst>
          </p:cNvPr>
          <p:cNvSpPr/>
          <p:nvPr/>
        </p:nvSpPr>
        <p:spPr>
          <a:xfrm>
            <a:off x="245706" y="5886420"/>
            <a:ext cx="95250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Step - 6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FA720E8-5086-EB47-412D-8C64613DA9F9}"/>
              </a:ext>
            </a:extLst>
          </p:cNvPr>
          <p:cNvSpPr/>
          <p:nvPr/>
        </p:nvSpPr>
        <p:spPr>
          <a:xfrm>
            <a:off x="6452695" y="1091547"/>
            <a:ext cx="1334278" cy="5411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DECLARE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E5B2D59-254B-C604-2960-057B83883511}"/>
              </a:ext>
            </a:extLst>
          </p:cNvPr>
          <p:cNvSpPr/>
          <p:nvPr/>
        </p:nvSpPr>
        <p:spPr>
          <a:xfrm>
            <a:off x="6452695" y="2035734"/>
            <a:ext cx="1334278" cy="54117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OPEN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F57A25B-98B8-7C59-3DE4-3C19D77366A2}"/>
              </a:ext>
            </a:extLst>
          </p:cNvPr>
          <p:cNvSpPr/>
          <p:nvPr/>
        </p:nvSpPr>
        <p:spPr>
          <a:xfrm>
            <a:off x="6452695" y="2884916"/>
            <a:ext cx="1334278" cy="54117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FETCH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7D20D9F-75D8-FB2D-26BC-8B3748C33A4E}"/>
              </a:ext>
            </a:extLst>
          </p:cNvPr>
          <p:cNvSpPr/>
          <p:nvPr/>
        </p:nvSpPr>
        <p:spPr>
          <a:xfrm>
            <a:off x="6452695" y="5167437"/>
            <a:ext cx="1334278" cy="54117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CLOSE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0" name="Flowchart: Decision 29">
            <a:extLst>
              <a:ext uri="{FF2B5EF4-FFF2-40B4-BE49-F238E27FC236}">
                <a16:creationId xmlns:a16="http://schemas.microsoft.com/office/drawing/2014/main" id="{AA7A2294-C3B1-51EF-3CAE-D32E64989EFA}"/>
              </a:ext>
            </a:extLst>
          </p:cNvPr>
          <p:cNvSpPr/>
          <p:nvPr/>
        </p:nvSpPr>
        <p:spPr>
          <a:xfrm>
            <a:off x="6275512" y="3766940"/>
            <a:ext cx="1679510" cy="1059024"/>
          </a:xfrm>
          <a:prstGeom prst="flowChartDecision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EMPTY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5859EE9-D0D3-ABAE-EDF3-E792F474BCFB}"/>
              </a:ext>
            </a:extLst>
          </p:cNvPr>
          <p:cNvCxnSpPr>
            <a:cxnSpLocks/>
            <a:stCxn id="26" idx="2"/>
            <a:endCxn id="27" idx="0"/>
          </p:cNvCxnSpPr>
          <p:nvPr/>
        </p:nvCxnSpPr>
        <p:spPr>
          <a:xfrm>
            <a:off x="7119834" y="1632723"/>
            <a:ext cx="0" cy="4030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7DED6B2-C43A-2726-1253-0CCB7E8D84AA}"/>
              </a:ext>
            </a:extLst>
          </p:cNvPr>
          <p:cNvCxnSpPr>
            <a:cxnSpLocks/>
          </p:cNvCxnSpPr>
          <p:nvPr/>
        </p:nvCxnSpPr>
        <p:spPr>
          <a:xfrm>
            <a:off x="7115267" y="2581301"/>
            <a:ext cx="0" cy="3036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37822E9-7B70-152E-4058-3037D235A604}"/>
              </a:ext>
            </a:extLst>
          </p:cNvPr>
          <p:cNvCxnSpPr>
            <a:cxnSpLocks/>
          </p:cNvCxnSpPr>
          <p:nvPr/>
        </p:nvCxnSpPr>
        <p:spPr>
          <a:xfrm>
            <a:off x="7115861" y="3426092"/>
            <a:ext cx="0" cy="3291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5353F86-567F-E593-44B9-131C7CBEEDC7}"/>
              </a:ext>
            </a:extLst>
          </p:cNvPr>
          <p:cNvCxnSpPr>
            <a:cxnSpLocks/>
          </p:cNvCxnSpPr>
          <p:nvPr/>
        </p:nvCxnSpPr>
        <p:spPr>
          <a:xfrm>
            <a:off x="7115267" y="4825964"/>
            <a:ext cx="0" cy="3619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65EBEFFA-CA53-78D1-9D1D-B5A772AF2D22}"/>
              </a:ext>
            </a:extLst>
          </p:cNvPr>
          <p:cNvCxnSpPr>
            <a:cxnSpLocks/>
            <a:stCxn id="30" idx="3"/>
            <a:endCxn id="28" idx="3"/>
          </p:cNvCxnSpPr>
          <p:nvPr/>
        </p:nvCxnSpPr>
        <p:spPr>
          <a:xfrm flipH="1" flipV="1">
            <a:off x="7786973" y="3155504"/>
            <a:ext cx="168049" cy="1140948"/>
          </a:xfrm>
          <a:prstGeom prst="bentConnector3">
            <a:avLst>
              <a:gd name="adj1" fmla="val -5038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6AA354E-E1F2-A3B2-E039-8D8065EFC481}"/>
              </a:ext>
            </a:extLst>
          </p:cNvPr>
          <p:cNvSpPr txBox="1"/>
          <p:nvPr/>
        </p:nvSpPr>
        <p:spPr>
          <a:xfrm>
            <a:off x="7140086" y="4859035"/>
            <a:ext cx="4743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YES</a:t>
            </a:r>
            <a:endParaRPr lang="en-GB" sz="1400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882CAB6-EB7D-CF98-FB5C-4714667597CF}"/>
              </a:ext>
            </a:extLst>
          </p:cNvPr>
          <p:cNvSpPr/>
          <p:nvPr/>
        </p:nvSpPr>
        <p:spPr>
          <a:xfrm>
            <a:off x="6434069" y="6050086"/>
            <a:ext cx="1412033" cy="5411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DEALLOCATE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4A7FE19-386C-3949-47F8-BF9C6A9E1F31}"/>
              </a:ext>
            </a:extLst>
          </p:cNvPr>
          <p:cNvCxnSpPr>
            <a:cxnSpLocks/>
          </p:cNvCxnSpPr>
          <p:nvPr/>
        </p:nvCxnSpPr>
        <p:spPr>
          <a:xfrm>
            <a:off x="7115267" y="5704675"/>
            <a:ext cx="0" cy="3291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EBE26C75-C082-85CF-97DF-FFC2255EB42A}"/>
              </a:ext>
            </a:extLst>
          </p:cNvPr>
          <p:cNvSpPr txBox="1"/>
          <p:nvPr/>
        </p:nvSpPr>
        <p:spPr>
          <a:xfrm>
            <a:off x="8151826" y="3565356"/>
            <a:ext cx="4743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</a:t>
            </a:r>
            <a:endParaRPr lang="en-GB" sz="1400" dirty="0"/>
          </a:p>
        </p:txBody>
      </p:sp>
      <p:sp>
        <p:nvSpPr>
          <p:cNvPr id="45" name="Speech Bubble: Rectangle with Corners Rounded 44">
            <a:extLst>
              <a:ext uri="{FF2B5EF4-FFF2-40B4-BE49-F238E27FC236}">
                <a16:creationId xmlns:a16="http://schemas.microsoft.com/office/drawing/2014/main" id="{E91C3793-FA89-D9A9-FAF0-2F88A0B03B62}"/>
              </a:ext>
            </a:extLst>
          </p:cNvPr>
          <p:cNvSpPr/>
          <p:nvPr/>
        </p:nvSpPr>
        <p:spPr>
          <a:xfrm>
            <a:off x="8271125" y="1128799"/>
            <a:ext cx="2612215" cy="329184"/>
          </a:xfrm>
          <a:prstGeom prst="wedgeRoundRectCallout">
            <a:avLst>
              <a:gd name="adj1" fmla="val -67375"/>
              <a:gd name="adj2" fmla="val 43327"/>
              <a:gd name="adj3" fmla="val 16667"/>
            </a:avLst>
          </a:prstGeom>
          <a:noFill/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301B92"/>
                </a:solidFill>
              </a:rPr>
              <a:t>Creates a memory area</a:t>
            </a:r>
            <a:endParaRPr lang="en-IN" dirty="0">
              <a:solidFill>
                <a:srgbClr val="301B92"/>
              </a:solidFill>
            </a:endParaRPr>
          </a:p>
        </p:txBody>
      </p:sp>
      <p:sp>
        <p:nvSpPr>
          <p:cNvPr id="46" name="Speech Bubble: Rectangle with Corners Rounded 45">
            <a:extLst>
              <a:ext uri="{FF2B5EF4-FFF2-40B4-BE49-F238E27FC236}">
                <a16:creationId xmlns:a16="http://schemas.microsoft.com/office/drawing/2014/main" id="{30C7FCF4-317F-AB83-E22A-54432FCB8308}"/>
              </a:ext>
            </a:extLst>
          </p:cNvPr>
          <p:cNvSpPr/>
          <p:nvPr/>
        </p:nvSpPr>
        <p:spPr>
          <a:xfrm>
            <a:off x="8232723" y="2002261"/>
            <a:ext cx="3270549" cy="329184"/>
          </a:xfrm>
          <a:prstGeom prst="wedgeRoundRectCallout">
            <a:avLst>
              <a:gd name="adj1" fmla="val -63392"/>
              <a:gd name="adj2" fmla="val 60162"/>
              <a:gd name="adj3" fmla="val 16667"/>
            </a:avLst>
          </a:prstGeom>
          <a:noFill/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301B92"/>
                </a:solidFill>
              </a:rPr>
              <a:t>Identify the active set (result set)</a:t>
            </a:r>
            <a:endParaRPr lang="en-IN" dirty="0">
              <a:solidFill>
                <a:srgbClr val="301B92"/>
              </a:solidFill>
            </a:endParaRPr>
          </a:p>
        </p:txBody>
      </p:sp>
      <p:sp>
        <p:nvSpPr>
          <p:cNvPr id="47" name="Speech Bubble: Rectangle with Corners Rounded 46">
            <a:extLst>
              <a:ext uri="{FF2B5EF4-FFF2-40B4-BE49-F238E27FC236}">
                <a16:creationId xmlns:a16="http://schemas.microsoft.com/office/drawing/2014/main" id="{8E11216A-4A14-DA8A-D410-D756C61907BF}"/>
              </a:ext>
            </a:extLst>
          </p:cNvPr>
          <p:cNvSpPr/>
          <p:nvPr/>
        </p:nvSpPr>
        <p:spPr>
          <a:xfrm>
            <a:off x="8449545" y="2772305"/>
            <a:ext cx="3043394" cy="599915"/>
          </a:xfrm>
          <a:prstGeom prst="wedgeRoundRectCallout">
            <a:avLst>
              <a:gd name="adj1" fmla="val -71203"/>
              <a:gd name="adj2" fmla="val -2761"/>
              <a:gd name="adj3" fmla="val 16667"/>
            </a:avLst>
          </a:prstGeom>
          <a:noFill/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301B92"/>
                </a:solidFill>
              </a:rPr>
              <a:t>Set pointer on first row and load information into variables</a:t>
            </a:r>
            <a:endParaRPr lang="en-IN" dirty="0">
              <a:solidFill>
                <a:srgbClr val="301B92"/>
              </a:solidFill>
            </a:endParaRPr>
          </a:p>
        </p:txBody>
      </p:sp>
      <p:sp>
        <p:nvSpPr>
          <p:cNvPr id="48" name="Speech Bubble: Rectangle with Corners Rounded 47">
            <a:extLst>
              <a:ext uri="{FF2B5EF4-FFF2-40B4-BE49-F238E27FC236}">
                <a16:creationId xmlns:a16="http://schemas.microsoft.com/office/drawing/2014/main" id="{82D2EABE-3C5B-B798-FE0D-D83C73C9FDB3}"/>
              </a:ext>
            </a:extLst>
          </p:cNvPr>
          <p:cNvSpPr/>
          <p:nvPr/>
        </p:nvSpPr>
        <p:spPr>
          <a:xfrm>
            <a:off x="8653264" y="3940233"/>
            <a:ext cx="3043394" cy="599915"/>
          </a:xfrm>
          <a:prstGeom prst="wedgeRoundRectCallout">
            <a:avLst>
              <a:gd name="adj1" fmla="val -67596"/>
              <a:gd name="adj2" fmla="val 16324"/>
              <a:gd name="adj3" fmla="val 16667"/>
            </a:avLst>
          </a:prstGeom>
          <a:noFill/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301B92"/>
                </a:solidFill>
              </a:rPr>
              <a:t>Check if next row exist. If exist then return to fetch </a:t>
            </a:r>
            <a:endParaRPr lang="en-IN" dirty="0">
              <a:solidFill>
                <a:srgbClr val="301B92"/>
              </a:solidFill>
            </a:endParaRPr>
          </a:p>
        </p:txBody>
      </p:sp>
      <p:sp>
        <p:nvSpPr>
          <p:cNvPr id="49" name="Speech Bubble: Rectangle with Corners Rounded 48">
            <a:extLst>
              <a:ext uri="{FF2B5EF4-FFF2-40B4-BE49-F238E27FC236}">
                <a16:creationId xmlns:a16="http://schemas.microsoft.com/office/drawing/2014/main" id="{97BAEF7F-4D89-C556-C43C-5B0914E205BB}"/>
              </a:ext>
            </a:extLst>
          </p:cNvPr>
          <p:cNvSpPr/>
          <p:nvPr/>
        </p:nvSpPr>
        <p:spPr>
          <a:xfrm>
            <a:off x="8271125" y="5243662"/>
            <a:ext cx="2082642" cy="329184"/>
          </a:xfrm>
          <a:prstGeom prst="wedgeRoundRectCallout">
            <a:avLst>
              <a:gd name="adj1" fmla="val -72298"/>
              <a:gd name="adj2" fmla="val 26492"/>
              <a:gd name="adj3" fmla="val 16667"/>
            </a:avLst>
          </a:prstGeom>
          <a:noFill/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301B92"/>
                </a:solidFill>
              </a:rPr>
              <a:t>Release active set </a:t>
            </a:r>
            <a:endParaRPr lang="en-IN" dirty="0">
              <a:solidFill>
                <a:srgbClr val="301B92"/>
              </a:solidFill>
            </a:endParaRPr>
          </a:p>
        </p:txBody>
      </p:sp>
      <p:sp>
        <p:nvSpPr>
          <p:cNvPr id="50" name="Speech Bubble: Rectangle with Corners Rounded 49">
            <a:extLst>
              <a:ext uri="{FF2B5EF4-FFF2-40B4-BE49-F238E27FC236}">
                <a16:creationId xmlns:a16="http://schemas.microsoft.com/office/drawing/2014/main" id="{7D01E38B-45B9-BC1D-B86C-CA78D2E81D7A}"/>
              </a:ext>
            </a:extLst>
          </p:cNvPr>
          <p:cNvSpPr/>
          <p:nvPr/>
        </p:nvSpPr>
        <p:spPr>
          <a:xfrm>
            <a:off x="8360528" y="6082406"/>
            <a:ext cx="1903836" cy="329184"/>
          </a:xfrm>
          <a:prstGeom prst="wedgeRoundRectCallout">
            <a:avLst>
              <a:gd name="adj1" fmla="val -76178"/>
              <a:gd name="adj2" fmla="val 38727"/>
              <a:gd name="adj3" fmla="val 16667"/>
            </a:avLst>
          </a:prstGeom>
          <a:noFill/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301B92"/>
                </a:solidFill>
              </a:rPr>
              <a:t>Release memory</a:t>
            </a:r>
            <a:endParaRPr lang="en-IN" dirty="0">
              <a:solidFill>
                <a:srgbClr val="301B9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4264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7" grpId="0"/>
      <p:bldP spid="54" grpId="0" animBg="1"/>
      <p:bldP spid="58" grpId="0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2CDD7-CD84-3862-4ABF-EA723AB62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SQL Cursor Life Cycle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A31607-AC84-1927-EF5B-859F51588C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>
              <a:lnSpc>
                <a:spcPct val="110000"/>
              </a:lnSpc>
            </a:pPr>
            <a:r>
              <a:rPr lang="en-US" b="0" dirty="0">
                <a:solidFill>
                  <a:srgbClr val="212121"/>
                </a:solidFill>
                <a:effectLst/>
                <a:latin typeface="+mj-lt"/>
              </a:rPr>
              <a:t>The following steps are involved in a SQL cursor life cycle. </a:t>
            </a:r>
          </a:p>
          <a:p>
            <a:pPr lvl="1" algn="l">
              <a:lnSpc>
                <a:spcPct val="120000"/>
              </a:lnSpc>
              <a:buFont typeface="+mj-lt"/>
              <a:buAutoNum type="arabicPeriod"/>
            </a:pPr>
            <a:r>
              <a:rPr lang="en-US" sz="2400" b="1" dirty="0">
                <a:solidFill>
                  <a:srgbClr val="212121"/>
                </a:solidFill>
                <a:effectLst/>
                <a:latin typeface="+mj-lt"/>
              </a:rPr>
              <a:t>Declaring Cursor</a:t>
            </a:r>
            <a:r>
              <a:rPr lang="en-US" sz="2400" b="0" dirty="0">
                <a:solidFill>
                  <a:srgbClr val="212121"/>
                </a:solidFill>
                <a:effectLst/>
                <a:latin typeface="+mj-lt"/>
              </a:rPr>
              <a:t/>
            </a:r>
            <a:br>
              <a:rPr lang="en-US" sz="2400" b="0" dirty="0">
                <a:solidFill>
                  <a:srgbClr val="212121"/>
                </a:solidFill>
                <a:effectLst/>
                <a:latin typeface="+mj-lt"/>
              </a:rPr>
            </a:br>
            <a:r>
              <a:rPr lang="en-US" sz="2400" b="0" dirty="0">
                <a:solidFill>
                  <a:srgbClr val="212121"/>
                </a:solidFill>
                <a:effectLst/>
                <a:latin typeface="+mj-lt"/>
              </a:rPr>
              <a:t>A cursor is declared by defining the SQL statement.</a:t>
            </a:r>
            <a:br>
              <a:rPr lang="en-US" sz="2400" b="0" dirty="0">
                <a:solidFill>
                  <a:srgbClr val="212121"/>
                </a:solidFill>
                <a:effectLst/>
                <a:latin typeface="+mj-lt"/>
              </a:rPr>
            </a:br>
            <a:r>
              <a:rPr lang="en-US" sz="2400" b="0" dirty="0">
                <a:solidFill>
                  <a:srgbClr val="212121"/>
                </a:solidFill>
                <a:effectLst/>
                <a:latin typeface="+mj-lt"/>
              </a:rPr>
              <a:t> </a:t>
            </a:r>
          </a:p>
          <a:p>
            <a:pPr lvl="1" algn="l">
              <a:lnSpc>
                <a:spcPct val="120000"/>
              </a:lnSpc>
              <a:buFont typeface="+mj-lt"/>
              <a:buAutoNum type="arabicPeriod"/>
            </a:pPr>
            <a:r>
              <a:rPr lang="en-US" sz="2400" b="1" dirty="0">
                <a:solidFill>
                  <a:srgbClr val="212121"/>
                </a:solidFill>
                <a:effectLst/>
                <a:latin typeface="+mj-lt"/>
              </a:rPr>
              <a:t>Opening Cursor</a:t>
            </a:r>
            <a:r>
              <a:rPr lang="en-US" sz="2400" b="0" dirty="0">
                <a:solidFill>
                  <a:srgbClr val="212121"/>
                </a:solidFill>
                <a:effectLst/>
                <a:latin typeface="+mj-lt"/>
              </a:rPr>
              <a:t/>
            </a:r>
            <a:br>
              <a:rPr lang="en-US" sz="2400" b="0" dirty="0">
                <a:solidFill>
                  <a:srgbClr val="212121"/>
                </a:solidFill>
                <a:effectLst/>
                <a:latin typeface="+mj-lt"/>
              </a:rPr>
            </a:br>
            <a:r>
              <a:rPr lang="en-US" sz="2400" b="0" dirty="0">
                <a:solidFill>
                  <a:srgbClr val="212121"/>
                </a:solidFill>
                <a:effectLst/>
                <a:latin typeface="+mj-lt"/>
              </a:rPr>
              <a:t>A cursor is opened for storing data retrieved from the result set.</a:t>
            </a:r>
            <a:br>
              <a:rPr lang="en-US" sz="2400" b="0" dirty="0">
                <a:solidFill>
                  <a:srgbClr val="212121"/>
                </a:solidFill>
                <a:effectLst/>
                <a:latin typeface="+mj-lt"/>
              </a:rPr>
            </a:br>
            <a:r>
              <a:rPr lang="en-US" sz="2400" b="0" dirty="0">
                <a:solidFill>
                  <a:srgbClr val="212121"/>
                </a:solidFill>
                <a:effectLst/>
                <a:latin typeface="+mj-lt"/>
              </a:rPr>
              <a:t> </a:t>
            </a:r>
          </a:p>
          <a:p>
            <a:pPr lvl="1" algn="l">
              <a:lnSpc>
                <a:spcPct val="120000"/>
              </a:lnSpc>
              <a:buFont typeface="+mj-lt"/>
              <a:buAutoNum type="arabicPeriod"/>
            </a:pPr>
            <a:r>
              <a:rPr lang="en-US" sz="2400" b="1" dirty="0">
                <a:solidFill>
                  <a:srgbClr val="212121"/>
                </a:solidFill>
                <a:effectLst/>
                <a:latin typeface="+mj-lt"/>
              </a:rPr>
              <a:t>Fetching Cursor</a:t>
            </a:r>
            <a:r>
              <a:rPr lang="en-US" sz="2400" b="0" dirty="0">
                <a:solidFill>
                  <a:srgbClr val="212121"/>
                </a:solidFill>
                <a:effectLst/>
                <a:latin typeface="+mj-lt"/>
              </a:rPr>
              <a:t/>
            </a:r>
            <a:br>
              <a:rPr lang="en-US" sz="2400" b="0" dirty="0">
                <a:solidFill>
                  <a:srgbClr val="212121"/>
                </a:solidFill>
                <a:effectLst/>
                <a:latin typeface="+mj-lt"/>
              </a:rPr>
            </a:br>
            <a:r>
              <a:rPr lang="en-US" sz="2400" b="0" dirty="0">
                <a:solidFill>
                  <a:srgbClr val="212121"/>
                </a:solidFill>
                <a:effectLst/>
                <a:latin typeface="+mj-lt"/>
              </a:rPr>
              <a:t>When a cursor is opened, rows can be fetched from the cursor one by one or in a block to do data manipulation.</a:t>
            </a:r>
            <a:br>
              <a:rPr lang="en-US" sz="2400" b="0" dirty="0">
                <a:solidFill>
                  <a:srgbClr val="212121"/>
                </a:solidFill>
                <a:effectLst/>
                <a:latin typeface="+mj-lt"/>
              </a:rPr>
            </a:br>
            <a:r>
              <a:rPr lang="en-US" sz="2400" b="0" dirty="0">
                <a:solidFill>
                  <a:srgbClr val="212121"/>
                </a:solidFill>
                <a:effectLst/>
                <a:latin typeface="+mj-lt"/>
              </a:rPr>
              <a:t> </a:t>
            </a:r>
          </a:p>
          <a:p>
            <a:pPr lvl="1" algn="l">
              <a:lnSpc>
                <a:spcPct val="120000"/>
              </a:lnSpc>
              <a:buFont typeface="+mj-lt"/>
              <a:buAutoNum type="arabicPeriod"/>
            </a:pPr>
            <a:r>
              <a:rPr lang="en-US" sz="2400" b="1" dirty="0">
                <a:solidFill>
                  <a:srgbClr val="212121"/>
                </a:solidFill>
                <a:effectLst/>
                <a:latin typeface="+mj-lt"/>
              </a:rPr>
              <a:t>Closing Cursor</a:t>
            </a:r>
            <a:r>
              <a:rPr lang="en-US" sz="2400" b="0" dirty="0">
                <a:solidFill>
                  <a:srgbClr val="212121"/>
                </a:solidFill>
                <a:effectLst/>
                <a:latin typeface="+mj-lt"/>
              </a:rPr>
              <a:t/>
            </a:r>
            <a:br>
              <a:rPr lang="en-US" sz="2400" b="0" dirty="0">
                <a:solidFill>
                  <a:srgbClr val="212121"/>
                </a:solidFill>
                <a:effectLst/>
                <a:latin typeface="+mj-lt"/>
              </a:rPr>
            </a:br>
            <a:r>
              <a:rPr lang="en-US" sz="2400" b="0" dirty="0">
                <a:solidFill>
                  <a:srgbClr val="212121"/>
                </a:solidFill>
                <a:effectLst/>
                <a:latin typeface="+mj-lt"/>
              </a:rPr>
              <a:t>The cursor should be closed explicitly after data manipulation.</a:t>
            </a:r>
            <a:br>
              <a:rPr lang="en-US" sz="2400" b="0" dirty="0">
                <a:solidFill>
                  <a:srgbClr val="212121"/>
                </a:solidFill>
                <a:effectLst/>
                <a:latin typeface="+mj-lt"/>
              </a:rPr>
            </a:br>
            <a:r>
              <a:rPr lang="en-US" sz="2400" b="0" dirty="0">
                <a:solidFill>
                  <a:srgbClr val="212121"/>
                </a:solidFill>
                <a:effectLst/>
                <a:latin typeface="+mj-lt"/>
              </a:rPr>
              <a:t> </a:t>
            </a:r>
          </a:p>
          <a:p>
            <a:pPr lvl="1" algn="l">
              <a:lnSpc>
                <a:spcPct val="120000"/>
              </a:lnSpc>
              <a:buFont typeface="+mj-lt"/>
              <a:buAutoNum type="arabicPeriod"/>
            </a:pPr>
            <a:r>
              <a:rPr lang="en-US" sz="2400" b="1" dirty="0">
                <a:solidFill>
                  <a:srgbClr val="212121"/>
                </a:solidFill>
                <a:effectLst/>
                <a:latin typeface="+mj-lt"/>
              </a:rPr>
              <a:t>Deallocating Cursor</a:t>
            </a:r>
            <a:r>
              <a:rPr lang="en-US" sz="2400" b="0" dirty="0">
                <a:solidFill>
                  <a:srgbClr val="212121"/>
                </a:solidFill>
                <a:effectLst/>
                <a:latin typeface="+mj-lt"/>
              </a:rPr>
              <a:t/>
            </a:r>
            <a:br>
              <a:rPr lang="en-US" sz="2400" b="0" dirty="0">
                <a:solidFill>
                  <a:srgbClr val="212121"/>
                </a:solidFill>
                <a:effectLst/>
                <a:latin typeface="+mj-lt"/>
              </a:rPr>
            </a:br>
            <a:r>
              <a:rPr lang="en-US" sz="2400" b="0" dirty="0">
                <a:solidFill>
                  <a:srgbClr val="212121"/>
                </a:solidFill>
                <a:effectLst/>
                <a:latin typeface="+mj-lt"/>
              </a:rPr>
              <a:t>Cursors should be deallocated to delete cursor definition and release all the system resources associated with the cursor.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40708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4B20E2A-F2D8-419C-9FD1-95D26342647C}"/>
              </a:ext>
            </a:extLst>
          </p:cNvPr>
          <p:cNvSpPr/>
          <p:nvPr/>
        </p:nvSpPr>
        <p:spPr>
          <a:xfrm>
            <a:off x="6096000" y="0"/>
            <a:ext cx="6096000" cy="6588000"/>
          </a:xfrm>
          <a:prstGeom prst="rect">
            <a:avLst/>
          </a:pr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pPr algn="l">
              <a:lnSpc>
                <a:spcPct val="120000"/>
              </a:lnSpc>
            </a:pPr>
            <a:r>
              <a:rPr lang="en-US" sz="3200" b="1" dirty="0"/>
              <a:t>What is Function?</a:t>
            </a:r>
          </a:p>
          <a:p>
            <a:pPr algn="l">
              <a:lnSpc>
                <a:spcPct val="120000"/>
              </a:lnSpc>
            </a:pP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E1B539-A795-1548-53C3-CDC99173DF7B}"/>
              </a:ext>
            </a:extLst>
          </p:cNvPr>
          <p:cNvSpPr txBox="1"/>
          <p:nvPr/>
        </p:nvSpPr>
        <p:spPr>
          <a:xfrm>
            <a:off x="6347012" y="932329"/>
            <a:ext cx="5674659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</a:rPr>
              <a:t>A function is simply </a:t>
            </a:r>
            <a:r>
              <a:rPr lang="en-US" sz="2400" b="1" dirty="0">
                <a:solidFill>
                  <a:schemeClr val="bg1"/>
                </a:solidFill>
              </a:rPr>
              <a:t>a “chunk” of code that you can use over and over again, rather than writing it out multiple times</a:t>
            </a:r>
            <a:r>
              <a:rPr lang="en-US" sz="2400" dirty="0">
                <a:solidFill>
                  <a:schemeClr val="bg1"/>
                </a:solidFill>
              </a:rPr>
              <a:t>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</a:rPr>
              <a:t>Functions enable programmers to break down or decompose a problem into smaller chunks, each of which performs a particular task.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</a:rPr>
              <a:t>The function contains instructions used to create the output from its input.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</a:rPr>
              <a:t>A function is a block of organized code that is used to perform a single task.</a:t>
            </a:r>
          </a:p>
          <a:p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A6A438D-6F56-9587-652A-13DDDFC4F558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>
                  <a:alpha val="54902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414" y="475129"/>
            <a:ext cx="3801596" cy="5665413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8A790B1-880C-8E43-2E47-0AAF55D82266}"/>
              </a:ext>
            </a:extLst>
          </p:cNvPr>
          <p:cNvCxnSpPr/>
          <p:nvPr/>
        </p:nvCxnSpPr>
        <p:spPr>
          <a:xfrm>
            <a:off x="6347012" y="762000"/>
            <a:ext cx="5521138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1905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43657-AEC5-12F3-2B59-F5E9286DC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SQL Cursor Life Cycle (Cont..)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FB09DE2-049C-2417-9F46-D837C8EB5E4A}"/>
              </a:ext>
            </a:extLst>
          </p:cNvPr>
          <p:cNvSpPr/>
          <p:nvPr/>
        </p:nvSpPr>
        <p:spPr>
          <a:xfrm>
            <a:off x="489856" y="3219061"/>
            <a:ext cx="1334278" cy="5411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DECLARE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4B3F07-1648-8077-2007-F7F18786C0B3}"/>
              </a:ext>
            </a:extLst>
          </p:cNvPr>
          <p:cNvSpPr/>
          <p:nvPr/>
        </p:nvSpPr>
        <p:spPr>
          <a:xfrm>
            <a:off x="2471056" y="3219061"/>
            <a:ext cx="1334278" cy="54117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OPEN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E785B3F-CDBF-FD04-98F7-026A6F5D5B3C}"/>
              </a:ext>
            </a:extLst>
          </p:cNvPr>
          <p:cNvSpPr/>
          <p:nvPr/>
        </p:nvSpPr>
        <p:spPr>
          <a:xfrm>
            <a:off x="4452256" y="3219061"/>
            <a:ext cx="1334278" cy="54117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FETCH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A8EF26A-BDF9-E84D-6381-0C60E3DAF2EA}"/>
              </a:ext>
            </a:extLst>
          </p:cNvPr>
          <p:cNvSpPr/>
          <p:nvPr/>
        </p:nvSpPr>
        <p:spPr>
          <a:xfrm>
            <a:off x="8458976" y="3219061"/>
            <a:ext cx="1334278" cy="54117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CLOSE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08B00BD-5940-CFB2-686F-EC107FC0A31F}"/>
              </a:ext>
            </a:extLst>
          </p:cNvPr>
          <p:cNvSpPr/>
          <p:nvPr/>
        </p:nvSpPr>
        <p:spPr>
          <a:xfrm>
            <a:off x="10339871" y="3219061"/>
            <a:ext cx="1412033" cy="5411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DEALLOCATE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" name="Flowchart: Decision 8">
            <a:extLst>
              <a:ext uri="{FF2B5EF4-FFF2-40B4-BE49-F238E27FC236}">
                <a16:creationId xmlns:a16="http://schemas.microsoft.com/office/drawing/2014/main" id="{A005F6C8-969C-E7C7-A03B-33CCE5EE1BF1}"/>
              </a:ext>
            </a:extLst>
          </p:cNvPr>
          <p:cNvSpPr/>
          <p:nvPr/>
        </p:nvSpPr>
        <p:spPr>
          <a:xfrm>
            <a:off x="6232849" y="2967135"/>
            <a:ext cx="1679510" cy="1059024"/>
          </a:xfrm>
          <a:prstGeom prst="flowChartDecision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EMPTY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52BA31A-58C8-1F27-F14B-427F0BF7BF63}"/>
              </a:ext>
            </a:extLst>
          </p:cNvPr>
          <p:cNvCxnSpPr>
            <a:stCxn id="3" idx="3"/>
            <a:endCxn id="4" idx="1"/>
          </p:cNvCxnSpPr>
          <p:nvPr/>
        </p:nvCxnSpPr>
        <p:spPr>
          <a:xfrm>
            <a:off x="1824134" y="3489649"/>
            <a:ext cx="64692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A2D2996-E929-981D-FA8D-1CB6D995A3B6}"/>
              </a:ext>
            </a:extLst>
          </p:cNvPr>
          <p:cNvCxnSpPr/>
          <p:nvPr/>
        </p:nvCxnSpPr>
        <p:spPr>
          <a:xfrm>
            <a:off x="3805334" y="3499757"/>
            <a:ext cx="64692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7E8629A-C8A2-CA27-3C7F-C4F991F7E8ED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5786534" y="3496647"/>
            <a:ext cx="44631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CA47D72-3F1A-948C-8F71-0A01A9488219}"/>
              </a:ext>
            </a:extLst>
          </p:cNvPr>
          <p:cNvCxnSpPr>
            <a:cxnSpLocks/>
            <a:stCxn id="9" idx="3"/>
            <a:endCxn id="7" idx="1"/>
          </p:cNvCxnSpPr>
          <p:nvPr/>
        </p:nvCxnSpPr>
        <p:spPr>
          <a:xfrm flipV="1">
            <a:off x="7912359" y="3489649"/>
            <a:ext cx="546617" cy="699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522859D-AECD-5467-ABD7-E547CFAD60A3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9793254" y="3489649"/>
            <a:ext cx="54661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D6F16D83-1466-4ED7-2EE6-ABBB9B4D7C50}"/>
              </a:ext>
            </a:extLst>
          </p:cNvPr>
          <p:cNvCxnSpPr>
            <a:cxnSpLocks/>
            <a:stCxn id="9" idx="0"/>
          </p:cNvCxnSpPr>
          <p:nvPr/>
        </p:nvCxnSpPr>
        <p:spPr>
          <a:xfrm rot="16200000" flipH="1" flipV="1">
            <a:off x="5970037" y="2116494"/>
            <a:ext cx="251926" cy="1953208"/>
          </a:xfrm>
          <a:prstGeom prst="bentConnector4">
            <a:avLst>
              <a:gd name="adj1" fmla="val -235186"/>
              <a:gd name="adj2" fmla="val 9968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B299A626-6618-AA71-6F90-813A81F128D2}"/>
              </a:ext>
            </a:extLst>
          </p:cNvPr>
          <p:cNvSpPr txBox="1"/>
          <p:nvPr/>
        </p:nvSpPr>
        <p:spPr>
          <a:xfrm>
            <a:off x="7912359" y="3149215"/>
            <a:ext cx="4743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YES</a:t>
            </a:r>
            <a:endParaRPr lang="en-GB" sz="14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6CA3B26-B96E-62DF-97A8-09D4F7B33917}"/>
              </a:ext>
            </a:extLst>
          </p:cNvPr>
          <p:cNvSpPr txBox="1"/>
          <p:nvPr/>
        </p:nvSpPr>
        <p:spPr>
          <a:xfrm>
            <a:off x="5786534" y="2103602"/>
            <a:ext cx="4743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1741112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6" grpId="0" animBg="1"/>
      <p:bldP spid="7" grpId="0" animBg="1"/>
      <p:bldP spid="8" grpId="0" animBg="1"/>
      <p:bldP spid="9" grpId="0" animBg="1"/>
      <p:bldP spid="35" grpId="0"/>
      <p:bldP spid="36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5AAEE-701C-B2C8-19CC-A36B5C90E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SQL Cursor Life Cycle - Steps (Cont..)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CF1F4-1C7A-F64A-7D44-C203A0B99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GB" dirty="0">
                <a:solidFill>
                  <a:srgbClr val="000000"/>
                </a:solidFill>
                <a:latin typeface="+mj-lt"/>
              </a:rPr>
              <a:t>D</a:t>
            </a:r>
            <a:r>
              <a:rPr lang="en-GB" b="0" i="0" dirty="0">
                <a:solidFill>
                  <a:srgbClr val="000000"/>
                </a:solidFill>
                <a:effectLst/>
                <a:latin typeface="+mj-lt"/>
              </a:rPr>
              <a:t>eclare a cursor.</a:t>
            </a:r>
          </a:p>
          <a:p>
            <a:pPr marL="544512" lvl="1" indent="0">
              <a:buNone/>
            </a:pP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DECLARE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cursor_name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CURSOR</a:t>
            </a:r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44512" lvl="1" indent="0">
              <a:buNone/>
            </a:pP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select_statement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+mj-lt"/>
              </a:rPr>
              <a:t>To declare a cursor, you specify its name after the DECLARE keyword with the CURSOR data type and provide a SELECT statement that defines the result set for the cursor.</a:t>
            </a:r>
          </a:p>
          <a:p>
            <a:pPr marL="457200" indent="-457200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+mj-lt"/>
              </a:rPr>
              <a:t>Next, open and populate the cursor by executing the SELECT statement:</a:t>
            </a:r>
          </a:p>
          <a:p>
            <a:pPr marL="544512" lvl="1" indent="0">
              <a:buNone/>
            </a:pP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OPEN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cursor_name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</a:p>
          <a:p>
            <a:pPr marL="457200" indent="-457200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+mj-lt"/>
              </a:rPr>
              <a:t>Then, fetch a row from the cursor into one or more variables</a:t>
            </a:r>
          </a:p>
          <a:p>
            <a:pPr marL="790575" lvl="2" indent="0" algn="l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FETCH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NEXT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cursor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INTO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variable_list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GB" sz="2000" dirty="0">
              <a:solidFill>
                <a:srgbClr val="000000"/>
              </a:solidFill>
              <a:latin typeface="+mj-lt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</a:rPr>
              <a:t>SQL Server provides the @@FETCHSTATUS function that returns the status of the last cursor FETCH statement executed against the cursor; </a:t>
            </a:r>
          </a:p>
          <a:p>
            <a:pPr lvl="1"/>
            <a:r>
              <a:rPr lang="en-US" dirty="0"/>
              <a:t>@ is used for user-defined variables.</a:t>
            </a:r>
          </a:p>
          <a:p>
            <a:pPr lvl="1"/>
            <a:r>
              <a:rPr lang="en-US" dirty="0"/>
              <a:t>@@ is reserved for built-in system functions or global variables.</a:t>
            </a:r>
          </a:p>
          <a:p>
            <a:pPr lvl="1"/>
            <a:r>
              <a:rPr lang="en-US" dirty="0"/>
              <a:t>In the case of @@FETCH_STATUS, it is a global variable in SQL Server that indicates the success or failure of the last cursor FETCH operation. </a:t>
            </a:r>
          </a:p>
          <a:p>
            <a:pPr marL="0" indent="-87312">
              <a:buNone/>
            </a:pPr>
            <a:endParaRPr lang="en-US" sz="2200" dirty="0">
              <a:solidFill>
                <a:srgbClr val="80808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7871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5AAEE-701C-B2C8-19CC-A36B5C90E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SQL Cursor Life Cycle - Steps (Cont..)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CF1F4-1C7A-F64A-7D44-C203A0B99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can have the following values:</a:t>
            </a:r>
          </a:p>
          <a:p>
            <a:pPr lvl="1"/>
            <a:r>
              <a:rPr lang="en-US" dirty="0"/>
              <a:t>0: FETCH was successful.</a:t>
            </a:r>
          </a:p>
          <a:p>
            <a:pPr lvl="1"/>
            <a:r>
              <a:rPr lang="en-US" dirty="0"/>
              <a:t>-1: FETCH failed (end of result set or cursor is not open).</a:t>
            </a:r>
          </a:p>
          <a:p>
            <a:pPr lvl="1"/>
            <a:r>
              <a:rPr lang="en-US" dirty="0"/>
              <a:t>-2: Row fetched is missing.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+mj-lt"/>
              </a:rPr>
              <a:t>If @@FETCHSTATUS returns 0, meaning the FETCH statement was successful. 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+mj-lt"/>
              </a:rPr>
              <a:t>You can use the WHILE statement to fetch all rows from the cursor as shown in the following code</a:t>
            </a:r>
          </a:p>
          <a:p>
            <a:pPr marL="544512" lvl="1" indent="0">
              <a:buNone/>
            </a:pP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FF00FF"/>
                </a:solidFill>
                <a:latin typeface="Consolas" panose="020B0609020204030204" pitchFamily="49" charset="0"/>
              </a:rPr>
              <a:t>@@FETCH_STATUS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0  </a:t>
            </a:r>
          </a:p>
          <a:p>
            <a:pPr marL="544512" lvl="1" indent="0">
              <a:buNone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BEGIN</a:t>
            </a:r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44512" lvl="1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FETCH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NEXT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cursor_name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pPr marL="544512" lvl="1" indent="0">
              <a:buNone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END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</a:p>
          <a:p>
            <a:pPr marL="457200" indent="-457200">
              <a:buFont typeface="+mj-lt"/>
              <a:buAutoNum type="arabicPeriod" startAt="5"/>
            </a:pPr>
            <a:r>
              <a:rPr lang="en-US" b="0" i="0" dirty="0">
                <a:solidFill>
                  <a:srgbClr val="000000"/>
                </a:solidFill>
                <a:effectLst/>
                <a:latin typeface="+mj-lt"/>
              </a:rPr>
              <a:t>After that, close the cursor</a:t>
            </a:r>
            <a:endParaRPr lang="en-GB" b="0" i="0" dirty="0">
              <a:solidFill>
                <a:srgbClr val="000000"/>
              </a:solidFill>
              <a:effectLst/>
              <a:latin typeface="+mj-lt"/>
            </a:endParaRPr>
          </a:p>
          <a:p>
            <a:pPr marL="544512" lvl="1" indent="0">
              <a:buNone/>
            </a:pP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CLOSE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cursor_name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</a:p>
          <a:p>
            <a:pPr marL="457200" indent="-457200">
              <a:buFont typeface="+mj-lt"/>
              <a:buAutoNum type="arabicPeriod" startAt="5"/>
            </a:pPr>
            <a:r>
              <a:rPr lang="en-US" b="0" i="0" dirty="0">
                <a:solidFill>
                  <a:srgbClr val="000000"/>
                </a:solidFill>
                <a:effectLst/>
                <a:latin typeface="+mj-lt"/>
              </a:rPr>
              <a:t>Finally, deallocate the cursor</a:t>
            </a:r>
          </a:p>
          <a:p>
            <a:pPr marL="544512" lvl="1" indent="0">
              <a:buNone/>
            </a:pP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DEALLOCATE </a:t>
            </a:r>
            <a:r>
              <a:rPr lang="en-GB" dirty="0" err="1">
                <a:latin typeface="Consolas" panose="020B0609020204030204" pitchFamily="49" charset="0"/>
              </a:rPr>
              <a:t>cursor_name</a:t>
            </a:r>
            <a:r>
              <a:rPr lang="en-GB" dirty="0">
                <a:latin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GB" sz="1800" b="0" i="0" dirty="0">
              <a:solidFill>
                <a:srgbClr val="000000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6158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1: Cursor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87DC708-6E64-0AFA-E441-0D0905A1D471}"/>
              </a:ext>
            </a:extLst>
          </p:cNvPr>
          <p:cNvSpPr txBox="1">
            <a:spLocks/>
          </p:cNvSpPr>
          <p:nvPr/>
        </p:nvSpPr>
        <p:spPr>
          <a:xfrm>
            <a:off x="5919270" y="863444"/>
            <a:ext cx="5476518" cy="55905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7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8AA944-04AA-97EF-DD45-9F4BAB75B2FB}"/>
              </a:ext>
            </a:extLst>
          </p:cNvPr>
          <p:cNvSpPr/>
          <p:nvPr/>
        </p:nvSpPr>
        <p:spPr>
          <a:xfrm>
            <a:off x="681912" y="771390"/>
            <a:ext cx="5123058" cy="568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DECLARE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@FirstName </a:t>
            </a: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VARCHAR</a:t>
            </a:r>
            <a:r>
              <a:rPr lang="en-GB" sz="1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250</a:t>
            </a:r>
            <a:r>
              <a:rPr lang="en-GB" sz="16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@Salary    </a:t>
            </a: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DECIMAL</a:t>
            </a:r>
            <a:r>
              <a:rPr lang="en-GB" sz="1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8</a:t>
            </a:r>
            <a:r>
              <a:rPr lang="en-GB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2</a:t>
            </a:r>
            <a:r>
              <a:rPr lang="en-GB" sz="1600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  <a:endParaRPr lang="en-GB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DECLARE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cursor_person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CURSOR</a:t>
            </a:r>
            <a:endParaRPr lang="en-GB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FirstName</a:t>
            </a:r>
            <a:r>
              <a:rPr lang="en-GB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Salary</a:t>
            </a: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Person</a:t>
            </a:r>
            <a:r>
              <a:rPr lang="en-GB" sz="16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GB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OPEN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cursor_person</a:t>
            </a:r>
            <a:r>
              <a:rPr lang="en-GB" sz="16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FETCH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NEXT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cursor_person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@FirstName</a:t>
            </a:r>
            <a:r>
              <a:rPr lang="en-GB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@Salary</a:t>
            </a:r>
            <a:r>
              <a:rPr lang="en-GB" sz="16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GB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FF00FF"/>
                </a:solidFill>
                <a:latin typeface="Consolas" panose="020B0609020204030204" pitchFamily="49" charset="0"/>
              </a:rPr>
              <a:t>@@FETCH_STATUS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0</a:t>
            </a: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BEGIN</a:t>
            </a:r>
            <a:endParaRPr lang="en-GB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@FirstName </a:t>
            </a:r>
            <a:r>
              <a:rPr lang="en-GB" sz="1600" dirty="0">
                <a:solidFill>
                  <a:srgbClr val="808080"/>
                </a:solidFill>
                <a:latin typeface="Consolas" panose="020B0609020204030204" pitchFamily="49" charset="0"/>
              </a:rPr>
              <a:t>+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FF0000"/>
                </a:solidFill>
                <a:latin typeface="Consolas" panose="020B0609020204030204" pitchFamily="49" charset="0"/>
              </a:rPr>
              <a:t>'-'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808080"/>
                </a:solidFill>
                <a:latin typeface="Consolas" panose="020B0609020204030204" pitchFamily="49" charset="0"/>
              </a:rPr>
              <a:t>+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FF00FF"/>
                </a:solidFill>
                <a:latin typeface="Consolas" panose="020B0609020204030204" pitchFamily="49" charset="0"/>
              </a:rPr>
              <a:t>CAST</a:t>
            </a:r>
            <a:r>
              <a:rPr lang="en-GB" sz="1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@Salary </a:t>
            </a: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varchar</a:t>
            </a:r>
            <a:r>
              <a:rPr lang="en-GB" sz="1600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  <a:endParaRPr lang="en-GB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FETCH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NEXT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cursor_person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@FirstName</a:t>
            </a:r>
            <a:r>
              <a:rPr lang="en-GB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@Salary</a:t>
            </a:r>
            <a:r>
              <a:rPr lang="en-GB" sz="16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GB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END</a:t>
            </a:r>
            <a:r>
              <a:rPr lang="en-GB" sz="16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GB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CLOSE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cursor_person</a:t>
            </a:r>
            <a:r>
              <a:rPr lang="en-GB" sz="16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GB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DEALLOCATE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cursor_person</a:t>
            </a:r>
            <a:r>
              <a:rPr lang="en-GB" sz="16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600" dirty="0"/>
          </a:p>
          <a:p>
            <a:endParaRPr lang="en-US" sz="1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32266E0-6817-FA22-AF14-3A29C7BC2D31}"/>
              </a:ext>
            </a:extLst>
          </p:cNvPr>
          <p:cNvSpPr/>
          <p:nvPr/>
        </p:nvSpPr>
        <p:spPr>
          <a:xfrm>
            <a:off x="232426" y="771390"/>
            <a:ext cx="453374" cy="567847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16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16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IN" sz="16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IN" sz="16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IN" sz="16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IN" sz="16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8</a:t>
            </a:r>
          </a:p>
          <a:p>
            <a:pPr algn="r"/>
            <a:r>
              <a:rPr lang="en-IN" sz="16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8</a:t>
            </a:r>
          </a:p>
          <a:p>
            <a:pPr algn="r"/>
            <a:r>
              <a:rPr lang="en-IN" sz="16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9</a:t>
            </a:r>
          </a:p>
          <a:p>
            <a:pPr algn="r"/>
            <a:r>
              <a:rPr lang="en-IN" sz="16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10</a:t>
            </a:r>
          </a:p>
          <a:p>
            <a:pPr algn="r"/>
            <a:r>
              <a:rPr lang="en-IN" sz="16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11</a:t>
            </a:r>
          </a:p>
          <a:p>
            <a:pPr algn="r"/>
            <a:r>
              <a:rPr lang="en-IN" sz="16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12</a:t>
            </a:r>
          </a:p>
          <a:p>
            <a:pPr algn="r"/>
            <a:r>
              <a:rPr lang="en-IN" sz="16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13</a:t>
            </a:r>
          </a:p>
          <a:p>
            <a:pPr algn="r"/>
            <a:r>
              <a:rPr lang="en-IN" sz="16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14</a:t>
            </a:r>
          </a:p>
          <a:p>
            <a:pPr algn="r"/>
            <a:r>
              <a:rPr lang="en-IN" sz="16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15</a:t>
            </a:r>
          </a:p>
          <a:p>
            <a:pPr algn="r"/>
            <a:r>
              <a:rPr lang="en-IN" sz="16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16</a:t>
            </a:r>
          </a:p>
          <a:p>
            <a:pPr algn="r"/>
            <a:r>
              <a:rPr lang="en-IN" sz="16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17</a:t>
            </a:r>
          </a:p>
          <a:p>
            <a:pPr algn="r"/>
            <a:r>
              <a:rPr lang="en-IN" sz="16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18</a:t>
            </a:r>
          </a:p>
          <a:p>
            <a:pPr algn="r"/>
            <a:r>
              <a:rPr lang="en-IN" sz="16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19</a:t>
            </a:r>
          </a:p>
          <a:p>
            <a:pPr algn="r"/>
            <a:r>
              <a:rPr lang="en-IN" sz="16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20</a:t>
            </a:r>
          </a:p>
          <a:p>
            <a:pPr algn="r"/>
            <a:r>
              <a:rPr lang="en-IN" sz="16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21</a:t>
            </a:r>
          </a:p>
        </p:txBody>
      </p:sp>
      <p:sp>
        <p:nvSpPr>
          <p:cNvPr id="10" name="Rectangle: Top Corners Rounded 9">
            <a:extLst>
              <a:ext uri="{FF2B5EF4-FFF2-40B4-BE49-F238E27FC236}">
                <a16:creationId xmlns:a16="http://schemas.microsoft.com/office/drawing/2014/main" id="{AD90EE71-A3FA-445D-257D-C640198FAC0E}"/>
              </a:ext>
            </a:extLst>
          </p:cNvPr>
          <p:cNvSpPr/>
          <p:nvPr/>
        </p:nvSpPr>
        <p:spPr>
          <a:xfrm>
            <a:off x="6096001" y="771390"/>
            <a:ext cx="95250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Output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8218A02-B623-2DD7-B528-E2D496DFE2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0258" y="1100574"/>
            <a:ext cx="2229948" cy="1450548"/>
          </a:xfrm>
          <a:prstGeom prst="rect">
            <a:avLst/>
          </a:prstGeom>
          <a:solidFill>
            <a:srgbClr val="FFFFFF">
              <a:shade val="85000"/>
            </a:srgbClr>
          </a:solidFill>
          <a:ln w="19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98123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nimBg="1"/>
      <p:bldP spid="8" grpId="0" animBg="1"/>
      <p:bldP spid="10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- 2: Cursor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87DC708-6E64-0AFA-E441-0D0905A1D471}"/>
              </a:ext>
            </a:extLst>
          </p:cNvPr>
          <p:cNvSpPr txBox="1">
            <a:spLocks/>
          </p:cNvSpPr>
          <p:nvPr/>
        </p:nvSpPr>
        <p:spPr>
          <a:xfrm>
            <a:off x="5919270" y="863444"/>
            <a:ext cx="5476518" cy="55905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7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8AA944-04AA-97EF-DD45-9F4BAB75B2FB}"/>
              </a:ext>
            </a:extLst>
          </p:cNvPr>
          <p:cNvSpPr/>
          <p:nvPr/>
        </p:nvSpPr>
        <p:spPr>
          <a:xfrm>
            <a:off x="681912" y="1619115"/>
            <a:ext cx="5123058" cy="39703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8000"/>
                </a:solidFill>
                <a:latin typeface="Consolas" panose="020B0609020204030204" pitchFamily="49" charset="0"/>
              </a:rPr>
              <a:t>-- declare variables used in cursor</a:t>
            </a:r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DECLARE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@city_name 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VARCHAR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128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DECLARE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@country_name 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VARCHAR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128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DECLARE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@city_id 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GB" dirty="0">
                <a:solidFill>
                  <a:srgbClr val="008000"/>
                </a:solidFill>
                <a:latin typeface="Consolas" panose="020B0609020204030204" pitchFamily="49" charset="0"/>
              </a:rPr>
              <a:t>-- declare cursor</a:t>
            </a:r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DECLARE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cursor_city_country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CURSOR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</a:rPr>
              <a:t>TRIM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city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city_name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	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</a:rPr>
              <a:t>TRIM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country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country_name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city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country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city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country_id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country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8000"/>
                </a:solidFill>
                <a:latin typeface="Consolas" panose="020B0609020204030204" pitchFamily="49" charset="0"/>
              </a:rPr>
              <a:t>-- open cursor</a:t>
            </a:r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OPEN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cursor_city_country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32266E0-6817-FA22-AF14-3A29C7BC2D31}"/>
              </a:ext>
            </a:extLst>
          </p:cNvPr>
          <p:cNvSpPr/>
          <p:nvPr/>
        </p:nvSpPr>
        <p:spPr>
          <a:xfrm>
            <a:off x="232426" y="1619115"/>
            <a:ext cx="453374" cy="39703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8</a:t>
            </a:r>
          </a:p>
          <a:p>
            <a:pPr algn="r"/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8</a:t>
            </a:r>
          </a:p>
          <a:p>
            <a:pPr algn="r"/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9</a:t>
            </a:r>
          </a:p>
          <a:p>
            <a:pPr algn="r"/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10</a:t>
            </a:r>
          </a:p>
          <a:p>
            <a:pPr algn="r"/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11</a:t>
            </a:r>
          </a:p>
          <a:p>
            <a:pPr algn="r"/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12</a:t>
            </a:r>
          </a:p>
          <a:p>
            <a:pPr algn="r"/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B62EC6-FEA4-645E-8E80-C3D0C5B3C953}"/>
              </a:ext>
            </a:extLst>
          </p:cNvPr>
          <p:cNvSpPr/>
          <p:nvPr/>
        </p:nvSpPr>
        <p:spPr>
          <a:xfrm>
            <a:off x="6614329" y="1619115"/>
            <a:ext cx="5123058" cy="45243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FETCH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NEXT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cursor_city_country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@city_id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@city_name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@country_name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FF00FF"/>
                </a:solidFill>
                <a:latin typeface="Consolas" panose="020B0609020204030204" pitchFamily="49" charset="0"/>
              </a:rPr>
              <a:t>@@FETCH_STATUS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0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BEGIN</a:t>
            </a:r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</a:rPr>
              <a:t>CONCAT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'city id: '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@city_id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 - city name: '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@city_name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 - country name: '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@country_name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FETCH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NEXT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cursor_city_country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@city_id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@city_name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@country_name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END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GB" dirty="0">
                <a:solidFill>
                  <a:srgbClr val="008000"/>
                </a:solidFill>
                <a:latin typeface="Consolas" panose="020B0609020204030204" pitchFamily="49" charset="0"/>
              </a:rPr>
              <a:t>-- close and deallocate cursor</a:t>
            </a:r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CLOSE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cursor_city_country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DEALLOCATE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cursor_city_country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CEA04DC-3985-1D20-42CB-534DB42F57EA}"/>
              </a:ext>
            </a:extLst>
          </p:cNvPr>
          <p:cNvSpPr/>
          <p:nvPr/>
        </p:nvSpPr>
        <p:spPr>
          <a:xfrm>
            <a:off x="6164843" y="1619115"/>
            <a:ext cx="453374" cy="45243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14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15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16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17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18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19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20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21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22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23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24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25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26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27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28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29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8920A2-260D-6D7A-D263-23052829BF66}"/>
              </a:ext>
            </a:extLst>
          </p:cNvPr>
          <p:cNvSpPr txBox="1"/>
          <p:nvPr/>
        </p:nvSpPr>
        <p:spPr>
          <a:xfrm>
            <a:off x="164485" y="846290"/>
            <a:ext cx="115729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252525"/>
                </a:solidFill>
                <a:effectLst/>
                <a:latin typeface="+mj-lt"/>
              </a:rPr>
              <a:t>We want to get all cities ids and names, together with their related country names.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252525"/>
                </a:solidFill>
                <a:effectLst/>
                <a:latin typeface="+mj-lt"/>
              </a:rPr>
              <a:t>We will use the PRINT command to print combinations in </a:t>
            </a:r>
            <a:r>
              <a:rPr lang="en-US" b="1" i="0" dirty="0">
                <a:solidFill>
                  <a:srgbClr val="252525"/>
                </a:solidFill>
                <a:effectLst/>
                <a:latin typeface="+mj-lt"/>
              </a:rPr>
              <a:t>each pass of the loop</a:t>
            </a:r>
            <a:r>
              <a:rPr lang="en-US" b="0" i="0" dirty="0">
                <a:solidFill>
                  <a:srgbClr val="252525"/>
                </a:solidFill>
                <a:effectLst/>
                <a:latin typeface="+mj-lt"/>
              </a:rPr>
              <a:t>.</a:t>
            </a:r>
            <a:endParaRPr lang="en-GB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07652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nimBg="1"/>
      <p:bldP spid="8" grpId="0" animBg="1"/>
      <p:bldP spid="9" grpId="0" build="p" animBg="1"/>
      <p:bldP spid="12" grpId="0" animBg="1"/>
      <p:bldP spid="13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0C660-A772-6422-4A12-E91F7CF47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of Explicit Cursor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72C45-9EE9-16FE-FC8F-FB38AAA097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0070C0"/>
              </a:buClr>
            </a:pPr>
            <a:r>
              <a:rPr lang="en-US" b="1" dirty="0">
                <a:solidFill>
                  <a:srgbClr val="0070C0"/>
                </a:solidFill>
              </a:rPr>
              <a:t>Row-by-Row Processing</a:t>
            </a:r>
          </a:p>
          <a:p>
            <a:pPr marL="0" indent="0">
              <a:buNone/>
            </a:pPr>
            <a:r>
              <a:rPr lang="en-US" dirty="0"/>
              <a:t>Explicit cursors enable row-wise control, which is useful for complex logic requiring each row to be processed separately.</a:t>
            </a:r>
          </a:p>
          <a:p>
            <a:pPr marL="0" indent="0">
              <a:buNone/>
            </a:pPr>
            <a:r>
              <a:rPr lang="en-US" dirty="0"/>
              <a:t>For example, </a:t>
            </a:r>
            <a:r>
              <a:rPr lang="en-US" dirty="0">
                <a:solidFill>
                  <a:srgbClr val="C00000"/>
                </a:solidFill>
              </a:rPr>
              <a:t>calculating bonuses for each employee </a:t>
            </a:r>
            <a:r>
              <a:rPr lang="en-US" dirty="0"/>
              <a:t>in a result set</a:t>
            </a:r>
          </a:p>
          <a:p>
            <a:pPr>
              <a:buClr>
                <a:srgbClr val="0070C0"/>
              </a:buClr>
            </a:pPr>
            <a:r>
              <a:rPr lang="en-US" b="1" dirty="0">
                <a:solidFill>
                  <a:srgbClr val="0070C0"/>
                </a:solidFill>
              </a:rPr>
              <a:t>Control over Fetching</a:t>
            </a:r>
          </a:p>
          <a:p>
            <a:pPr marL="0" indent="0">
              <a:buNone/>
            </a:pPr>
            <a:r>
              <a:rPr lang="en-US" dirty="0"/>
              <a:t>You can control how </a:t>
            </a:r>
            <a:r>
              <a:rPr lang="en-US" dirty="0">
                <a:solidFill>
                  <a:srgbClr val="C00000"/>
                </a:solidFill>
              </a:rPr>
              <a:t>many rows are fetched </a:t>
            </a:r>
            <a:r>
              <a:rPr lang="en-US" dirty="0"/>
              <a:t>at a time, </a:t>
            </a:r>
            <a:r>
              <a:rPr lang="en-US" dirty="0">
                <a:solidFill>
                  <a:srgbClr val="C00000"/>
                </a:solidFill>
              </a:rPr>
              <a:t>pause fetching</a:t>
            </a:r>
            <a:r>
              <a:rPr lang="en-US" dirty="0"/>
              <a:t>, or </a:t>
            </a:r>
            <a:r>
              <a:rPr lang="en-US" dirty="0">
                <a:solidFill>
                  <a:srgbClr val="C00000"/>
                </a:solidFill>
              </a:rPr>
              <a:t>skip rows </a:t>
            </a:r>
            <a:r>
              <a:rPr lang="en-US" dirty="0"/>
              <a:t>if needed.</a:t>
            </a:r>
          </a:p>
          <a:p>
            <a:pPr marL="0" indent="0">
              <a:buNone/>
            </a:pPr>
            <a:r>
              <a:rPr lang="en-US" dirty="0"/>
              <a:t>Example: Fetch rows using a FETCH statement </a:t>
            </a:r>
            <a:r>
              <a:rPr lang="en-US" dirty="0">
                <a:solidFill>
                  <a:srgbClr val="C00000"/>
                </a:solidFill>
              </a:rPr>
              <a:t>until a specific condition is met</a:t>
            </a:r>
            <a:r>
              <a:rPr lang="en-US" dirty="0"/>
              <a:t>.</a:t>
            </a:r>
          </a:p>
          <a:p>
            <a:pPr>
              <a:buClr>
                <a:srgbClr val="0070C0"/>
              </a:buClr>
            </a:pPr>
            <a:r>
              <a:rPr lang="en-US" b="1" dirty="0">
                <a:solidFill>
                  <a:srgbClr val="0070C0"/>
                </a:solidFill>
              </a:rPr>
              <a:t>Improved Readability for Complex Operations</a:t>
            </a:r>
          </a:p>
          <a:p>
            <a:pPr marL="0" indent="0">
              <a:buNone/>
            </a:pPr>
            <a:r>
              <a:rPr lang="en-US" dirty="0"/>
              <a:t>Complex operations involving multiple steps and conditions are easier to manage and read when explicit cursors are used.</a:t>
            </a:r>
          </a:p>
        </p:txBody>
      </p:sp>
    </p:spTree>
    <p:extLst>
      <p:ext uri="{BB962C8B-B14F-4D97-AF65-F5344CB8AC3E}">
        <p14:creationId xmlns:p14="http://schemas.microsoft.com/office/powerpoint/2010/main" val="1653243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853E7E6-9A71-88A8-96FA-AD528F5B2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Thank You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E91D1B-5D13-7725-B2BA-A0D3A30A82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5145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2D5F8-87CB-4B5B-8EC7-5F4CE6485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: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A428D-8F15-4206-B337-FA27C005FA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function is a database </a:t>
            </a:r>
            <a:r>
              <a:rPr lang="en-US" dirty="0">
                <a:solidFill>
                  <a:srgbClr val="C00000"/>
                </a:solidFill>
              </a:rPr>
              <a:t>object in SQL Server</a:t>
            </a:r>
            <a:r>
              <a:rPr lang="en-US" dirty="0"/>
              <a:t>. </a:t>
            </a:r>
          </a:p>
          <a:p>
            <a:r>
              <a:rPr lang="en-US" dirty="0"/>
              <a:t>Basically, it is a set of SQL statements that accept only </a:t>
            </a:r>
            <a:r>
              <a:rPr lang="en-US" dirty="0">
                <a:solidFill>
                  <a:srgbClr val="C00000"/>
                </a:solidFill>
              </a:rPr>
              <a:t>input parameters</a:t>
            </a:r>
            <a:r>
              <a:rPr lang="en-US" dirty="0"/>
              <a:t>, </a:t>
            </a:r>
            <a:r>
              <a:rPr lang="en-US" dirty="0">
                <a:solidFill>
                  <a:srgbClr val="C00000"/>
                </a:solidFill>
              </a:rPr>
              <a:t>perform actions </a:t>
            </a:r>
            <a:r>
              <a:rPr lang="en-US" dirty="0"/>
              <a:t>and </a:t>
            </a:r>
            <a:r>
              <a:rPr lang="en-US" dirty="0">
                <a:solidFill>
                  <a:srgbClr val="C00000"/>
                </a:solidFill>
              </a:rPr>
              <a:t>returns the result</a:t>
            </a:r>
            <a:r>
              <a:rPr lang="en-US" dirty="0"/>
              <a:t>. </a:t>
            </a:r>
          </a:p>
          <a:p>
            <a:r>
              <a:rPr lang="en-US" dirty="0"/>
              <a:t>The function can return only a </a:t>
            </a:r>
            <a:r>
              <a:rPr lang="en-US" b="1" dirty="0"/>
              <a:t>single value or a table</a:t>
            </a:r>
            <a:r>
              <a:rPr lang="en-US" dirty="0"/>
              <a:t>. </a:t>
            </a:r>
          </a:p>
          <a:p>
            <a:r>
              <a:rPr lang="en-US" dirty="0"/>
              <a:t>We can’t use a function to Insert, Update, Delete records in the database table(s). </a:t>
            </a:r>
          </a:p>
        </p:txBody>
      </p:sp>
    </p:spTree>
    <p:extLst>
      <p:ext uri="{BB962C8B-B14F-4D97-AF65-F5344CB8AC3E}">
        <p14:creationId xmlns:p14="http://schemas.microsoft.com/office/powerpoint/2010/main" val="1234560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2D5F8-87CB-4B5B-8EC7-5F4CE6485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A428D-8F15-4206-B337-FA27C005FA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SQL Server Functions are of two types: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System Functions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User Defined Functions (UDFs)</a:t>
            </a:r>
          </a:p>
          <a:p>
            <a:pPr lvl="1"/>
            <a:endParaRPr lang="en-US" b="1" dirty="0"/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System Functions: </a:t>
            </a:r>
          </a:p>
          <a:p>
            <a:pPr lvl="1">
              <a:buClr>
                <a:schemeClr val="tx2"/>
              </a:buClr>
            </a:pPr>
            <a:r>
              <a:rPr lang="en-US" dirty="0"/>
              <a:t>Built-in or System functions are available with every database. </a:t>
            </a:r>
          </a:p>
          <a:p>
            <a:pPr lvl="1"/>
            <a:r>
              <a:rPr lang="en-US" dirty="0"/>
              <a:t>Some common types are Aggregate functions, Mathematics functions, String functions, Datetime functions and other functions.</a:t>
            </a:r>
          </a:p>
          <a:p>
            <a:pPr marL="457200" lvl="1" indent="0">
              <a:buNone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User Defined Functions (UDFs): </a:t>
            </a:r>
          </a:p>
          <a:p>
            <a:pPr marL="885825" lvl="1" indent="-342900"/>
            <a:r>
              <a:rPr lang="en-US" b="1" dirty="0">
                <a:solidFill>
                  <a:schemeClr val="tx2"/>
                </a:solidFill>
              </a:rPr>
              <a:t>Functions created by the database user </a:t>
            </a:r>
            <a:r>
              <a:rPr lang="en-US" dirty="0"/>
              <a:t>are called user-defined functions. </a:t>
            </a:r>
          </a:p>
          <a:p>
            <a:pPr marL="895350" lvl="1"/>
            <a:r>
              <a:rPr lang="en-US" dirty="0"/>
              <a:t>UDFs are of two types: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b="1" dirty="0"/>
              <a:t>Scalar functions</a:t>
            </a:r>
            <a:r>
              <a:rPr lang="en-US" dirty="0"/>
              <a:t>: The function that </a:t>
            </a:r>
            <a:r>
              <a:rPr lang="en-US" b="1" dirty="0">
                <a:solidFill>
                  <a:srgbClr val="C00000"/>
                </a:solidFill>
              </a:rPr>
              <a:t>returns a single data value </a:t>
            </a:r>
            <a:r>
              <a:rPr lang="en-US" dirty="0"/>
              <a:t>is called a scalar function.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b="1" dirty="0"/>
              <a:t>Table-valued functions</a:t>
            </a:r>
            <a:r>
              <a:rPr lang="en-US" dirty="0"/>
              <a:t>: The function that </a:t>
            </a:r>
            <a:r>
              <a:rPr lang="en-US" b="1" dirty="0">
                <a:solidFill>
                  <a:srgbClr val="C00000"/>
                </a:solidFill>
              </a:rPr>
              <a:t>returns multiple records as a table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data type is called a Table-valued function. It can be a result set of a single select statement.</a:t>
            </a:r>
          </a:p>
        </p:txBody>
      </p:sp>
    </p:spTree>
    <p:extLst>
      <p:ext uri="{BB962C8B-B14F-4D97-AF65-F5344CB8AC3E}">
        <p14:creationId xmlns:p14="http://schemas.microsoft.com/office/powerpoint/2010/main" val="2840836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2D5F8-87CB-4B5B-8EC7-5F4CE6485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Functions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FF3D11-D760-1536-4DFB-3F9B3E6BF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8887" y="863443"/>
            <a:ext cx="4271963" cy="544095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043E1DE-D336-27E2-6E73-0D010F2AF74E}"/>
              </a:ext>
            </a:extLst>
          </p:cNvPr>
          <p:cNvSpPr/>
          <p:nvPr/>
        </p:nvSpPr>
        <p:spPr>
          <a:xfrm>
            <a:off x="7430813" y="3342289"/>
            <a:ext cx="1865587" cy="2183196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Arrow: Left 3">
            <a:extLst>
              <a:ext uri="{FF2B5EF4-FFF2-40B4-BE49-F238E27FC236}">
                <a16:creationId xmlns:a16="http://schemas.microsoft.com/office/drawing/2014/main" id="{0A8696B3-C7C3-43DD-0940-820E303B2436}"/>
              </a:ext>
            </a:extLst>
          </p:cNvPr>
          <p:cNvSpPr/>
          <p:nvPr/>
        </p:nvSpPr>
        <p:spPr>
          <a:xfrm>
            <a:off x="9514175" y="4312037"/>
            <a:ext cx="439449" cy="243699"/>
          </a:xfrm>
          <a:prstGeom prst="leftArrow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189186" y="865038"/>
            <a:ext cx="56125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Built-in or System functions are available with every database, we can use it as per our requirement.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89186" y="1509774"/>
            <a:ext cx="5612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Here, we explore most widely used system functions. </a:t>
            </a:r>
            <a:endParaRPr lang="en-IN" dirty="0"/>
          </a:p>
        </p:txBody>
      </p:sp>
      <p:graphicFrame>
        <p:nvGraphicFramePr>
          <p:cNvPr id="10" name="Table 2">
            <a:extLst>
              <a:ext uri="{FF2B5EF4-FFF2-40B4-BE49-F238E27FC236}">
                <a16:creationId xmlns:a16="http://schemas.microsoft.com/office/drawing/2014/main" id="{A53AC5F8-58AB-4FFD-AC38-4C4939B55090}"/>
              </a:ext>
            </a:extLst>
          </p:cNvPr>
          <p:cNvGraphicFramePr>
            <a:graphicFrameLocks noGrp="1"/>
          </p:cNvGraphicFramePr>
          <p:nvPr/>
        </p:nvGraphicFramePr>
        <p:xfrm>
          <a:off x="581572" y="1971587"/>
          <a:ext cx="4681060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7118">
                  <a:extLst>
                    <a:ext uri="{9D8B030D-6E8A-4147-A177-3AD203B41FA5}">
                      <a16:colId xmlns:a16="http://schemas.microsoft.com/office/drawing/2014/main" val="1785440712"/>
                    </a:ext>
                  </a:extLst>
                </a:gridCol>
                <a:gridCol w="4053942">
                  <a:extLst>
                    <a:ext uri="{9D8B030D-6E8A-4147-A177-3AD203B41FA5}">
                      <a16:colId xmlns:a16="http://schemas.microsoft.com/office/drawing/2014/main" val="17746119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b="1" dirty="0"/>
                        <a:t>Sr.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System</a:t>
                      </a:r>
                      <a:r>
                        <a:rPr lang="en-US" b="1" baseline="0" dirty="0"/>
                        <a:t> Functions</a:t>
                      </a:r>
                      <a:endParaRPr lang="en-US" b="1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2981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Aggregate Functions</a:t>
                      </a:r>
                      <a:endParaRPr lang="en-IN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0972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  <a:r>
                        <a:rPr lang="en-US" baseline="0" dirty="0"/>
                        <a:t> and Time Functions</a:t>
                      </a:r>
                      <a:endParaRPr lang="en-IN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9207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Mathematical</a:t>
                      </a:r>
                      <a:r>
                        <a:rPr lang="en-US" baseline="0" dirty="0"/>
                        <a:t> Functions</a:t>
                      </a:r>
                      <a:endParaRPr lang="en-IN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6811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 Functions</a:t>
                      </a:r>
                      <a:endParaRPr lang="en-IN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685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Other Functions</a:t>
                      </a:r>
                      <a:endParaRPr lang="en-IN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7641771" y="3494314"/>
            <a:ext cx="1306286" cy="174172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7641770" y="3951514"/>
            <a:ext cx="1513115" cy="182626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7641769" y="4134140"/>
            <a:ext cx="1513115" cy="174172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7641769" y="5034849"/>
            <a:ext cx="1306286" cy="174172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/>
          <p:cNvSpPr/>
          <p:nvPr/>
        </p:nvSpPr>
        <p:spPr>
          <a:xfrm>
            <a:off x="7641769" y="4417168"/>
            <a:ext cx="1306286" cy="174172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2991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/>
      <p:bldP spid="9" grpId="0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792E8-8838-4744-A7DD-92B0ED183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User-Defined Functions (UDF)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915463-E8EE-4502-8261-E337007EFA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2328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2D5F8-87CB-4B5B-8EC7-5F4CE6485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Defined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A428D-8F15-4206-B337-FA27C005FA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648191"/>
          </a:xfrm>
        </p:spPr>
        <p:txBody>
          <a:bodyPr/>
          <a:lstStyle/>
          <a:p>
            <a:r>
              <a:rPr lang="en-US" dirty="0"/>
              <a:t>UDF is a programming construct that </a:t>
            </a:r>
            <a:r>
              <a:rPr lang="en-US" dirty="0">
                <a:solidFill>
                  <a:srgbClr val="C00000"/>
                </a:solidFill>
              </a:rPr>
              <a:t>accepts parameters</a:t>
            </a:r>
            <a:r>
              <a:rPr lang="en-US" dirty="0"/>
              <a:t>, </a:t>
            </a:r>
            <a:r>
              <a:rPr lang="en-US" dirty="0">
                <a:solidFill>
                  <a:srgbClr val="C00000"/>
                </a:solidFill>
              </a:rPr>
              <a:t>does actions </a:t>
            </a:r>
            <a:r>
              <a:rPr lang="en-US" dirty="0"/>
              <a:t>and </a:t>
            </a:r>
            <a:r>
              <a:rPr lang="en-US" dirty="0">
                <a:solidFill>
                  <a:srgbClr val="C00000"/>
                </a:solidFill>
              </a:rPr>
              <a:t>returns the result </a:t>
            </a:r>
            <a:r>
              <a:rPr lang="en-US" dirty="0"/>
              <a:t>of that action.</a:t>
            </a:r>
          </a:p>
          <a:p>
            <a:r>
              <a:rPr lang="en-US" dirty="0"/>
              <a:t>The result either is a </a:t>
            </a:r>
            <a:r>
              <a:rPr lang="en-US" dirty="0">
                <a:solidFill>
                  <a:srgbClr val="C00000"/>
                </a:solidFill>
              </a:rPr>
              <a:t>scalar value </a:t>
            </a:r>
            <a:r>
              <a:rPr lang="en-US" dirty="0"/>
              <a:t>or </a:t>
            </a:r>
            <a:r>
              <a:rPr lang="en-US" dirty="0">
                <a:solidFill>
                  <a:srgbClr val="C00000"/>
                </a:solidFill>
              </a:rPr>
              <a:t>result set</a:t>
            </a:r>
            <a:r>
              <a:rPr lang="en-US" dirty="0"/>
              <a:t>. </a:t>
            </a:r>
          </a:p>
          <a:p>
            <a:r>
              <a:rPr lang="en-US" dirty="0"/>
              <a:t>UDFs can be used in </a:t>
            </a:r>
            <a:r>
              <a:rPr lang="en-US" dirty="0">
                <a:solidFill>
                  <a:srgbClr val="C00000"/>
                </a:solidFill>
              </a:rPr>
              <a:t>scripts</a:t>
            </a:r>
            <a:r>
              <a:rPr lang="en-US" dirty="0"/>
              <a:t>, </a:t>
            </a:r>
            <a:r>
              <a:rPr lang="en-US" dirty="0">
                <a:solidFill>
                  <a:srgbClr val="C00000"/>
                </a:solidFill>
              </a:rPr>
              <a:t>Stored Procedures</a:t>
            </a:r>
            <a:r>
              <a:rPr lang="en-US" dirty="0"/>
              <a:t>, </a:t>
            </a:r>
            <a:r>
              <a:rPr lang="en-US" dirty="0">
                <a:solidFill>
                  <a:srgbClr val="C00000"/>
                </a:solidFill>
              </a:rPr>
              <a:t>triggers</a:t>
            </a:r>
            <a:r>
              <a:rPr lang="en-US" dirty="0"/>
              <a:t> and </a:t>
            </a:r>
            <a:r>
              <a:rPr lang="en-US" dirty="0">
                <a:solidFill>
                  <a:srgbClr val="C00000"/>
                </a:solidFill>
              </a:rPr>
              <a:t>other UDFs </a:t>
            </a:r>
            <a:r>
              <a:rPr lang="en-US" dirty="0"/>
              <a:t>within a database.</a:t>
            </a:r>
          </a:p>
          <a:p>
            <a:endParaRPr lang="en-US" dirty="0"/>
          </a:p>
          <a:p>
            <a:r>
              <a:rPr lang="en-US" b="1" u="sng" dirty="0"/>
              <a:t>Benefits</a:t>
            </a:r>
          </a:p>
          <a:p>
            <a:pPr lvl="1"/>
            <a:r>
              <a:rPr lang="en-US" dirty="0"/>
              <a:t>UDFs support </a:t>
            </a:r>
            <a:r>
              <a:rPr lang="en-US" dirty="0">
                <a:solidFill>
                  <a:srgbClr val="C00000"/>
                </a:solidFill>
              </a:rPr>
              <a:t>modular programming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Once you create a UDF and store it in a database then you </a:t>
            </a:r>
            <a:r>
              <a:rPr lang="en-US" dirty="0">
                <a:solidFill>
                  <a:srgbClr val="C00000"/>
                </a:solidFill>
              </a:rPr>
              <a:t>can call it any number of times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You can </a:t>
            </a:r>
            <a:r>
              <a:rPr lang="en-US" dirty="0">
                <a:solidFill>
                  <a:srgbClr val="C00000"/>
                </a:solidFill>
              </a:rPr>
              <a:t>modify the UDF </a:t>
            </a:r>
            <a:r>
              <a:rPr lang="en-US" dirty="0"/>
              <a:t>independent of the source code.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905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Jay">
      <a:dk1>
        <a:srgbClr val="212121"/>
      </a:dk1>
      <a:lt1>
        <a:sysClr val="window" lastClr="FFFFFF"/>
      </a:lt1>
      <a:dk2>
        <a:srgbClr val="1D6FA9"/>
      </a:dk2>
      <a:lt2>
        <a:srgbClr val="FFFFFF"/>
      </a:lt2>
      <a:accent1>
        <a:srgbClr val="909090"/>
      </a:accent1>
      <a:accent2>
        <a:srgbClr val="00BBD3"/>
      </a:accent2>
      <a:accent3>
        <a:srgbClr val="8BC145"/>
      </a:accent3>
      <a:accent4>
        <a:srgbClr val="1D9A78"/>
      </a:accent4>
      <a:accent5>
        <a:srgbClr val="F19D19"/>
      </a:accent5>
      <a:accent6>
        <a:srgbClr val="B84742"/>
      </a:accent6>
      <a:hlink>
        <a:srgbClr val="70AD47"/>
      </a:hlink>
      <a:folHlink>
        <a:srgbClr val="ED7D31"/>
      </a:folHlink>
    </a:clrScheme>
    <a:fontScheme name="Custom 1">
      <a:majorFont>
        <a:latin typeface="Roboto Condensed"/>
        <a:ea typeface=""/>
        <a:cs typeface=""/>
      </a:majorFont>
      <a:minorFont>
        <a:latin typeface="Roboto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9806</TotalTime>
  <Words>3534</Words>
  <Application>Microsoft Office PowerPoint</Application>
  <PresentationFormat>Widescreen</PresentationFormat>
  <Paragraphs>1215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8" baseType="lpstr">
      <vt:lpstr>Calibri</vt:lpstr>
      <vt:lpstr>Consolas</vt:lpstr>
      <vt:lpstr>Arial</vt:lpstr>
      <vt:lpstr>Wingdings 3</vt:lpstr>
      <vt:lpstr>Shruti</vt:lpstr>
      <vt:lpstr>Segoe UI Black</vt:lpstr>
      <vt:lpstr>Lohit Gujarati</vt:lpstr>
      <vt:lpstr>Wingdings 2</vt:lpstr>
      <vt:lpstr>Roboto Condensed Light</vt:lpstr>
      <vt:lpstr>Roboto Condensed</vt:lpstr>
      <vt:lpstr>Wingdings</vt:lpstr>
      <vt:lpstr>Office Theme</vt:lpstr>
      <vt:lpstr>Unit-1  Functions,  Stored Procedures and Cursor</vt:lpstr>
      <vt:lpstr>PowerPoint Presentation</vt:lpstr>
      <vt:lpstr>Functions</vt:lpstr>
      <vt:lpstr>PowerPoint Presentation</vt:lpstr>
      <vt:lpstr>Introduction : Function</vt:lpstr>
      <vt:lpstr>Types of Functions</vt:lpstr>
      <vt:lpstr>System Functions</vt:lpstr>
      <vt:lpstr>User-Defined Functions (UDF)</vt:lpstr>
      <vt:lpstr>User Defined Functions</vt:lpstr>
      <vt:lpstr>How to create function?</vt:lpstr>
      <vt:lpstr>Example : UDF</vt:lpstr>
      <vt:lpstr>Example : UDF</vt:lpstr>
      <vt:lpstr>Example : UDF</vt:lpstr>
      <vt:lpstr>Example : UDF</vt:lpstr>
      <vt:lpstr>Example : UDF</vt:lpstr>
      <vt:lpstr>Example : UDF</vt:lpstr>
      <vt:lpstr>Example : UDF</vt:lpstr>
      <vt:lpstr>Example : UDF</vt:lpstr>
      <vt:lpstr>PowerPoint Presentation</vt:lpstr>
      <vt:lpstr>Stored Procedures</vt:lpstr>
      <vt:lpstr>What is Stored Procedure?</vt:lpstr>
      <vt:lpstr>What is Stored Procedure? (Cont..)</vt:lpstr>
      <vt:lpstr>Example of Stored Procedure (SP) without parameter [SelectByName]</vt:lpstr>
      <vt:lpstr>Example of Stored Procedure (SP) with one parameter [SelectByPK]</vt:lpstr>
      <vt:lpstr>Example of Stored Procedure (SP) [Insert]</vt:lpstr>
      <vt:lpstr>Example of Stored Procedure (SP) [Update]</vt:lpstr>
      <vt:lpstr>Example of Stored Procedure (SP) [Delete]</vt:lpstr>
      <vt:lpstr>Example of Stored Procedure (SP) [NULL] As Default Parameter</vt:lpstr>
      <vt:lpstr>Stored Procedure OUT/OUTPUT Parameter</vt:lpstr>
      <vt:lpstr>Example of Stored Procedure (SP) [OUT] Parameter</vt:lpstr>
      <vt:lpstr>Stored Procedure Important Error Messages [Remember]</vt:lpstr>
      <vt:lpstr>Exercise: Stored Procedure </vt:lpstr>
      <vt:lpstr>Function v/s Procedure</vt:lpstr>
      <vt:lpstr>Function v/s Procedure (Cont..)</vt:lpstr>
      <vt:lpstr>Cursors</vt:lpstr>
      <vt:lpstr>Introduction : Cursor</vt:lpstr>
      <vt:lpstr>Types of Cursor </vt:lpstr>
      <vt:lpstr>SQL Cursor Life Cycle - Steps</vt:lpstr>
      <vt:lpstr>SQL Cursor Life Cycle</vt:lpstr>
      <vt:lpstr>SQL Cursor Life Cycle (Cont..)</vt:lpstr>
      <vt:lpstr>SQL Cursor Life Cycle - Steps (Cont..)</vt:lpstr>
      <vt:lpstr>SQL Cursor Life Cycle - Steps (Cont..)</vt:lpstr>
      <vt:lpstr>Example – 1: Cursor</vt:lpstr>
      <vt:lpstr>Example - 2: Cursor</vt:lpstr>
      <vt:lpstr>Applications of Explicit Cursor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DELL</cp:lastModifiedBy>
  <cp:revision>332</cp:revision>
  <dcterms:created xsi:type="dcterms:W3CDTF">2020-05-01T05:09:15Z</dcterms:created>
  <dcterms:modified xsi:type="dcterms:W3CDTF">2024-12-25T10:17:12Z</dcterms:modified>
</cp:coreProperties>
</file>