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5" r:id="rId5"/>
    <p:sldId id="266" r:id="rId6"/>
    <p:sldId id="261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8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73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4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6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58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23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30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0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8680-6B52-423D-9C05-D03BE6B7071F}" type="datetimeFigureOut">
              <a:rPr lang="en-IN" smtClean="0"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6B9B4-0EA4-4AC4-92E1-BC5DD70A0C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2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gscinc.com/access-control-trends-for-2021-facial-recogni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DAA529-4A7E-943A-51E6-0C8B42DC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2" y="1338411"/>
            <a:ext cx="9501665" cy="5007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3810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8E1DDC-81D9-D8CE-6B29-922F6AADE93C}"/>
              </a:ext>
            </a:extLst>
          </p:cNvPr>
          <p:cNvSpPr txBox="1"/>
          <p:nvPr/>
        </p:nvSpPr>
        <p:spPr>
          <a:xfrm flipH="1">
            <a:off x="663390" y="512584"/>
            <a:ext cx="10359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 algn="ctr">
              <a:buNone/>
            </a:pPr>
            <a:r>
              <a:rPr lang="en-IN" sz="2800" b="1" dirty="0">
                <a:ln w="3175">
                  <a:noFill/>
                  <a:prstDash val="solid"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Facial Image Recognition using CRI-AI Thermal Cameras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501897-3F92-5F2A-8331-80B4FB5AAE2C}"/>
              </a:ext>
            </a:extLst>
          </p:cNvPr>
          <p:cNvSpPr txBox="1"/>
          <p:nvPr/>
        </p:nvSpPr>
        <p:spPr>
          <a:xfrm>
            <a:off x="6960093" y="6497227"/>
            <a:ext cx="37730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https://ngscinc.com/access-control-trends-for-2021-facial-recognition/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97021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03" y="421689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688F796A-DDDE-CAF6-1BDF-229759878D87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for the next weekly status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3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558"/>
            <a:ext cx="10515600" cy="703654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383EC4E-DFE6-BF64-0650-FBF0B2FF6786}"/>
              </a:ext>
            </a:extLst>
          </p:cNvPr>
          <p:cNvSpPr txBox="1">
            <a:spLocks/>
          </p:cNvSpPr>
          <p:nvPr/>
        </p:nvSpPr>
        <p:spPr>
          <a:xfrm>
            <a:off x="830803" y="1242906"/>
            <a:ext cx="10515600" cy="5193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Purpose of this project is to develop a model a facial recognition system using CRI- AI Thermal cameras. CRI stands for Color Rendering Index and is nothing but a specification of cameras which states </a:t>
            </a:r>
            <a:r>
              <a:rPr lang="en-US" sz="2000" dirty="0">
                <a:latin typeface="Times" panose="02020603060405020304" pitchFamily="18" charset="0"/>
              </a:rPr>
              <a:t>how accurately artificial light shows colors of the people under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Facial Recognition is the process of identifying a person through his or her facial features. We will be using thermal cameras to detect human faces.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we think about thermal images in the context of people, what usually comes to mind is night vision. The ability to see a person, or group of people, by the inevitable heat their bodies emit. </a:t>
            </a:r>
          </a:p>
          <a:p>
            <a:endParaRPr lang="en-CA" sz="2000" dirty="0">
              <a:solidFill>
                <a:srgbClr val="22222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An important aspect of our project requires us to understand that thermal images capture heat in the form of frequency of pixels, varying from 0 to 1.</a:t>
            </a:r>
            <a:r>
              <a:rPr lang="en-CA" sz="18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CA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 have found that each face emits a unique heat signature due to the blood vessels below the skin, as mentioned by Barclay (2013).</a:t>
            </a:r>
            <a:r>
              <a:rPr lang="en-CA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Therefore, thermal facial images capture unique individual facial heat signatures which mark as unique biomarkers, providing us with rich information to classify a person correctly using a model.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2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44EC14-7ADC-CF04-C71F-D6C094AB8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56" y="1549434"/>
            <a:ext cx="3054488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8FF5E1D-0D41-6D46-7A8C-A957FD192D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14043"/>
          <a:stretch/>
        </p:blipFill>
        <p:spPr>
          <a:xfrm>
            <a:off x="8551793" y="1537184"/>
            <a:ext cx="3054487" cy="30544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9BFCAB6-47E3-909A-10B5-4E9977979D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40"/>
          <a:stretch/>
        </p:blipFill>
        <p:spPr>
          <a:xfrm>
            <a:off x="563289" y="1549433"/>
            <a:ext cx="3054487" cy="30544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621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756" y="4944531"/>
            <a:ext cx="3054488" cy="15542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Tilak Pandya</a:t>
            </a:r>
          </a:p>
          <a:p>
            <a:pPr marL="0" indent="0" algn="ctr">
              <a:buNone/>
            </a:pPr>
            <a:r>
              <a:rPr lang="en-US" sz="1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(BCA, MCA)</a:t>
            </a:r>
          </a:p>
          <a:p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who explores concepts and potential in the tech industry.</a:t>
            </a:r>
            <a:endParaRPr lang="en-IN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18D77F0-6BFA-89B7-6D33-39315F6A59DF}"/>
              </a:ext>
            </a:extLst>
          </p:cNvPr>
          <p:cNvSpPr txBox="1"/>
          <p:nvPr/>
        </p:nvSpPr>
        <p:spPr>
          <a:xfrm>
            <a:off x="563289" y="4861275"/>
            <a:ext cx="31446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Kishan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(B.Sc. Physics, PGDCA, Big Data Solution Architecture)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Big Data Analyst having non-cs bachelor degree, yet significantly interested, and competent in AI industry.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C3D82F1-A43D-0428-C58A-4966898D85D2}"/>
              </a:ext>
            </a:extLst>
          </p:cNvPr>
          <p:cNvSpPr txBox="1"/>
          <p:nvPr/>
        </p:nvSpPr>
        <p:spPr>
          <a:xfrm>
            <a:off x="8540577" y="4861275"/>
            <a:ext cx="3076918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Namrakumar</a:t>
            </a: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</a:p>
          <a:p>
            <a:pPr marL="0" indent="0" algn="ctr">
              <a:buNone/>
            </a:pPr>
            <a:r>
              <a:rPr lang="en-US" sz="11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(B.E. Computer Science)</a:t>
            </a:r>
          </a:p>
          <a:p>
            <a:pPr marL="0" indent="0" algn="ctr">
              <a:buNone/>
            </a:pPr>
            <a:endParaRPr lang="en-US" sz="7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developer with real-world problem solving experience and a desire for innovation.</a:t>
            </a:r>
            <a:endParaRPr lang="en-IN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4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C727D6AB-2ED1-490A-9EBD-99C9428D4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Image in gray scale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multiple images in dataset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9141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ndividual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Status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40A2881-15F6-FF24-285A-218469C8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ways to store images in Dataset and Develop code for that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Tilak: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Image to gray scale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Kishan: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  <a:p>
            <a:pPr lvl="2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503" y="13430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High-Level Timeline Chart (GANTT)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C27CCBF-42BC-CE0F-A463-77F545482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t="9510" r="4608" b="10962"/>
          <a:stretch/>
        </p:blipFill>
        <p:spPr>
          <a:xfrm>
            <a:off x="1687133" y="1459868"/>
            <a:ext cx="8136142" cy="479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8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0" y="365125"/>
            <a:ext cx="10340009" cy="1325563"/>
          </a:xfrm>
        </p:spPr>
        <p:txBody>
          <a:bodyPr>
            <a:norm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Now Onwards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the CRI AI Cameras.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captured images to thermal images.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upon Image Segmentation.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working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integration of CRI AI Cameras.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797" y="2766218"/>
            <a:ext cx="3316406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27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204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Content</vt:lpstr>
      <vt:lpstr>Project Summary</vt:lpstr>
      <vt:lpstr>Team Profile</vt:lpstr>
      <vt:lpstr>Project Progress Update</vt:lpstr>
      <vt:lpstr>Individual Status Report</vt:lpstr>
      <vt:lpstr>High-Level Timeline Chart (GANTT)</vt:lpstr>
      <vt:lpstr>Now Onwards …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43</cp:revision>
  <dcterms:created xsi:type="dcterms:W3CDTF">2023-01-21T20:52:21Z</dcterms:created>
  <dcterms:modified xsi:type="dcterms:W3CDTF">2023-02-07T20:48:31Z</dcterms:modified>
</cp:coreProperties>
</file>