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59" r:id="rId6"/>
    <p:sldId id="266" r:id="rId7"/>
    <p:sldId id="261" r:id="rId8"/>
    <p:sldId id="269" r:id="rId9"/>
    <p:sldId id="268" r:id="rId10"/>
    <p:sldId id="262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Expected hours and</a:t>
            </a:r>
            <a:r>
              <a:rPr lang="en-CA" baseline="0" dirty="0"/>
              <a:t> hours worked</a:t>
            </a:r>
            <a:endParaRPr lang="en-C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hours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  <c:pt idx="5">
                  <c:v>Week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01-4E2D-A7FC-2A08325C9B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Hours worked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  <c:pt idx="5">
                  <c:v>Week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</c:v>
                </c:pt>
                <c:pt idx="1">
                  <c:v>15</c:v>
                </c:pt>
                <c:pt idx="2">
                  <c:v>11</c:v>
                </c:pt>
                <c:pt idx="3">
                  <c:v>18</c:v>
                </c:pt>
                <c:pt idx="4">
                  <c:v>20.5</c:v>
                </c:pt>
                <c:pt idx="5">
                  <c:v>17.5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501-4E2D-A7FC-2A08325C9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382656"/>
        <c:axId val="1990786240"/>
      </c:barChart>
      <c:catAx>
        <c:axId val="21283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786240"/>
        <c:crosses val="autoZero"/>
        <c:auto val="1"/>
        <c:lblAlgn val="ctr"/>
        <c:lblOffset val="100"/>
        <c:noMultiLvlLbl val="0"/>
      </c:catAx>
      <c:valAx>
        <c:axId val="19907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3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Expected hours and</a:t>
            </a:r>
            <a:r>
              <a:rPr lang="en-CA" baseline="0" dirty="0"/>
              <a:t> hours worked</a:t>
            </a:r>
            <a:endParaRPr lang="en-C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hours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  <c:pt idx="5">
                  <c:v>Week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01-4E2D-A7FC-2A08325C9B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Hours worked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  <c:pt idx="5">
                  <c:v>Week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</c:v>
                </c:pt>
                <c:pt idx="1">
                  <c:v>15</c:v>
                </c:pt>
                <c:pt idx="2">
                  <c:v>11</c:v>
                </c:pt>
                <c:pt idx="3">
                  <c:v>18</c:v>
                </c:pt>
                <c:pt idx="4">
                  <c:v>20.5</c:v>
                </c:pt>
                <c:pt idx="5">
                  <c:v>17.5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501-4E2D-A7FC-2A08325C9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2870448"/>
        <c:axId val="2142861200"/>
      </c:barChart>
      <c:catAx>
        <c:axId val="214287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861200"/>
        <c:crosses val="autoZero"/>
        <c:auto val="1"/>
        <c:lblAlgn val="ctr"/>
        <c:lblOffset val="100"/>
        <c:noMultiLvlLbl val="0"/>
      </c:catAx>
      <c:valAx>
        <c:axId val="214286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87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kvision.com/ca-en/support/download/software/ivms4200-series/" TargetMode="External"/><Relationship Id="rId2" Type="http://schemas.openxmlformats.org/officeDocument/2006/relationships/hyperlink" Target="https://us.hikvision.com/en/system/files_force/ivms-4200_v2.8.2.2_windows_user_manual_v2_0.pdf?downloa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.hikvision.com/en/support-resources/documentation/faq/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CRI AI Camera.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upon connecting Black body radiation box to produce thermal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UI for the System.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Hours worked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BEF7C8E1-FB12-C90D-BBD8-9F9455992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03725"/>
              </p:ext>
            </p:extLst>
          </p:nvPr>
        </p:nvGraphicFramePr>
        <p:xfrm>
          <a:off x="838200" y="1471448"/>
          <a:ext cx="10515600" cy="4705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7">
            <a:extLst>
              <a:ext uri="{FF2B5EF4-FFF2-40B4-BE49-F238E27FC236}">
                <a16:creationId xmlns="" xmlns:a16="http://schemas.microsoft.com/office/drawing/2014/main" id="{BEF7C8E1-FB12-C90D-BBD8-9F9455992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503725"/>
              </p:ext>
            </p:extLst>
          </p:nvPr>
        </p:nvGraphicFramePr>
        <p:xfrm>
          <a:off x="838199" y="1471448"/>
          <a:ext cx="10515600" cy="4705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43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High-Level Timeline Chart (GANTT)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40" y="1001320"/>
            <a:ext cx="6699122" cy="50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Thermal and RGB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CRI AI camera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of CRI AI Cameras and Black body radiation box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Git repository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 AI Camera configuration and integration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Tilak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RGB and Thermal images 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identified the ways of connecting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4200 camera.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Network and firewall settings for the camera.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Accessibility to CRI AI Cameras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="" xmlns:a16="http://schemas.microsoft.com/office/drawing/2014/main" id="{58BCC00C-9734-891E-9529-99F1D14D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manual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4200: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https://us.hikvision.com/en/system/files_force/ivms-4200_v2.8.2.2_windows_user_manual_v2_0.pdf?download=1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https://www.hikvision.com/ca-en/support/download/software/ivms4200-series/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FAQs: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https://us.hikvision.com/en/support-resources/documentation/faq/software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4200 References</a:t>
            </a:r>
          </a:p>
        </p:txBody>
      </p:sp>
    </p:spTree>
    <p:extLst>
      <p:ext uri="{BB962C8B-B14F-4D97-AF65-F5344CB8AC3E}">
        <p14:creationId xmlns:p14="http://schemas.microsoft.com/office/powerpoint/2010/main" val="144226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10895</TotalTime>
  <Words>268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High-Level Timeline Chart (GANTT)</vt:lpstr>
      <vt:lpstr>Project Progress Update</vt:lpstr>
      <vt:lpstr>Individual Status Report</vt:lpstr>
      <vt:lpstr>Accessibility to CRI AI Cameras</vt:lpstr>
      <vt:lpstr>iVMS 4200 References</vt:lpstr>
      <vt:lpstr>Now Onwards …</vt:lpstr>
      <vt:lpstr>Hours worked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60</cp:revision>
  <dcterms:created xsi:type="dcterms:W3CDTF">2023-01-21T20:52:21Z</dcterms:created>
  <dcterms:modified xsi:type="dcterms:W3CDTF">2023-03-08T01:18:28Z</dcterms:modified>
</cp:coreProperties>
</file>